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 id="2147483713" r:id="rId6"/>
  </p:sldMasterIdLst>
  <p:notesMasterIdLst>
    <p:notesMasterId r:id="rId31"/>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r>
              <a:rPr lang="es-ES" sz="1800" b="0" strike="noStrike" spc="-1">
                <a:solidFill>
                  <a:srgbClr val="000000"/>
                </a:solidFill>
                <a:latin typeface="Calibri"/>
              </a:rPr>
              <a:t>Pulse para desplazar la diapositiva</a:t>
            </a:r>
          </a:p>
        </p:txBody>
      </p:sp>
      <p:sp>
        <p:nvSpPr>
          <p:cNvPr id="2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r>
              <a:rPr lang="es-ES" sz="2000" b="0" strike="noStrike" spc="-1">
                <a:latin typeface="Arial"/>
              </a:rPr>
              <a:t>Pulse para editar el formato de las notas</a:t>
            </a:r>
          </a:p>
        </p:txBody>
      </p:sp>
      <p:sp>
        <p:nvSpPr>
          <p:cNvPr id="243"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r>
              <a:rPr lang="es-ES" sz="1400" b="0" strike="noStrike" spc="-1">
                <a:latin typeface="Times New Roman"/>
              </a:rPr>
              <a:t>&lt;cabecera&gt;</a:t>
            </a:r>
          </a:p>
        </p:txBody>
      </p:sp>
      <p:sp>
        <p:nvSpPr>
          <p:cNvPr id="244" name="PlaceHolder 4"/>
          <p:cNvSpPr>
            <a:spLocks noGrp="1"/>
          </p:cNvSpPr>
          <p:nvPr>
            <p:ph type="dt" idx="13"/>
          </p:nvPr>
        </p:nvSpPr>
        <p:spPr>
          <a:xfrm>
            <a:off x="4278960" y="0"/>
            <a:ext cx="3280680" cy="534240"/>
          </a:xfrm>
          <a:prstGeom prst="rect">
            <a:avLst/>
          </a:prstGeom>
          <a:noFill/>
          <a:ln w="0">
            <a:noFill/>
          </a:ln>
        </p:spPr>
        <p:txBody>
          <a:bodyPr lIns="0" tIns="0" rIns="0" bIns="0" anchor="t">
            <a:noAutofit/>
          </a:bodyPr>
          <a:lstStyle>
            <a:lvl1pPr algn="r">
              <a:buNone/>
              <a:defRPr lang="es-ES" sz="1400" b="0" strike="noStrike" spc="-1">
                <a:latin typeface="Times New Roman"/>
              </a:defRPr>
            </a:lvl1pPr>
          </a:lstStyle>
          <a:p>
            <a:pPr algn="r">
              <a:buNone/>
            </a:pPr>
            <a:r>
              <a:rPr lang="es-ES" sz="1400" b="0" strike="noStrike" spc="-1">
                <a:latin typeface="Times New Roman"/>
              </a:rPr>
              <a:t>&lt;fecha/hora&gt;</a:t>
            </a:r>
          </a:p>
        </p:txBody>
      </p:sp>
      <p:sp>
        <p:nvSpPr>
          <p:cNvPr id="245" name="PlaceHolder 5"/>
          <p:cNvSpPr>
            <a:spLocks noGrp="1"/>
          </p:cNvSpPr>
          <p:nvPr>
            <p:ph type="ftr" idx="14"/>
          </p:nvPr>
        </p:nvSpPr>
        <p:spPr>
          <a:xfrm>
            <a:off x="0" y="10157400"/>
            <a:ext cx="3280680" cy="534240"/>
          </a:xfrm>
          <a:prstGeom prst="rect">
            <a:avLst/>
          </a:prstGeom>
          <a:noFill/>
          <a:ln w="0">
            <a:noFill/>
          </a:ln>
        </p:spPr>
        <p:txBody>
          <a:bodyPr lIns="0" tIns="0" rIns="0" bIns="0" anchor="b">
            <a:noAutofit/>
          </a:bodyPr>
          <a:lstStyle>
            <a:lvl1pPr>
              <a:defRPr lang="es-ES" sz="1400" b="0" strike="noStrike" spc="-1">
                <a:latin typeface="Times New Roman"/>
              </a:defRPr>
            </a:lvl1pPr>
          </a:lstStyle>
          <a:p>
            <a:r>
              <a:rPr lang="es-ES" sz="1400" b="0" strike="noStrike" spc="-1">
                <a:latin typeface="Times New Roman"/>
              </a:rPr>
              <a:t>&lt;pie de página&gt;</a:t>
            </a:r>
          </a:p>
        </p:txBody>
      </p:sp>
      <p:sp>
        <p:nvSpPr>
          <p:cNvPr id="246" name="PlaceHolder 6"/>
          <p:cNvSpPr>
            <a:spLocks noGrp="1"/>
          </p:cNvSpPr>
          <p:nvPr>
            <p:ph type="sldNum" idx="15"/>
          </p:nvPr>
        </p:nvSpPr>
        <p:spPr>
          <a:xfrm>
            <a:off x="4278960" y="10157400"/>
            <a:ext cx="3280680" cy="534240"/>
          </a:xfrm>
          <a:prstGeom prst="rect">
            <a:avLst/>
          </a:prstGeom>
          <a:noFill/>
          <a:ln w="0">
            <a:noFill/>
          </a:ln>
        </p:spPr>
        <p:txBody>
          <a:bodyPr lIns="0" tIns="0" rIns="0" bIns="0" anchor="b">
            <a:noAutofit/>
          </a:bodyPr>
          <a:lstStyle>
            <a:lvl1pPr algn="r">
              <a:buNone/>
              <a:defRPr lang="es-ES" sz="1400" b="0" strike="noStrike" spc="-1">
                <a:latin typeface="Times New Roman"/>
              </a:defRPr>
            </a:lvl1pPr>
          </a:lstStyle>
          <a:p>
            <a:pPr algn="r">
              <a:buNone/>
            </a:pPr>
            <a:fld id="{AB8BCF82-5B52-48B7-B0A9-288A337991F9}" type="slidenum">
              <a:rPr lang="es-ES" sz="1400" b="0" strike="noStrike" spc="-1">
                <a:latin typeface="Times New Roman"/>
              </a:rPr>
              <a:t>‹Nº›</a:t>
            </a:fld>
            <a:endParaRPr lang="es-ES"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CustomShape 1"/>
          <p:cNvSpPr/>
          <p:nvPr/>
        </p:nvSpPr>
        <p:spPr>
          <a:xfrm>
            <a:off x="3523680" y="7427880"/>
            <a:ext cx="2694960" cy="391320"/>
          </a:xfrm>
          <a:prstGeom prst="rect">
            <a:avLst/>
          </a:prstGeom>
          <a:noFill/>
          <a:ln w="0">
            <a:noFill/>
          </a:ln>
        </p:spPr>
        <p:style>
          <a:lnRef idx="0">
            <a:scrgbClr r="0" g="0" b="0"/>
          </a:lnRef>
          <a:fillRef idx="0">
            <a:scrgbClr r="0" g="0" b="0"/>
          </a:fillRef>
          <a:effectRef idx="0">
            <a:scrgbClr r="0" g="0" b="0"/>
          </a:effectRef>
          <a:fontRef idx="minor"/>
        </p:style>
      </p:sp>
      <p:sp>
        <p:nvSpPr>
          <p:cNvPr id="533" name="PlaceHolder 1"/>
          <p:cNvSpPr>
            <a:spLocks noGrp="1"/>
          </p:cNvSpPr>
          <p:nvPr>
            <p:ph type="body"/>
          </p:nvPr>
        </p:nvSpPr>
        <p:spPr>
          <a:xfrm>
            <a:off x="231840" y="3152160"/>
            <a:ext cx="5138640" cy="2381760"/>
          </a:xfrm>
          <a:prstGeom prst="rect">
            <a:avLst/>
          </a:prstGeom>
          <a:noFill/>
          <a:ln w="0">
            <a:noFill/>
          </a:ln>
        </p:spPr>
        <p:txBody>
          <a:bodyPr lIns="90000" tIns="0" rIns="90000" bIns="0" anchor="t">
            <a:noAutofit/>
          </a:bodyPr>
          <a:lstStyle/>
          <a:p>
            <a:pPr marL="216000" indent="-216000">
              <a:lnSpc>
                <a:spcPct val="100000"/>
              </a:lnSpc>
              <a:buNone/>
            </a:pPr>
            <a:r>
              <a:rPr lang="es-ES" sz="2000" b="0" strike="noStrike" spc="-1">
                <a:solidFill>
                  <a:srgbClr val="000000"/>
                </a:solidFill>
                <a:latin typeface="Times New Roman"/>
                <a:ea typeface="ＭＳ Ｐゴシック"/>
              </a:rPr>
              <a:t>The electrocardiogram (ECG) is a measurement of the electrical activity in the heart. The impulses from the heart pass through body tissues and reach the skin where they can be detected by disposable electrodes placed on the skin. The ECG of a healthy heart shows </a:t>
            </a:r>
            <a:endParaRPr lang="es-ES" sz="2000" b="0" strike="noStrike" spc="-1">
              <a:latin typeface="Arial"/>
            </a:endParaRPr>
          </a:p>
          <a:p>
            <a:pPr marL="216000" indent="-216000">
              <a:lnSpc>
                <a:spcPct val="100000"/>
              </a:lnSpc>
              <a:buNone/>
            </a:pPr>
            <a:r>
              <a:rPr lang="es-ES" sz="2000" b="0" strike="noStrike" spc="-1">
                <a:solidFill>
                  <a:srgbClr val="000000"/>
                </a:solidFill>
                <a:latin typeface="Times New Roman"/>
                <a:ea typeface="ＭＳ Ｐゴシック"/>
              </a:rPr>
              <a:t>an organized, uniform rhythm called normal sinus rhythm (NSR).</a:t>
            </a:r>
            <a:endParaRPr lang="es-ES" sz="2000" b="0" strike="noStrike" spc="-1">
              <a:latin typeface="Arial"/>
            </a:endParaRPr>
          </a:p>
        </p:txBody>
      </p:sp>
      <p:sp>
        <p:nvSpPr>
          <p:cNvPr id="534" name="CustomShape 3"/>
          <p:cNvSpPr/>
          <p:nvPr/>
        </p:nvSpPr>
        <p:spPr>
          <a:xfrm>
            <a:off x="4995360" y="7996320"/>
            <a:ext cx="370440" cy="242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a:lnSpc>
                <a:spcPct val="100000"/>
              </a:lnSpc>
              <a:buNone/>
            </a:pPr>
            <a:r>
              <a:rPr lang="es-ES" sz="1000" b="0" strike="noStrike" spc="-1">
                <a:solidFill>
                  <a:srgbClr val="000000"/>
                </a:solidFill>
                <a:latin typeface="Arial"/>
                <a:ea typeface="ＭＳ Ｐゴシック"/>
              </a:rPr>
              <a:t>8</a:t>
            </a:r>
            <a:endParaRPr lang="es-ES" sz="10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CustomShape 1"/>
          <p:cNvSpPr/>
          <p:nvPr/>
        </p:nvSpPr>
        <p:spPr>
          <a:xfrm>
            <a:off x="3523680" y="7427880"/>
            <a:ext cx="2694960" cy="391320"/>
          </a:xfrm>
          <a:prstGeom prst="rect">
            <a:avLst/>
          </a:prstGeom>
          <a:noFill/>
          <a:ln w="0">
            <a:noFill/>
          </a:ln>
        </p:spPr>
        <p:style>
          <a:lnRef idx="0">
            <a:scrgbClr r="0" g="0" b="0"/>
          </a:lnRef>
          <a:fillRef idx="0">
            <a:scrgbClr r="0" g="0" b="0"/>
          </a:fillRef>
          <a:effectRef idx="0">
            <a:scrgbClr r="0" g="0" b="0"/>
          </a:effectRef>
          <a:fontRef idx="minor"/>
        </p:style>
      </p:sp>
      <p:sp>
        <p:nvSpPr>
          <p:cNvPr id="536" name="PlaceHolder 1"/>
          <p:cNvSpPr>
            <a:spLocks noGrp="1"/>
          </p:cNvSpPr>
          <p:nvPr>
            <p:ph type="body"/>
          </p:nvPr>
        </p:nvSpPr>
        <p:spPr>
          <a:xfrm>
            <a:off x="231840" y="3152160"/>
            <a:ext cx="5138640" cy="2381760"/>
          </a:xfrm>
          <a:prstGeom prst="rect">
            <a:avLst/>
          </a:prstGeom>
          <a:noFill/>
          <a:ln w="0">
            <a:noFill/>
          </a:ln>
        </p:spPr>
        <p:txBody>
          <a:bodyPr lIns="90000" tIns="0" rIns="90000" bIns="0" anchor="t">
            <a:noAutofit/>
          </a:bodyPr>
          <a:lstStyle/>
          <a:p>
            <a:pPr marL="216000" indent="-216000">
              <a:lnSpc>
                <a:spcPct val="100000"/>
              </a:lnSpc>
              <a:buNone/>
            </a:pPr>
            <a:r>
              <a:rPr lang="es-ES" sz="2000" b="0" strike="noStrike" spc="-1">
                <a:solidFill>
                  <a:srgbClr val="000000"/>
                </a:solidFill>
                <a:latin typeface="Times New Roman"/>
                <a:ea typeface="ＭＳ Ｐゴシック"/>
              </a:rPr>
              <a:t>Sudden cardiac arrest (SCA) means the heart has unexpectedly stopped beating. The most common abnormal rhythm associated with SCA is ventricular fibrillation (VF). VF is an unorganized rhythm of chaotic electrical activity resulting in uncoordinated and ineffective cardiac muscle contractions which prevent the circulation of blood. There is no pulse or blood pressure. </a:t>
            </a:r>
            <a:endParaRPr lang="es-ES" sz="2000" b="0" strike="noStrike" spc="-1">
              <a:latin typeface="Arial"/>
            </a:endParaRPr>
          </a:p>
          <a:p>
            <a:pPr marL="216000" indent="-216000">
              <a:lnSpc>
                <a:spcPct val="100000"/>
              </a:lnSpc>
              <a:buNone/>
            </a:pPr>
            <a:r>
              <a:rPr lang="es-ES" sz="2000" b="0" strike="noStrike" spc="-1">
                <a:solidFill>
                  <a:srgbClr val="000000"/>
                </a:solidFill>
                <a:latin typeface="Times New Roman"/>
                <a:ea typeface="ＭＳ Ｐゴシック"/>
              </a:rPr>
              <a:t>A heart in VF looks like a quivering bowl of jelly. If left untreated VF will virtually always result in death.</a:t>
            </a:r>
            <a:endParaRPr lang="es-ES" sz="2000" b="0" strike="noStrike" spc="-1">
              <a:latin typeface="Arial"/>
            </a:endParaRPr>
          </a:p>
          <a:p>
            <a:pPr marL="216000" indent="-216000">
              <a:lnSpc>
                <a:spcPct val="100000"/>
              </a:lnSpc>
              <a:buNone/>
            </a:pPr>
            <a:endParaRPr lang="es-ES" sz="2000" b="0" strike="noStrike" spc="-1">
              <a:latin typeface="Arial"/>
            </a:endParaRPr>
          </a:p>
        </p:txBody>
      </p:sp>
      <p:sp>
        <p:nvSpPr>
          <p:cNvPr id="537" name="CustomShape 3"/>
          <p:cNvSpPr/>
          <p:nvPr/>
        </p:nvSpPr>
        <p:spPr>
          <a:xfrm>
            <a:off x="4995360" y="7996320"/>
            <a:ext cx="370440" cy="242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a:lnSpc>
                <a:spcPct val="100000"/>
              </a:lnSpc>
              <a:buNone/>
            </a:pPr>
            <a:r>
              <a:rPr lang="es-ES" sz="1000" b="0" strike="noStrike" spc="-1">
                <a:solidFill>
                  <a:srgbClr val="000000"/>
                </a:solidFill>
                <a:latin typeface="Arial"/>
                <a:ea typeface="ＭＳ Ｐゴシック"/>
              </a:rPr>
              <a:t>9</a:t>
            </a:r>
            <a:endParaRPr lang="es-ES" sz="10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CustomShape 1"/>
          <p:cNvSpPr/>
          <p:nvPr/>
        </p:nvSpPr>
        <p:spPr>
          <a:xfrm>
            <a:off x="3523680" y="7427880"/>
            <a:ext cx="2694960" cy="391320"/>
          </a:xfrm>
          <a:prstGeom prst="rect">
            <a:avLst/>
          </a:prstGeom>
          <a:noFill/>
          <a:ln w="0">
            <a:noFill/>
          </a:ln>
        </p:spPr>
        <p:style>
          <a:lnRef idx="0">
            <a:scrgbClr r="0" g="0" b="0"/>
          </a:lnRef>
          <a:fillRef idx="0">
            <a:scrgbClr r="0" g="0" b="0"/>
          </a:fillRef>
          <a:effectRef idx="0">
            <a:scrgbClr r="0" g="0" b="0"/>
          </a:effectRef>
          <a:fontRef idx="minor"/>
        </p:style>
      </p:sp>
      <p:sp>
        <p:nvSpPr>
          <p:cNvPr id="539" name="PlaceHolder 1"/>
          <p:cNvSpPr>
            <a:spLocks noGrp="1"/>
          </p:cNvSpPr>
          <p:nvPr>
            <p:ph type="body"/>
          </p:nvPr>
        </p:nvSpPr>
        <p:spPr>
          <a:xfrm>
            <a:off x="231840" y="3152160"/>
            <a:ext cx="5138640" cy="2381760"/>
          </a:xfrm>
          <a:prstGeom prst="rect">
            <a:avLst/>
          </a:prstGeom>
          <a:noFill/>
          <a:ln w="0">
            <a:noFill/>
          </a:ln>
        </p:spPr>
        <p:txBody>
          <a:bodyPr lIns="90000" tIns="0" rIns="90000" bIns="0" anchor="t">
            <a:noAutofit/>
          </a:bodyPr>
          <a:lstStyle/>
          <a:p>
            <a:pPr marL="216000" indent="-216000">
              <a:lnSpc>
                <a:spcPct val="100000"/>
              </a:lnSpc>
              <a:buNone/>
            </a:pPr>
            <a:r>
              <a:rPr lang="es-ES" sz="2000" b="0" strike="noStrike" spc="-1">
                <a:solidFill>
                  <a:srgbClr val="000000"/>
                </a:solidFill>
                <a:latin typeface="Times New Roman"/>
                <a:ea typeface="ＭＳ Ｐゴシック"/>
              </a:rPr>
              <a:t>Pulseless ventricular tachycardia (VT) is a rhythm that often precedes VF. It occurs when a site in the ventricular muscle fires rapidly and takes over as the dominant pacemaker. As the heart rate increases, there is less time for the ventricles to fill with blood. This reduces the amount the heart can pump and blood pressure falls. If the blood pressure drops severely, consciousness and pulse will be lost. Like VF, if left untreated, pulseless VT will result in death within minutes. Both VF and VT are treated with electrical shocks called defibrillation.</a:t>
            </a:r>
            <a:endParaRPr lang="es-ES" sz="2000" b="0" strike="noStrike" spc="-1">
              <a:latin typeface="Arial"/>
            </a:endParaRPr>
          </a:p>
          <a:p>
            <a:pPr marL="216000" indent="-216000">
              <a:lnSpc>
                <a:spcPct val="100000"/>
              </a:lnSpc>
              <a:buNone/>
            </a:pPr>
            <a:endParaRPr lang="es-ES" sz="2000" b="0" strike="noStrike" spc="-1">
              <a:latin typeface="Arial"/>
            </a:endParaRPr>
          </a:p>
        </p:txBody>
      </p:sp>
      <p:sp>
        <p:nvSpPr>
          <p:cNvPr id="540" name="CustomShape 3"/>
          <p:cNvSpPr/>
          <p:nvPr/>
        </p:nvSpPr>
        <p:spPr>
          <a:xfrm>
            <a:off x="4995360" y="7996320"/>
            <a:ext cx="370440" cy="242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a:lnSpc>
                <a:spcPct val="100000"/>
              </a:lnSpc>
              <a:buNone/>
            </a:pPr>
            <a:r>
              <a:rPr lang="es-ES" sz="1000" b="0" strike="noStrike" spc="-1">
                <a:solidFill>
                  <a:srgbClr val="000000"/>
                </a:solidFill>
                <a:latin typeface="Arial"/>
                <a:ea typeface="ＭＳ Ｐゴシック"/>
              </a:rPr>
              <a:t>14</a:t>
            </a:r>
            <a:endParaRPr lang="es-ES" sz="10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CustomShape 1"/>
          <p:cNvSpPr/>
          <p:nvPr/>
        </p:nvSpPr>
        <p:spPr>
          <a:xfrm>
            <a:off x="3523680" y="7427880"/>
            <a:ext cx="2694960" cy="391320"/>
          </a:xfrm>
          <a:prstGeom prst="rect">
            <a:avLst/>
          </a:prstGeom>
          <a:noFill/>
          <a:ln w="0">
            <a:noFill/>
          </a:ln>
        </p:spPr>
        <p:style>
          <a:lnRef idx="0">
            <a:scrgbClr r="0" g="0" b="0"/>
          </a:lnRef>
          <a:fillRef idx="0">
            <a:scrgbClr r="0" g="0" b="0"/>
          </a:fillRef>
          <a:effectRef idx="0">
            <a:scrgbClr r="0" g="0" b="0"/>
          </a:effectRef>
          <a:fontRef idx="minor"/>
        </p:style>
      </p:sp>
      <p:sp>
        <p:nvSpPr>
          <p:cNvPr id="542" name="PlaceHolder 1"/>
          <p:cNvSpPr>
            <a:spLocks noGrp="1"/>
          </p:cNvSpPr>
          <p:nvPr>
            <p:ph type="body"/>
          </p:nvPr>
        </p:nvSpPr>
        <p:spPr>
          <a:xfrm>
            <a:off x="231840" y="3152160"/>
            <a:ext cx="5138640" cy="2381760"/>
          </a:xfrm>
          <a:prstGeom prst="rect">
            <a:avLst/>
          </a:prstGeom>
          <a:noFill/>
          <a:ln w="0">
            <a:noFill/>
          </a:ln>
        </p:spPr>
        <p:txBody>
          <a:bodyPr lIns="90000" tIns="0" rIns="90000" bIns="0" anchor="t">
            <a:noAutofit/>
          </a:bodyPr>
          <a:lstStyle/>
          <a:p>
            <a:pPr marL="216000" indent="-216000">
              <a:lnSpc>
                <a:spcPct val="100000"/>
              </a:lnSpc>
              <a:buNone/>
            </a:pPr>
            <a:r>
              <a:rPr lang="es-ES" sz="2000" b="0" strike="noStrike" spc="-1">
                <a:solidFill>
                  <a:srgbClr val="000000"/>
                </a:solidFill>
                <a:latin typeface="Times New Roman"/>
                <a:ea typeface="ＭＳ Ｐゴシック"/>
              </a:rPr>
              <a:t>Defibrillation is the delivery of a strong electrical shock to the heart. The goal of defibrillation is </a:t>
            </a:r>
            <a:endParaRPr lang="es-ES" sz="2000" b="0" strike="noStrike" spc="-1">
              <a:latin typeface="Arial"/>
            </a:endParaRPr>
          </a:p>
          <a:p>
            <a:pPr marL="216000" indent="-216000">
              <a:lnSpc>
                <a:spcPct val="100000"/>
              </a:lnSpc>
              <a:buNone/>
            </a:pPr>
            <a:r>
              <a:rPr lang="es-ES" sz="2000" b="0" strike="noStrike" spc="-1">
                <a:solidFill>
                  <a:srgbClr val="000000"/>
                </a:solidFill>
                <a:latin typeface="Times New Roman"/>
                <a:ea typeface="ＭＳ Ｐゴシック"/>
              </a:rPr>
              <a:t>to reorganize the chaotic electrical activity of VF and return the heart to a normal rhythm. After </a:t>
            </a:r>
            <a:endParaRPr lang="es-ES" sz="2000" b="0" strike="noStrike" spc="-1">
              <a:latin typeface="Arial"/>
            </a:endParaRPr>
          </a:p>
          <a:p>
            <a:pPr marL="216000" indent="-216000">
              <a:lnSpc>
                <a:spcPct val="100000"/>
              </a:lnSpc>
              <a:buNone/>
            </a:pPr>
            <a:r>
              <a:rPr lang="es-ES" sz="2000" b="0" strike="noStrike" spc="-1">
                <a:solidFill>
                  <a:srgbClr val="000000"/>
                </a:solidFill>
                <a:latin typeface="Times New Roman"/>
                <a:ea typeface="ＭＳ Ｐゴシック"/>
              </a:rPr>
              <a:t>a shock the SA node or another area of the heart can regain control as the primary pacemaker.</a:t>
            </a:r>
            <a:endParaRPr lang="es-ES" sz="2000" b="0" strike="noStrike" spc="-1">
              <a:latin typeface="Arial"/>
            </a:endParaRPr>
          </a:p>
          <a:p>
            <a:pPr marL="216000" indent="-216000">
              <a:lnSpc>
                <a:spcPct val="100000"/>
              </a:lnSpc>
              <a:buNone/>
            </a:pPr>
            <a:endParaRPr lang="es-ES" sz="2000" b="0" strike="noStrike" spc="-1">
              <a:latin typeface="Arial"/>
            </a:endParaRPr>
          </a:p>
        </p:txBody>
      </p:sp>
      <p:sp>
        <p:nvSpPr>
          <p:cNvPr id="543" name="CustomShape 3"/>
          <p:cNvSpPr/>
          <p:nvPr/>
        </p:nvSpPr>
        <p:spPr>
          <a:xfrm>
            <a:off x="4995360" y="7996320"/>
            <a:ext cx="370440" cy="242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a:lnSpc>
                <a:spcPct val="100000"/>
              </a:lnSpc>
              <a:buNone/>
            </a:pPr>
            <a:r>
              <a:rPr lang="es-ES" sz="1000" b="0" strike="noStrike" spc="-1">
                <a:solidFill>
                  <a:srgbClr val="000000"/>
                </a:solidFill>
                <a:latin typeface="Arial"/>
                <a:ea typeface="ＭＳ Ｐゴシック"/>
              </a:rPr>
              <a:t>10</a:t>
            </a:r>
            <a:endParaRPr lang="es-ES" sz="1000" b="0" strike="noStrike" spc="-1">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 name="CustomShape 1"/>
          <p:cNvSpPr/>
          <p:nvPr/>
        </p:nvSpPr>
        <p:spPr>
          <a:xfrm>
            <a:off x="3523680" y="7427880"/>
            <a:ext cx="2694960" cy="391320"/>
          </a:xfrm>
          <a:prstGeom prst="rect">
            <a:avLst/>
          </a:prstGeom>
          <a:noFill/>
          <a:ln w="0">
            <a:noFill/>
          </a:ln>
        </p:spPr>
        <p:style>
          <a:lnRef idx="0">
            <a:scrgbClr r="0" g="0" b="0"/>
          </a:lnRef>
          <a:fillRef idx="0">
            <a:scrgbClr r="0" g="0" b="0"/>
          </a:fillRef>
          <a:effectRef idx="0">
            <a:scrgbClr r="0" g="0" b="0"/>
          </a:effectRef>
          <a:fontRef idx="minor"/>
        </p:style>
      </p:sp>
      <p:sp>
        <p:nvSpPr>
          <p:cNvPr id="545" name="PlaceHolder 1"/>
          <p:cNvSpPr>
            <a:spLocks noGrp="1"/>
          </p:cNvSpPr>
          <p:nvPr>
            <p:ph type="body"/>
          </p:nvPr>
        </p:nvSpPr>
        <p:spPr>
          <a:xfrm>
            <a:off x="231840" y="3152160"/>
            <a:ext cx="5138640" cy="2381760"/>
          </a:xfrm>
          <a:prstGeom prst="rect">
            <a:avLst/>
          </a:prstGeom>
          <a:noFill/>
          <a:ln w="0">
            <a:noFill/>
          </a:ln>
        </p:spPr>
        <p:txBody>
          <a:bodyPr lIns="90000" tIns="0" rIns="90000" bIns="0" anchor="t">
            <a:noAutofit/>
          </a:bodyPr>
          <a:lstStyle/>
          <a:p>
            <a:pPr marL="216000" indent="-216000">
              <a:lnSpc>
                <a:spcPct val="100000"/>
              </a:lnSpc>
              <a:buNone/>
            </a:pPr>
            <a:r>
              <a:rPr lang="es-ES" sz="2000" b="0" strike="noStrike" spc="-1">
                <a:solidFill>
                  <a:srgbClr val="000000"/>
                </a:solidFill>
                <a:latin typeface="Times New Roman"/>
                <a:ea typeface="ＭＳ Ｐゴシック"/>
              </a:rPr>
              <a:t>Not all rhythms of cardiac arrest can be treated with electrical shocks. Asystole (“flat line” or no electrical activity of the heart) and pulseless electrical activity (“PEA”—electrical activity but no pumping of the heart) are examples of dysrhythmias that do not respond to external shocks.</a:t>
            </a:r>
            <a:endParaRPr lang="es-ES" sz="2000" b="0" strike="noStrike" spc="-1">
              <a:latin typeface="Arial"/>
            </a:endParaRPr>
          </a:p>
          <a:p>
            <a:pPr marL="216000" indent="-216000">
              <a:lnSpc>
                <a:spcPct val="100000"/>
              </a:lnSpc>
              <a:buNone/>
            </a:pPr>
            <a:endParaRPr lang="es-ES" sz="2000" b="0" strike="noStrike" spc="-1">
              <a:latin typeface="Arial"/>
            </a:endParaRPr>
          </a:p>
        </p:txBody>
      </p:sp>
      <p:sp>
        <p:nvSpPr>
          <p:cNvPr id="546" name="CustomShape 3"/>
          <p:cNvSpPr/>
          <p:nvPr/>
        </p:nvSpPr>
        <p:spPr>
          <a:xfrm>
            <a:off x="4995360" y="7996320"/>
            <a:ext cx="370440" cy="242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a:lnSpc>
                <a:spcPct val="100000"/>
              </a:lnSpc>
              <a:buNone/>
            </a:pPr>
            <a:r>
              <a:rPr lang="es-ES" sz="1000" b="0" strike="noStrike" spc="-1">
                <a:solidFill>
                  <a:srgbClr val="000000"/>
                </a:solidFill>
                <a:latin typeface="Arial"/>
                <a:ea typeface="ＭＳ Ｐゴシック"/>
              </a:rPr>
              <a:t>15</a:t>
            </a:r>
            <a:endParaRPr lang="es-ES" sz="1000" b="0" strike="noStrike" spc="-1">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D0A6344B-E07C-43C3-958E-30D9F472FC25}" type="slidenum">
              <a:t>‹Nº›</a:t>
            </a:fld>
            <a:endParaRP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27" name="PlaceHolder 2"/>
          <p:cNvSpPr>
            <a:spLocks noGrp="1"/>
          </p:cNvSpPr>
          <p:nvPr>
            <p:ph/>
          </p:nvPr>
        </p:nvSpPr>
        <p:spPr>
          <a:xfrm>
            <a:off x="838080" y="1825560"/>
            <a:ext cx="1051524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28" name="PlaceHolder 3"/>
          <p:cNvSpPr>
            <a:spLocks noGrp="1"/>
          </p:cNvSpPr>
          <p:nvPr>
            <p:ph/>
          </p:nvPr>
        </p:nvSpPr>
        <p:spPr>
          <a:xfrm>
            <a:off x="838080" y="4098240"/>
            <a:ext cx="1051524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E12357BB-F7FD-4F5E-892E-F167D2B45C16}" type="slidenum">
              <a:t>‹Nº›</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30"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31"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32" name="PlaceHolder 4"/>
          <p:cNvSpPr>
            <a:spLocks noGrp="1"/>
          </p:cNvSpPr>
          <p:nvPr>
            <p:ph/>
          </p:nvPr>
        </p:nvSpPr>
        <p:spPr>
          <a:xfrm>
            <a:off x="83808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33" name="PlaceHolder 5"/>
          <p:cNvSpPr>
            <a:spLocks noGrp="1"/>
          </p:cNvSpPr>
          <p:nvPr>
            <p:ph/>
          </p:nvPr>
        </p:nvSpPr>
        <p:spPr>
          <a:xfrm>
            <a:off x="622620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BD47A212-8CCD-4377-B677-3262A2B60E33}" type="slidenum">
              <a:t>‹Nº›</a:t>
            </a:fld>
            <a:endParaRPr/>
          </a:p>
        </p:txBody>
      </p:sp>
      <p:sp>
        <p:nvSpPr>
          <p:cNvPr id="9" name="PlaceHolder 8"/>
          <p:cNvSpPr>
            <a:spLocks noGrp="1"/>
          </p:cNvSpPr>
          <p:nvPr>
            <p:ph type="dt" idx="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35" name="PlaceHolder 2"/>
          <p:cNvSpPr>
            <a:spLocks noGrp="1"/>
          </p:cNvSpPr>
          <p:nvPr>
            <p:ph/>
          </p:nvPr>
        </p:nvSpPr>
        <p:spPr>
          <a:xfrm>
            <a:off x="838080" y="182556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36" name="PlaceHolder 3"/>
          <p:cNvSpPr>
            <a:spLocks noGrp="1"/>
          </p:cNvSpPr>
          <p:nvPr>
            <p:ph/>
          </p:nvPr>
        </p:nvSpPr>
        <p:spPr>
          <a:xfrm>
            <a:off x="4393440" y="182556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37" name="PlaceHolder 4"/>
          <p:cNvSpPr>
            <a:spLocks noGrp="1"/>
          </p:cNvSpPr>
          <p:nvPr>
            <p:ph/>
          </p:nvPr>
        </p:nvSpPr>
        <p:spPr>
          <a:xfrm>
            <a:off x="7949160" y="182556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38" name="PlaceHolder 5"/>
          <p:cNvSpPr>
            <a:spLocks noGrp="1"/>
          </p:cNvSpPr>
          <p:nvPr>
            <p:ph/>
          </p:nvPr>
        </p:nvSpPr>
        <p:spPr>
          <a:xfrm>
            <a:off x="838080" y="409824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39" name="PlaceHolder 6"/>
          <p:cNvSpPr>
            <a:spLocks noGrp="1"/>
          </p:cNvSpPr>
          <p:nvPr>
            <p:ph/>
          </p:nvPr>
        </p:nvSpPr>
        <p:spPr>
          <a:xfrm>
            <a:off x="4393440" y="409824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40" name="PlaceHolder 7"/>
          <p:cNvSpPr>
            <a:spLocks noGrp="1"/>
          </p:cNvSpPr>
          <p:nvPr>
            <p:ph/>
          </p:nvPr>
        </p:nvSpPr>
        <p:spPr>
          <a:xfrm>
            <a:off x="7949160" y="409824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8D84892E-65F7-4D6A-B7D8-2CEF82AE1589}" type="slidenum">
              <a:t>‹Nº›</a:t>
            </a:fld>
            <a:endParaRPr/>
          </a:p>
        </p:txBody>
      </p:sp>
      <p:sp>
        <p:nvSpPr>
          <p:cNvPr id="11" name="PlaceHolder 10"/>
          <p:cNvSpPr>
            <a:spLocks noGrp="1"/>
          </p:cNvSpPr>
          <p:nvPr>
            <p:ph type="dt" idx="1"/>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lstStyle/>
          <a:p>
            <a:r>
              <a:t>Footer</a:t>
            </a:r>
          </a:p>
        </p:txBody>
      </p:sp>
      <p:sp>
        <p:nvSpPr>
          <p:cNvPr id="3" name="PlaceHolder 2"/>
          <p:cNvSpPr>
            <a:spLocks noGrp="1"/>
          </p:cNvSpPr>
          <p:nvPr>
            <p:ph type="sldNum" idx="6"/>
          </p:nvPr>
        </p:nvSpPr>
        <p:spPr/>
        <p:txBody>
          <a:bodyPr/>
          <a:lstStyle/>
          <a:p>
            <a:fld id="{8EA1A829-8164-43EB-8730-217DAF35AD01}" type="slidenum">
              <a:t>‹Nº›</a:t>
            </a:fld>
            <a:endParaRPr/>
          </a:p>
        </p:txBody>
      </p:sp>
      <p:sp>
        <p:nvSpPr>
          <p:cNvPr id="4" name="PlaceHolder 3"/>
          <p:cNvSpPr>
            <a:spLocks noGrp="1"/>
          </p:cNvSpPr>
          <p:nvPr>
            <p:ph type="dt" idx="4"/>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47" name="PlaceHolder 2"/>
          <p:cNvSpPr>
            <a:spLocks noGrp="1"/>
          </p:cNvSpPr>
          <p:nvPr>
            <p:ph type="subTitle"/>
          </p:nvPr>
        </p:nvSpPr>
        <p:spPr>
          <a:xfrm>
            <a:off x="838080" y="1825560"/>
            <a:ext cx="10515240" cy="4350960"/>
          </a:xfrm>
          <a:prstGeom prst="rect">
            <a:avLst/>
          </a:prstGeom>
          <a:noFill/>
          <a:ln w="0">
            <a:noFill/>
          </a:ln>
        </p:spPr>
        <p:txBody>
          <a:bodyPr lIns="0" tIns="0" rIns="0" bIns="0" anchor="ctr">
            <a:noAutofit/>
          </a:bodyPr>
          <a:lstStyle/>
          <a:p>
            <a:pPr algn="ctr">
              <a:buNone/>
            </a:pPr>
            <a:endParaRPr lang="es-ES" sz="3200" b="0" strike="noStrike" spc="-1">
              <a:latin typeface="Arial"/>
            </a:endParaRPr>
          </a:p>
        </p:txBody>
      </p:sp>
      <p:sp>
        <p:nvSpPr>
          <p:cNvPr id="4" name="PlaceHolder 3"/>
          <p:cNvSpPr>
            <a:spLocks noGrp="1"/>
          </p:cNvSpPr>
          <p:nvPr>
            <p:ph type="ftr" idx="5"/>
          </p:nvPr>
        </p:nvSpPr>
        <p:spPr/>
        <p:txBody>
          <a:bodyPr/>
          <a:lstStyle/>
          <a:p>
            <a:r>
              <a:t>Footer</a:t>
            </a:r>
          </a:p>
        </p:txBody>
      </p:sp>
      <p:sp>
        <p:nvSpPr>
          <p:cNvPr id="5" name="PlaceHolder 4"/>
          <p:cNvSpPr>
            <a:spLocks noGrp="1"/>
          </p:cNvSpPr>
          <p:nvPr>
            <p:ph type="sldNum" idx="6"/>
          </p:nvPr>
        </p:nvSpPr>
        <p:spPr/>
        <p:txBody>
          <a:bodyPr/>
          <a:lstStyle/>
          <a:p>
            <a:fld id="{59E387B2-3B0C-466D-9C0C-952521E36F2D}" type="slidenum">
              <a:t>‹Nº›</a:t>
            </a:fld>
            <a:endParaRPr/>
          </a:p>
        </p:txBody>
      </p:sp>
      <p:sp>
        <p:nvSpPr>
          <p:cNvPr id="6" name="PlaceHolder 5"/>
          <p:cNvSpPr>
            <a:spLocks noGrp="1"/>
          </p:cNvSpPr>
          <p:nvPr>
            <p:ph type="dt" idx="4"/>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49" name="PlaceHolder 2"/>
          <p:cNvSpPr>
            <a:spLocks noGrp="1"/>
          </p:cNvSpPr>
          <p:nvPr>
            <p:ph/>
          </p:nvPr>
        </p:nvSpPr>
        <p:spPr>
          <a:xfrm>
            <a:off x="838080" y="1825560"/>
            <a:ext cx="10515240" cy="435096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4" name="PlaceHolder 3"/>
          <p:cNvSpPr>
            <a:spLocks noGrp="1"/>
          </p:cNvSpPr>
          <p:nvPr>
            <p:ph type="ftr" idx="5"/>
          </p:nvPr>
        </p:nvSpPr>
        <p:spPr/>
        <p:txBody>
          <a:bodyPr/>
          <a:lstStyle/>
          <a:p>
            <a:r>
              <a:t>Footer</a:t>
            </a:r>
          </a:p>
        </p:txBody>
      </p:sp>
      <p:sp>
        <p:nvSpPr>
          <p:cNvPr id="5" name="PlaceHolder 4"/>
          <p:cNvSpPr>
            <a:spLocks noGrp="1"/>
          </p:cNvSpPr>
          <p:nvPr>
            <p:ph type="sldNum" idx="6"/>
          </p:nvPr>
        </p:nvSpPr>
        <p:spPr/>
        <p:txBody>
          <a:bodyPr/>
          <a:lstStyle/>
          <a:p>
            <a:fld id="{F0B452AA-732E-4E4C-99A1-D2FDC4392BDC}" type="slidenum">
              <a:t>‹Nº›</a:t>
            </a:fld>
            <a:endParaRPr/>
          </a:p>
        </p:txBody>
      </p:sp>
      <p:sp>
        <p:nvSpPr>
          <p:cNvPr id="6" name="PlaceHolder 5"/>
          <p:cNvSpPr>
            <a:spLocks noGrp="1"/>
          </p:cNvSpPr>
          <p:nvPr>
            <p:ph type="dt" idx="4"/>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51" name="PlaceHolder 2"/>
          <p:cNvSpPr>
            <a:spLocks noGrp="1"/>
          </p:cNvSpPr>
          <p:nvPr>
            <p:ph/>
          </p:nvPr>
        </p:nvSpPr>
        <p:spPr>
          <a:xfrm>
            <a:off x="83808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52" name="PlaceHolder 3"/>
          <p:cNvSpPr>
            <a:spLocks noGrp="1"/>
          </p:cNvSpPr>
          <p:nvPr>
            <p:ph/>
          </p:nvPr>
        </p:nvSpPr>
        <p:spPr>
          <a:xfrm>
            <a:off x="622620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5" name="PlaceHolder 4"/>
          <p:cNvSpPr>
            <a:spLocks noGrp="1"/>
          </p:cNvSpPr>
          <p:nvPr>
            <p:ph type="ftr" idx="5"/>
          </p:nvPr>
        </p:nvSpPr>
        <p:spPr/>
        <p:txBody>
          <a:bodyPr/>
          <a:lstStyle/>
          <a:p>
            <a:r>
              <a:t>Footer</a:t>
            </a:r>
          </a:p>
        </p:txBody>
      </p:sp>
      <p:sp>
        <p:nvSpPr>
          <p:cNvPr id="6" name="PlaceHolder 5"/>
          <p:cNvSpPr>
            <a:spLocks noGrp="1"/>
          </p:cNvSpPr>
          <p:nvPr>
            <p:ph type="sldNum" idx="6"/>
          </p:nvPr>
        </p:nvSpPr>
        <p:spPr/>
        <p:txBody>
          <a:bodyPr/>
          <a:lstStyle/>
          <a:p>
            <a:fld id="{E6F53D5A-D164-46C8-989E-DF330552125C}" type="slidenum">
              <a:t>‹Nº›</a:t>
            </a:fld>
            <a:endParaRPr/>
          </a:p>
        </p:txBody>
      </p:sp>
      <p:sp>
        <p:nvSpPr>
          <p:cNvPr id="7" name="PlaceHolder 6"/>
          <p:cNvSpPr>
            <a:spLocks noGrp="1"/>
          </p:cNvSpPr>
          <p:nvPr>
            <p:ph type="dt" idx="4"/>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3" name="PlaceHolder 2"/>
          <p:cNvSpPr>
            <a:spLocks noGrp="1"/>
          </p:cNvSpPr>
          <p:nvPr>
            <p:ph type="ftr" idx="5"/>
          </p:nvPr>
        </p:nvSpPr>
        <p:spPr/>
        <p:txBody>
          <a:bodyPr/>
          <a:lstStyle/>
          <a:p>
            <a:r>
              <a:t>Footer</a:t>
            </a:r>
          </a:p>
        </p:txBody>
      </p:sp>
      <p:sp>
        <p:nvSpPr>
          <p:cNvPr id="4" name="PlaceHolder 3"/>
          <p:cNvSpPr>
            <a:spLocks noGrp="1"/>
          </p:cNvSpPr>
          <p:nvPr>
            <p:ph type="sldNum" idx="6"/>
          </p:nvPr>
        </p:nvSpPr>
        <p:spPr/>
        <p:txBody>
          <a:bodyPr/>
          <a:lstStyle/>
          <a:p>
            <a:fld id="{7A2B36E2-4C47-4574-8B7F-AF84681A37AA}" type="slidenum">
              <a:t>‹Nº›</a:t>
            </a:fld>
            <a:endParaRPr/>
          </a:p>
        </p:txBody>
      </p:sp>
      <p:sp>
        <p:nvSpPr>
          <p:cNvPr id="5" name="PlaceHolder 4"/>
          <p:cNvSpPr>
            <a:spLocks noGrp="1"/>
          </p:cNvSpPr>
          <p:nvPr>
            <p:ph type="dt" idx="4"/>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838080" y="365040"/>
            <a:ext cx="10515240" cy="6144120"/>
          </a:xfrm>
          <a:prstGeom prst="rect">
            <a:avLst/>
          </a:prstGeom>
          <a:noFill/>
          <a:ln w="0">
            <a:noFill/>
          </a:ln>
        </p:spPr>
        <p:txBody>
          <a:bodyPr lIns="0" tIns="0" rIns="0" bIns="0" anchor="ctr">
            <a:noAutofit/>
          </a:bodyPr>
          <a:lstStyle/>
          <a:p>
            <a:pPr algn="ctr">
              <a:buNone/>
            </a:pPr>
            <a:endParaRPr lang="es-ES" sz="3200" b="0" strike="noStrike" spc="-1">
              <a:latin typeface="Arial"/>
            </a:endParaRPr>
          </a:p>
        </p:txBody>
      </p:sp>
      <p:sp>
        <p:nvSpPr>
          <p:cNvPr id="3" name="PlaceHolder 2"/>
          <p:cNvSpPr>
            <a:spLocks noGrp="1"/>
          </p:cNvSpPr>
          <p:nvPr>
            <p:ph type="ftr" idx="5"/>
          </p:nvPr>
        </p:nvSpPr>
        <p:spPr/>
        <p:txBody>
          <a:bodyPr/>
          <a:lstStyle/>
          <a:p>
            <a:r>
              <a:t>Footer</a:t>
            </a:r>
          </a:p>
        </p:txBody>
      </p:sp>
      <p:sp>
        <p:nvSpPr>
          <p:cNvPr id="4" name="PlaceHolder 3"/>
          <p:cNvSpPr>
            <a:spLocks noGrp="1"/>
          </p:cNvSpPr>
          <p:nvPr>
            <p:ph type="sldNum" idx="6"/>
          </p:nvPr>
        </p:nvSpPr>
        <p:spPr/>
        <p:txBody>
          <a:bodyPr/>
          <a:lstStyle/>
          <a:p>
            <a:fld id="{9B442626-3A07-4162-90E6-22A716C6C706}" type="slidenum">
              <a:t>‹Nº›</a:t>
            </a:fld>
            <a:endParaRPr/>
          </a:p>
        </p:txBody>
      </p:sp>
      <p:sp>
        <p:nvSpPr>
          <p:cNvPr id="5" name="PlaceHolder 4"/>
          <p:cNvSpPr>
            <a:spLocks noGrp="1"/>
          </p:cNvSpPr>
          <p:nvPr>
            <p:ph type="dt" idx="4"/>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56"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57" name="PlaceHolder 3"/>
          <p:cNvSpPr>
            <a:spLocks noGrp="1"/>
          </p:cNvSpPr>
          <p:nvPr>
            <p:ph/>
          </p:nvPr>
        </p:nvSpPr>
        <p:spPr>
          <a:xfrm>
            <a:off x="622620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58" name="PlaceHolder 4"/>
          <p:cNvSpPr>
            <a:spLocks noGrp="1"/>
          </p:cNvSpPr>
          <p:nvPr>
            <p:ph/>
          </p:nvPr>
        </p:nvSpPr>
        <p:spPr>
          <a:xfrm>
            <a:off x="83808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E20E5CDD-FF8D-4806-BC54-4E5C6FB8A6C9}" type="slidenum">
              <a:t>‹Nº›</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6" name="PlaceHolder 2"/>
          <p:cNvSpPr>
            <a:spLocks noGrp="1"/>
          </p:cNvSpPr>
          <p:nvPr>
            <p:ph type="subTitle"/>
          </p:nvPr>
        </p:nvSpPr>
        <p:spPr>
          <a:xfrm>
            <a:off x="838080" y="1825560"/>
            <a:ext cx="10515240" cy="4350960"/>
          </a:xfrm>
          <a:prstGeom prst="rect">
            <a:avLst/>
          </a:prstGeom>
          <a:noFill/>
          <a:ln w="0">
            <a:noFill/>
          </a:ln>
        </p:spPr>
        <p:txBody>
          <a:bodyPr lIns="0" tIns="0" rIns="0" bIns="0" anchor="ctr">
            <a:noAutofit/>
          </a:bodyPr>
          <a:lstStyle/>
          <a:p>
            <a:pPr algn="ctr">
              <a:buNone/>
            </a:pPr>
            <a:endParaRPr lang="es-ES" sz="3200" b="0" strike="noStrike" spc="-1">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081C865C-D7BB-4A05-B06C-C9500549C7B3}" type="slidenum">
              <a:t>‹Nº›</a:t>
            </a:fld>
            <a:endParaRPr/>
          </a:p>
        </p:txBody>
      </p:sp>
      <p:sp>
        <p:nvSpPr>
          <p:cNvPr id="3" name="PlaceHolder 5"/>
          <p:cNvSpPr>
            <a:spLocks noGrp="1"/>
          </p:cNvSpPr>
          <p:nvPr>
            <p:ph type="dt" idx="1"/>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60" name="PlaceHolder 2"/>
          <p:cNvSpPr>
            <a:spLocks noGrp="1"/>
          </p:cNvSpPr>
          <p:nvPr>
            <p:ph/>
          </p:nvPr>
        </p:nvSpPr>
        <p:spPr>
          <a:xfrm>
            <a:off x="83808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61"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62" name="PlaceHolder 4"/>
          <p:cNvSpPr>
            <a:spLocks noGrp="1"/>
          </p:cNvSpPr>
          <p:nvPr>
            <p:ph/>
          </p:nvPr>
        </p:nvSpPr>
        <p:spPr>
          <a:xfrm>
            <a:off x="622620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B71C346F-BFEE-497C-AB28-D7B6F276169A}" type="slidenum">
              <a:t>‹Nº›</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64"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65"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66" name="PlaceHolder 4"/>
          <p:cNvSpPr>
            <a:spLocks noGrp="1"/>
          </p:cNvSpPr>
          <p:nvPr>
            <p:ph/>
          </p:nvPr>
        </p:nvSpPr>
        <p:spPr>
          <a:xfrm>
            <a:off x="838080" y="4098240"/>
            <a:ext cx="1051524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E71D647E-30DF-4E7E-9887-A949EEA23A13}" type="slidenum">
              <a:t>‹Nº›</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68" name="PlaceHolder 2"/>
          <p:cNvSpPr>
            <a:spLocks noGrp="1"/>
          </p:cNvSpPr>
          <p:nvPr>
            <p:ph/>
          </p:nvPr>
        </p:nvSpPr>
        <p:spPr>
          <a:xfrm>
            <a:off x="838080" y="1825560"/>
            <a:ext cx="1051524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69" name="PlaceHolder 3"/>
          <p:cNvSpPr>
            <a:spLocks noGrp="1"/>
          </p:cNvSpPr>
          <p:nvPr>
            <p:ph/>
          </p:nvPr>
        </p:nvSpPr>
        <p:spPr>
          <a:xfrm>
            <a:off x="838080" y="4098240"/>
            <a:ext cx="1051524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5" name="PlaceHolder 4"/>
          <p:cNvSpPr>
            <a:spLocks noGrp="1"/>
          </p:cNvSpPr>
          <p:nvPr>
            <p:ph type="ftr" idx="5"/>
          </p:nvPr>
        </p:nvSpPr>
        <p:spPr/>
        <p:txBody>
          <a:bodyPr/>
          <a:lstStyle/>
          <a:p>
            <a:r>
              <a:t>Footer</a:t>
            </a:r>
          </a:p>
        </p:txBody>
      </p:sp>
      <p:sp>
        <p:nvSpPr>
          <p:cNvPr id="6" name="PlaceHolder 5"/>
          <p:cNvSpPr>
            <a:spLocks noGrp="1"/>
          </p:cNvSpPr>
          <p:nvPr>
            <p:ph type="sldNum" idx="6"/>
          </p:nvPr>
        </p:nvSpPr>
        <p:spPr/>
        <p:txBody>
          <a:bodyPr/>
          <a:lstStyle/>
          <a:p>
            <a:fld id="{F7CB3B9E-BF4E-4B6E-BCD5-AA1314E75234}" type="slidenum">
              <a:t>‹Nº›</a:t>
            </a:fld>
            <a:endParaRPr/>
          </a:p>
        </p:txBody>
      </p:sp>
      <p:sp>
        <p:nvSpPr>
          <p:cNvPr id="7" name="PlaceHolder 6"/>
          <p:cNvSpPr>
            <a:spLocks noGrp="1"/>
          </p:cNvSpPr>
          <p:nvPr>
            <p:ph type="dt" idx="4"/>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71"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72"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73" name="PlaceHolder 4"/>
          <p:cNvSpPr>
            <a:spLocks noGrp="1"/>
          </p:cNvSpPr>
          <p:nvPr>
            <p:ph/>
          </p:nvPr>
        </p:nvSpPr>
        <p:spPr>
          <a:xfrm>
            <a:off x="83808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74" name="PlaceHolder 5"/>
          <p:cNvSpPr>
            <a:spLocks noGrp="1"/>
          </p:cNvSpPr>
          <p:nvPr>
            <p:ph/>
          </p:nvPr>
        </p:nvSpPr>
        <p:spPr>
          <a:xfrm>
            <a:off x="622620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7" name="PlaceHolder 6"/>
          <p:cNvSpPr>
            <a:spLocks noGrp="1"/>
          </p:cNvSpPr>
          <p:nvPr>
            <p:ph type="ftr" idx="5"/>
          </p:nvPr>
        </p:nvSpPr>
        <p:spPr/>
        <p:txBody>
          <a:bodyPr/>
          <a:lstStyle/>
          <a:p>
            <a:r>
              <a:t>Footer</a:t>
            </a:r>
          </a:p>
        </p:txBody>
      </p:sp>
      <p:sp>
        <p:nvSpPr>
          <p:cNvPr id="8" name="PlaceHolder 7"/>
          <p:cNvSpPr>
            <a:spLocks noGrp="1"/>
          </p:cNvSpPr>
          <p:nvPr>
            <p:ph type="sldNum" idx="6"/>
          </p:nvPr>
        </p:nvSpPr>
        <p:spPr/>
        <p:txBody>
          <a:bodyPr/>
          <a:lstStyle/>
          <a:p>
            <a:fld id="{59244B6F-CACD-487F-BEBB-A6CE13B4D6EC}" type="slidenum">
              <a:t>‹Nº›</a:t>
            </a:fld>
            <a:endParaRPr/>
          </a:p>
        </p:txBody>
      </p:sp>
      <p:sp>
        <p:nvSpPr>
          <p:cNvPr id="9" name="PlaceHolder 8"/>
          <p:cNvSpPr>
            <a:spLocks noGrp="1"/>
          </p:cNvSpPr>
          <p:nvPr>
            <p:ph type="dt" idx="4"/>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76" name="PlaceHolder 2"/>
          <p:cNvSpPr>
            <a:spLocks noGrp="1"/>
          </p:cNvSpPr>
          <p:nvPr>
            <p:ph/>
          </p:nvPr>
        </p:nvSpPr>
        <p:spPr>
          <a:xfrm>
            <a:off x="838080" y="182556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77" name="PlaceHolder 3"/>
          <p:cNvSpPr>
            <a:spLocks noGrp="1"/>
          </p:cNvSpPr>
          <p:nvPr>
            <p:ph/>
          </p:nvPr>
        </p:nvSpPr>
        <p:spPr>
          <a:xfrm>
            <a:off x="4393440" y="182556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78" name="PlaceHolder 4"/>
          <p:cNvSpPr>
            <a:spLocks noGrp="1"/>
          </p:cNvSpPr>
          <p:nvPr>
            <p:ph/>
          </p:nvPr>
        </p:nvSpPr>
        <p:spPr>
          <a:xfrm>
            <a:off x="7949160" y="182556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79" name="PlaceHolder 5"/>
          <p:cNvSpPr>
            <a:spLocks noGrp="1"/>
          </p:cNvSpPr>
          <p:nvPr>
            <p:ph/>
          </p:nvPr>
        </p:nvSpPr>
        <p:spPr>
          <a:xfrm>
            <a:off x="838080" y="409824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80" name="PlaceHolder 6"/>
          <p:cNvSpPr>
            <a:spLocks noGrp="1"/>
          </p:cNvSpPr>
          <p:nvPr>
            <p:ph/>
          </p:nvPr>
        </p:nvSpPr>
        <p:spPr>
          <a:xfrm>
            <a:off x="4393440" y="409824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81" name="PlaceHolder 7"/>
          <p:cNvSpPr>
            <a:spLocks noGrp="1"/>
          </p:cNvSpPr>
          <p:nvPr>
            <p:ph/>
          </p:nvPr>
        </p:nvSpPr>
        <p:spPr>
          <a:xfrm>
            <a:off x="7949160" y="409824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9" name="PlaceHolder 8"/>
          <p:cNvSpPr>
            <a:spLocks noGrp="1"/>
          </p:cNvSpPr>
          <p:nvPr>
            <p:ph type="ftr" idx="5"/>
          </p:nvPr>
        </p:nvSpPr>
        <p:spPr/>
        <p:txBody>
          <a:bodyPr/>
          <a:lstStyle/>
          <a:p>
            <a:r>
              <a:t>Footer</a:t>
            </a:r>
          </a:p>
        </p:txBody>
      </p:sp>
      <p:sp>
        <p:nvSpPr>
          <p:cNvPr id="10" name="PlaceHolder 9"/>
          <p:cNvSpPr>
            <a:spLocks noGrp="1"/>
          </p:cNvSpPr>
          <p:nvPr>
            <p:ph type="sldNum" idx="6"/>
          </p:nvPr>
        </p:nvSpPr>
        <p:spPr/>
        <p:txBody>
          <a:bodyPr/>
          <a:lstStyle/>
          <a:p>
            <a:fld id="{11A60C59-0DA4-4FD4-95B8-4B32A00713F2}" type="slidenum">
              <a:t>‹Nº›</a:t>
            </a:fld>
            <a:endParaRPr/>
          </a:p>
        </p:txBody>
      </p:sp>
      <p:sp>
        <p:nvSpPr>
          <p:cNvPr id="11" name="PlaceHolder 10"/>
          <p:cNvSpPr>
            <a:spLocks noGrp="1"/>
          </p:cNvSpPr>
          <p:nvPr>
            <p:ph type="dt" idx="4"/>
          </p:nvPr>
        </p:nvSpPr>
        <p:spPr/>
        <p:txBody>
          <a:body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lstStyle/>
          <a:p>
            <a:r>
              <a:t>Footer</a:t>
            </a:r>
          </a:p>
        </p:txBody>
      </p:sp>
      <p:sp>
        <p:nvSpPr>
          <p:cNvPr id="3" name="PlaceHolder 2"/>
          <p:cNvSpPr>
            <a:spLocks noGrp="1"/>
          </p:cNvSpPr>
          <p:nvPr>
            <p:ph type="sldNum" idx="9"/>
          </p:nvPr>
        </p:nvSpPr>
        <p:spPr/>
        <p:txBody>
          <a:bodyPr/>
          <a:lstStyle/>
          <a:p>
            <a:fld id="{F3A82A1E-15F7-478F-A54F-FA0769F5C850}" type="slidenum">
              <a:t>‹Nº›</a:t>
            </a:fld>
            <a:endParaRPr/>
          </a:p>
        </p:txBody>
      </p:sp>
      <p:sp>
        <p:nvSpPr>
          <p:cNvPr id="4" name="PlaceHolder 3"/>
          <p:cNvSpPr>
            <a:spLocks noGrp="1"/>
          </p:cNvSpPr>
          <p:nvPr>
            <p:ph type="dt" idx="7"/>
          </p:nvPr>
        </p:nvSpPr>
        <p:spPr/>
        <p:txBody>
          <a:body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88" name="PlaceHolder 2"/>
          <p:cNvSpPr>
            <a:spLocks noGrp="1"/>
          </p:cNvSpPr>
          <p:nvPr>
            <p:ph type="subTitle"/>
          </p:nvPr>
        </p:nvSpPr>
        <p:spPr>
          <a:xfrm>
            <a:off x="838080" y="1825560"/>
            <a:ext cx="10515240" cy="4350960"/>
          </a:xfrm>
          <a:prstGeom prst="rect">
            <a:avLst/>
          </a:prstGeom>
          <a:noFill/>
          <a:ln w="0">
            <a:noFill/>
          </a:ln>
        </p:spPr>
        <p:txBody>
          <a:bodyPr lIns="0" tIns="0" rIns="0" bIns="0" anchor="ctr">
            <a:noAutofit/>
          </a:bodyPr>
          <a:lstStyle/>
          <a:p>
            <a:pPr algn="ctr">
              <a:buNone/>
            </a:pPr>
            <a:endParaRPr lang="es-ES" sz="3200" b="0" strike="noStrike" spc="-1">
              <a:latin typeface="Arial"/>
            </a:endParaRPr>
          </a:p>
        </p:txBody>
      </p:sp>
      <p:sp>
        <p:nvSpPr>
          <p:cNvPr id="4" name="PlaceHolder 3"/>
          <p:cNvSpPr>
            <a:spLocks noGrp="1"/>
          </p:cNvSpPr>
          <p:nvPr>
            <p:ph type="ftr" idx="8"/>
          </p:nvPr>
        </p:nvSpPr>
        <p:spPr/>
        <p:txBody>
          <a:bodyPr/>
          <a:lstStyle/>
          <a:p>
            <a:r>
              <a:t>Footer</a:t>
            </a:r>
          </a:p>
        </p:txBody>
      </p:sp>
      <p:sp>
        <p:nvSpPr>
          <p:cNvPr id="5" name="PlaceHolder 4"/>
          <p:cNvSpPr>
            <a:spLocks noGrp="1"/>
          </p:cNvSpPr>
          <p:nvPr>
            <p:ph type="sldNum" idx="9"/>
          </p:nvPr>
        </p:nvSpPr>
        <p:spPr/>
        <p:txBody>
          <a:bodyPr/>
          <a:lstStyle/>
          <a:p>
            <a:fld id="{A9854413-1644-47A1-830A-6EF11B38ADA8}" type="slidenum">
              <a:t>‹Nº›</a:t>
            </a:fld>
            <a:endParaRPr/>
          </a:p>
        </p:txBody>
      </p:sp>
      <p:sp>
        <p:nvSpPr>
          <p:cNvPr id="6" name="PlaceHolder 5"/>
          <p:cNvSpPr>
            <a:spLocks noGrp="1"/>
          </p:cNvSpPr>
          <p:nvPr>
            <p:ph type="dt" idx="7"/>
          </p:nvPr>
        </p:nvSpPr>
        <p:spPr/>
        <p:txBody>
          <a:body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90" name="PlaceHolder 2"/>
          <p:cNvSpPr>
            <a:spLocks noGrp="1"/>
          </p:cNvSpPr>
          <p:nvPr>
            <p:ph/>
          </p:nvPr>
        </p:nvSpPr>
        <p:spPr>
          <a:xfrm>
            <a:off x="838080" y="1825560"/>
            <a:ext cx="10515240" cy="435096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4" name="PlaceHolder 3"/>
          <p:cNvSpPr>
            <a:spLocks noGrp="1"/>
          </p:cNvSpPr>
          <p:nvPr>
            <p:ph type="ftr" idx="8"/>
          </p:nvPr>
        </p:nvSpPr>
        <p:spPr/>
        <p:txBody>
          <a:bodyPr/>
          <a:lstStyle/>
          <a:p>
            <a:r>
              <a:t>Footer</a:t>
            </a:r>
          </a:p>
        </p:txBody>
      </p:sp>
      <p:sp>
        <p:nvSpPr>
          <p:cNvPr id="5" name="PlaceHolder 4"/>
          <p:cNvSpPr>
            <a:spLocks noGrp="1"/>
          </p:cNvSpPr>
          <p:nvPr>
            <p:ph type="sldNum" idx="9"/>
          </p:nvPr>
        </p:nvSpPr>
        <p:spPr/>
        <p:txBody>
          <a:bodyPr/>
          <a:lstStyle/>
          <a:p>
            <a:fld id="{2F0E9CB8-E11A-4DE9-9852-0B39ABC178B6}" type="slidenum">
              <a:t>‹Nº›</a:t>
            </a:fld>
            <a:endParaRPr/>
          </a:p>
        </p:txBody>
      </p:sp>
      <p:sp>
        <p:nvSpPr>
          <p:cNvPr id="6" name="PlaceHolder 5"/>
          <p:cNvSpPr>
            <a:spLocks noGrp="1"/>
          </p:cNvSpPr>
          <p:nvPr>
            <p:ph type="dt" idx="7"/>
          </p:nvPr>
        </p:nvSpPr>
        <p:spPr/>
        <p:txBody>
          <a:body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92" name="PlaceHolder 2"/>
          <p:cNvSpPr>
            <a:spLocks noGrp="1"/>
          </p:cNvSpPr>
          <p:nvPr>
            <p:ph/>
          </p:nvPr>
        </p:nvSpPr>
        <p:spPr>
          <a:xfrm>
            <a:off x="83808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93" name="PlaceHolder 3"/>
          <p:cNvSpPr>
            <a:spLocks noGrp="1"/>
          </p:cNvSpPr>
          <p:nvPr>
            <p:ph/>
          </p:nvPr>
        </p:nvSpPr>
        <p:spPr>
          <a:xfrm>
            <a:off x="622620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5" name="PlaceHolder 4"/>
          <p:cNvSpPr>
            <a:spLocks noGrp="1"/>
          </p:cNvSpPr>
          <p:nvPr>
            <p:ph type="ftr" idx="8"/>
          </p:nvPr>
        </p:nvSpPr>
        <p:spPr/>
        <p:txBody>
          <a:bodyPr/>
          <a:lstStyle/>
          <a:p>
            <a:r>
              <a:t>Footer</a:t>
            </a:r>
          </a:p>
        </p:txBody>
      </p:sp>
      <p:sp>
        <p:nvSpPr>
          <p:cNvPr id="6" name="PlaceHolder 5"/>
          <p:cNvSpPr>
            <a:spLocks noGrp="1"/>
          </p:cNvSpPr>
          <p:nvPr>
            <p:ph type="sldNum" idx="9"/>
          </p:nvPr>
        </p:nvSpPr>
        <p:spPr/>
        <p:txBody>
          <a:bodyPr/>
          <a:lstStyle/>
          <a:p>
            <a:fld id="{654BCC7E-4288-4446-8769-62065EF31AD0}" type="slidenum">
              <a:t>‹Nº›</a:t>
            </a:fld>
            <a:endParaRPr/>
          </a:p>
        </p:txBody>
      </p:sp>
      <p:sp>
        <p:nvSpPr>
          <p:cNvPr id="7" name="PlaceHolder 6"/>
          <p:cNvSpPr>
            <a:spLocks noGrp="1"/>
          </p:cNvSpPr>
          <p:nvPr>
            <p:ph type="dt" idx="7"/>
          </p:nvPr>
        </p:nvSpPr>
        <p:spPr/>
        <p:txBody>
          <a:body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3" name="PlaceHolder 2"/>
          <p:cNvSpPr>
            <a:spLocks noGrp="1"/>
          </p:cNvSpPr>
          <p:nvPr>
            <p:ph type="ftr" idx="8"/>
          </p:nvPr>
        </p:nvSpPr>
        <p:spPr/>
        <p:txBody>
          <a:bodyPr/>
          <a:lstStyle/>
          <a:p>
            <a:r>
              <a:t>Footer</a:t>
            </a:r>
          </a:p>
        </p:txBody>
      </p:sp>
      <p:sp>
        <p:nvSpPr>
          <p:cNvPr id="4" name="PlaceHolder 3"/>
          <p:cNvSpPr>
            <a:spLocks noGrp="1"/>
          </p:cNvSpPr>
          <p:nvPr>
            <p:ph type="sldNum" idx="9"/>
          </p:nvPr>
        </p:nvSpPr>
        <p:spPr/>
        <p:txBody>
          <a:bodyPr/>
          <a:lstStyle/>
          <a:p>
            <a:fld id="{80769F13-5557-4F60-89C2-9913F945C81F}" type="slidenum">
              <a:t>‹Nº›</a:t>
            </a:fld>
            <a:endParaRPr/>
          </a:p>
        </p:txBody>
      </p:sp>
      <p:sp>
        <p:nvSpPr>
          <p:cNvPr id="5" name="PlaceHolder 4"/>
          <p:cNvSpPr>
            <a:spLocks noGrp="1"/>
          </p:cNvSpPr>
          <p:nvPr>
            <p:ph type="dt" idx="7"/>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8" name="PlaceHolder 2"/>
          <p:cNvSpPr>
            <a:spLocks noGrp="1"/>
          </p:cNvSpPr>
          <p:nvPr>
            <p:ph/>
          </p:nvPr>
        </p:nvSpPr>
        <p:spPr>
          <a:xfrm>
            <a:off x="838080" y="1825560"/>
            <a:ext cx="10515240" cy="435096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C36A1D9B-45E9-4B5A-AEAC-C531EB1C06AE}" type="slidenum">
              <a:t>‹Nº›</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838080" y="365040"/>
            <a:ext cx="10515240" cy="6144120"/>
          </a:xfrm>
          <a:prstGeom prst="rect">
            <a:avLst/>
          </a:prstGeom>
          <a:noFill/>
          <a:ln w="0">
            <a:noFill/>
          </a:ln>
        </p:spPr>
        <p:txBody>
          <a:bodyPr lIns="0" tIns="0" rIns="0" bIns="0" anchor="ctr">
            <a:noAutofit/>
          </a:bodyPr>
          <a:lstStyle/>
          <a:p>
            <a:pPr algn="ctr">
              <a:buNone/>
            </a:pPr>
            <a:endParaRPr lang="es-ES" sz="3200" b="0" strike="noStrike" spc="-1">
              <a:latin typeface="Arial"/>
            </a:endParaRPr>
          </a:p>
        </p:txBody>
      </p:sp>
      <p:sp>
        <p:nvSpPr>
          <p:cNvPr id="3" name="PlaceHolder 2"/>
          <p:cNvSpPr>
            <a:spLocks noGrp="1"/>
          </p:cNvSpPr>
          <p:nvPr>
            <p:ph type="ftr" idx="8"/>
          </p:nvPr>
        </p:nvSpPr>
        <p:spPr/>
        <p:txBody>
          <a:bodyPr/>
          <a:lstStyle/>
          <a:p>
            <a:r>
              <a:t>Footer</a:t>
            </a:r>
          </a:p>
        </p:txBody>
      </p:sp>
      <p:sp>
        <p:nvSpPr>
          <p:cNvPr id="4" name="PlaceHolder 3"/>
          <p:cNvSpPr>
            <a:spLocks noGrp="1"/>
          </p:cNvSpPr>
          <p:nvPr>
            <p:ph type="sldNum" idx="9"/>
          </p:nvPr>
        </p:nvSpPr>
        <p:spPr/>
        <p:txBody>
          <a:bodyPr/>
          <a:lstStyle/>
          <a:p>
            <a:fld id="{26380ABD-D125-4645-A45E-7A09AE9B5C9D}" type="slidenum">
              <a:t>‹Nº›</a:t>
            </a:fld>
            <a:endParaRPr/>
          </a:p>
        </p:txBody>
      </p:sp>
      <p:sp>
        <p:nvSpPr>
          <p:cNvPr id="5" name="PlaceHolder 4"/>
          <p:cNvSpPr>
            <a:spLocks noGrp="1"/>
          </p:cNvSpPr>
          <p:nvPr>
            <p:ph type="dt" idx="7"/>
          </p:nvPr>
        </p:nvSpPr>
        <p:spPr/>
        <p:txBody>
          <a:body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97"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98" name="PlaceHolder 3"/>
          <p:cNvSpPr>
            <a:spLocks noGrp="1"/>
          </p:cNvSpPr>
          <p:nvPr>
            <p:ph/>
          </p:nvPr>
        </p:nvSpPr>
        <p:spPr>
          <a:xfrm>
            <a:off x="622620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99" name="PlaceHolder 4"/>
          <p:cNvSpPr>
            <a:spLocks noGrp="1"/>
          </p:cNvSpPr>
          <p:nvPr>
            <p:ph/>
          </p:nvPr>
        </p:nvSpPr>
        <p:spPr>
          <a:xfrm>
            <a:off x="83808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6" name="PlaceHolder 5"/>
          <p:cNvSpPr>
            <a:spLocks noGrp="1"/>
          </p:cNvSpPr>
          <p:nvPr>
            <p:ph type="ftr" idx="8"/>
          </p:nvPr>
        </p:nvSpPr>
        <p:spPr/>
        <p:txBody>
          <a:bodyPr/>
          <a:lstStyle/>
          <a:p>
            <a:r>
              <a:t>Footer</a:t>
            </a:r>
          </a:p>
        </p:txBody>
      </p:sp>
      <p:sp>
        <p:nvSpPr>
          <p:cNvPr id="7" name="PlaceHolder 6"/>
          <p:cNvSpPr>
            <a:spLocks noGrp="1"/>
          </p:cNvSpPr>
          <p:nvPr>
            <p:ph type="sldNum" idx="9"/>
          </p:nvPr>
        </p:nvSpPr>
        <p:spPr/>
        <p:txBody>
          <a:bodyPr/>
          <a:lstStyle/>
          <a:p>
            <a:fld id="{00BB8798-74E5-4BFF-BD6B-70B7C899CAAD}" type="slidenum">
              <a:t>‹Nº›</a:t>
            </a:fld>
            <a:endParaRPr/>
          </a:p>
        </p:txBody>
      </p:sp>
      <p:sp>
        <p:nvSpPr>
          <p:cNvPr id="8" name="PlaceHolder 7"/>
          <p:cNvSpPr>
            <a:spLocks noGrp="1"/>
          </p:cNvSpPr>
          <p:nvPr>
            <p:ph type="dt" idx="7"/>
          </p:nvPr>
        </p:nvSpPr>
        <p:spPr/>
        <p:txBody>
          <a:body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101" name="PlaceHolder 2"/>
          <p:cNvSpPr>
            <a:spLocks noGrp="1"/>
          </p:cNvSpPr>
          <p:nvPr>
            <p:ph/>
          </p:nvPr>
        </p:nvSpPr>
        <p:spPr>
          <a:xfrm>
            <a:off x="83808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102"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103" name="PlaceHolder 4"/>
          <p:cNvSpPr>
            <a:spLocks noGrp="1"/>
          </p:cNvSpPr>
          <p:nvPr>
            <p:ph/>
          </p:nvPr>
        </p:nvSpPr>
        <p:spPr>
          <a:xfrm>
            <a:off x="622620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6" name="PlaceHolder 5"/>
          <p:cNvSpPr>
            <a:spLocks noGrp="1"/>
          </p:cNvSpPr>
          <p:nvPr>
            <p:ph type="ftr" idx="8"/>
          </p:nvPr>
        </p:nvSpPr>
        <p:spPr/>
        <p:txBody>
          <a:bodyPr/>
          <a:lstStyle/>
          <a:p>
            <a:r>
              <a:t>Footer</a:t>
            </a:r>
          </a:p>
        </p:txBody>
      </p:sp>
      <p:sp>
        <p:nvSpPr>
          <p:cNvPr id="7" name="PlaceHolder 6"/>
          <p:cNvSpPr>
            <a:spLocks noGrp="1"/>
          </p:cNvSpPr>
          <p:nvPr>
            <p:ph type="sldNum" idx="9"/>
          </p:nvPr>
        </p:nvSpPr>
        <p:spPr/>
        <p:txBody>
          <a:bodyPr/>
          <a:lstStyle/>
          <a:p>
            <a:fld id="{A1104538-A954-4DE7-8684-C222E66B2869}" type="slidenum">
              <a:t>‹Nº›</a:t>
            </a:fld>
            <a:endParaRPr/>
          </a:p>
        </p:txBody>
      </p:sp>
      <p:sp>
        <p:nvSpPr>
          <p:cNvPr id="8" name="PlaceHolder 7"/>
          <p:cNvSpPr>
            <a:spLocks noGrp="1"/>
          </p:cNvSpPr>
          <p:nvPr>
            <p:ph type="dt" idx="7"/>
          </p:nvPr>
        </p:nvSpPr>
        <p:spPr/>
        <p:txBody>
          <a:body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105"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106"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107" name="PlaceHolder 4"/>
          <p:cNvSpPr>
            <a:spLocks noGrp="1"/>
          </p:cNvSpPr>
          <p:nvPr>
            <p:ph/>
          </p:nvPr>
        </p:nvSpPr>
        <p:spPr>
          <a:xfrm>
            <a:off x="838080" y="4098240"/>
            <a:ext cx="1051524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6" name="PlaceHolder 5"/>
          <p:cNvSpPr>
            <a:spLocks noGrp="1"/>
          </p:cNvSpPr>
          <p:nvPr>
            <p:ph type="ftr" idx="8"/>
          </p:nvPr>
        </p:nvSpPr>
        <p:spPr/>
        <p:txBody>
          <a:bodyPr/>
          <a:lstStyle/>
          <a:p>
            <a:r>
              <a:t>Footer</a:t>
            </a:r>
          </a:p>
        </p:txBody>
      </p:sp>
      <p:sp>
        <p:nvSpPr>
          <p:cNvPr id="7" name="PlaceHolder 6"/>
          <p:cNvSpPr>
            <a:spLocks noGrp="1"/>
          </p:cNvSpPr>
          <p:nvPr>
            <p:ph type="sldNum" idx="9"/>
          </p:nvPr>
        </p:nvSpPr>
        <p:spPr/>
        <p:txBody>
          <a:bodyPr/>
          <a:lstStyle/>
          <a:p>
            <a:fld id="{D9FF9E92-4A7A-4396-9D99-7CED53B31B0E}" type="slidenum">
              <a:t>‹Nº›</a:t>
            </a:fld>
            <a:endParaRPr/>
          </a:p>
        </p:txBody>
      </p:sp>
      <p:sp>
        <p:nvSpPr>
          <p:cNvPr id="8" name="PlaceHolder 7"/>
          <p:cNvSpPr>
            <a:spLocks noGrp="1"/>
          </p:cNvSpPr>
          <p:nvPr>
            <p:ph type="dt" idx="7"/>
          </p:nvPr>
        </p:nvSpPr>
        <p:spPr/>
        <p:txBody>
          <a:body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109" name="PlaceHolder 2"/>
          <p:cNvSpPr>
            <a:spLocks noGrp="1"/>
          </p:cNvSpPr>
          <p:nvPr>
            <p:ph/>
          </p:nvPr>
        </p:nvSpPr>
        <p:spPr>
          <a:xfrm>
            <a:off x="838080" y="1825560"/>
            <a:ext cx="1051524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110" name="PlaceHolder 3"/>
          <p:cNvSpPr>
            <a:spLocks noGrp="1"/>
          </p:cNvSpPr>
          <p:nvPr>
            <p:ph/>
          </p:nvPr>
        </p:nvSpPr>
        <p:spPr>
          <a:xfrm>
            <a:off x="838080" y="4098240"/>
            <a:ext cx="1051524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5" name="PlaceHolder 4"/>
          <p:cNvSpPr>
            <a:spLocks noGrp="1"/>
          </p:cNvSpPr>
          <p:nvPr>
            <p:ph type="ftr" idx="8"/>
          </p:nvPr>
        </p:nvSpPr>
        <p:spPr/>
        <p:txBody>
          <a:bodyPr/>
          <a:lstStyle/>
          <a:p>
            <a:r>
              <a:t>Footer</a:t>
            </a:r>
          </a:p>
        </p:txBody>
      </p:sp>
      <p:sp>
        <p:nvSpPr>
          <p:cNvPr id="6" name="PlaceHolder 5"/>
          <p:cNvSpPr>
            <a:spLocks noGrp="1"/>
          </p:cNvSpPr>
          <p:nvPr>
            <p:ph type="sldNum" idx="9"/>
          </p:nvPr>
        </p:nvSpPr>
        <p:spPr/>
        <p:txBody>
          <a:bodyPr/>
          <a:lstStyle/>
          <a:p>
            <a:fld id="{AEE85F9C-13D5-4341-A420-52377A6593D7}" type="slidenum">
              <a:t>‹Nº›</a:t>
            </a:fld>
            <a:endParaRPr/>
          </a:p>
        </p:txBody>
      </p:sp>
      <p:sp>
        <p:nvSpPr>
          <p:cNvPr id="7" name="PlaceHolder 6"/>
          <p:cNvSpPr>
            <a:spLocks noGrp="1"/>
          </p:cNvSpPr>
          <p:nvPr>
            <p:ph type="dt" idx="7"/>
          </p:nvPr>
        </p:nvSpPr>
        <p:spPr/>
        <p:txBody>
          <a:body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112"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113"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114" name="PlaceHolder 4"/>
          <p:cNvSpPr>
            <a:spLocks noGrp="1"/>
          </p:cNvSpPr>
          <p:nvPr>
            <p:ph/>
          </p:nvPr>
        </p:nvSpPr>
        <p:spPr>
          <a:xfrm>
            <a:off x="83808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115" name="PlaceHolder 5"/>
          <p:cNvSpPr>
            <a:spLocks noGrp="1"/>
          </p:cNvSpPr>
          <p:nvPr>
            <p:ph/>
          </p:nvPr>
        </p:nvSpPr>
        <p:spPr>
          <a:xfrm>
            <a:off x="622620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7" name="PlaceHolder 6"/>
          <p:cNvSpPr>
            <a:spLocks noGrp="1"/>
          </p:cNvSpPr>
          <p:nvPr>
            <p:ph type="ftr" idx="8"/>
          </p:nvPr>
        </p:nvSpPr>
        <p:spPr/>
        <p:txBody>
          <a:bodyPr/>
          <a:lstStyle/>
          <a:p>
            <a:r>
              <a:t>Footer</a:t>
            </a:r>
          </a:p>
        </p:txBody>
      </p:sp>
      <p:sp>
        <p:nvSpPr>
          <p:cNvPr id="8" name="PlaceHolder 7"/>
          <p:cNvSpPr>
            <a:spLocks noGrp="1"/>
          </p:cNvSpPr>
          <p:nvPr>
            <p:ph type="sldNum" idx="9"/>
          </p:nvPr>
        </p:nvSpPr>
        <p:spPr/>
        <p:txBody>
          <a:bodyPr/>
          <a:lstStyle/>
          <a:p>
            <a:fld id="{8A38625C-66AA-4C19-B22A-D493F1E4F874}" type="slidenum">
              <a:t>‹Nº›</a:t>
            </a:fld>
            <a:endParaRPr/>
          </a:p>
        </p:txBody>
      </p:sp>
      <p:sp>
        <p:nvSpPr>
          <p:cNvPr id="9" name="PlaceHolder 8"/>
          <p:cNvSpPr>
            <a:spLocks noGrp="1"/>
          </p:cNvSpPr>
          <p:nvPr>
            <p:ph type="dt" idx="7"/>
          </p:nvPr>
        </p:nvSpPr>
        <p:spPr/>
        <p:txBody>
          <a:body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117" name="PlaceHolder 2"/>
          <p:cNvSpPr>
            <a:spLocks noGrp="1"/>
          </p:cNvSpPr>
          <p:nvPr>
            <p:ph/>
          </p:nvPr>
        </p:nvSpPr>
        <p:spPr>
          <a:xfrm>
            <a:off x="838080" y="182556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118" name="PlaceHolder 3"/>
          <p:cNvSpPr>
            <a:spLocks noGrp="1"/>
          </p:cNvSpPr>
          <p:nvPr>
            <p:ph/>
          </p:nvPr>
        </p:nvSpPr>
        <p:spPr>
          <a:xfrm>
            <a:off x="4393440" y="182556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119" name="PlaceHolder 4"/>
          <p:cNvSpPr>
            <a:spLocks noGrp="1"/>
          </p:cNvSpPr>
          <p:nvPr>
            <p:ph/>
          </p:nvPr>
        </p:nvSpPr>
        <p:spPr>
          <a:xfrm>
            <a:off x="7949160" y="182556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120" name="PlaceHolder 5"/>
          <p:cNvSpPr>
            <a:spLocks noGrp="1"/>
          </p:cNvSpPr>
          <p:nvPr>
            <p:ph/>
          </p:nvPr>
        </p:nvSpPr>
        <p:spPr>
          <a:xfrm>
            <a:off x="838080" y="409824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121" name="PlaceHolder 6"/>
          <p:cNvSpPr>
            <a:spLocks noGrp="1"/>
          </p:cNvSpPr>
          <p:nvPr>
            <p:ph/>
          </p:nvPr>
        </p:nvSpPr>
        <p:spPr>
          <a:xfrm>
            <a:off x="4393440" y="409824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122" name="PlaceHolder 7"/>
          <p:cNvSpPr>
            <a:spLocks noGrp="1"/>
          </p:cNvSpPr>
          <p:nvPr>
            <p:ph/>
          </p:nvPr>
        </p:nvSpPr>
        <p:spPr>
          <a:xfrm>
            <a:off x="7949160" y="409824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9" name="PlaceHolder 8"/>
          <p:cNvSpPr>
            <a:spLocks noGrp="1"/>
          </p:cNvSpPr>
          <p:nvPr>
            <p:ph type="ftr" idx="8"/>
          </p:nvPr>
        </p:nvSpPr>
        <p:spPr/>
        <p:txBody>
          <a:bodyPr/>
          <a:lstStyle/>
          <a:p>
            <a:r>
              <a:t>Footer</a:t>
            </a:r>
          </a:p>
        </p:txBody>
      </p:sp>
      <p:sp>
        <p:nvSpPr>
          <p:cNvPr id="10" name="PlaceHolder 9"/>
          <p:cNvSpPr>
            <a:spLocks noGrp="1"/>
          </p:cNvSpPr>
          <p:nvPr>
            <p:ph type="sldNum" idx="9"/>
          </p:nvPr>
        </p:nvSpPr>
        <p:spPr/>
        <p:txBody>
          <a:bodyPr/>
          <a:lstStyle/>
          <a:p>
            <a:fld id="{855DB814-C735-447D-A3BD-27346466DC1E}" type="slidenum">
              <a:t>‹Nº›</a:t>
            </a:fld>
            <a:endParaRPr/>
          </a:p>
        </p:txBody>
      </p:sp>
      <p:sp>
        <p:nvSpPr>
          <p:cNvPr id="11" name="PlaceHolder 10"/>
          <p:cNvSpPr>
            <a:spLocks noGrp="1"/>
          </p:cNvSpPr>
          <p:nvPr>
            <p:ph type="dt" idx="7"/>
          </p:nvPr>
        </p:nvSpPr>
        <p:spPr/>
        <p:txBody>
          <a:body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1"/>
          </p:nvPr>
        </p:nvSpPr>
        <p:spPr/>
        <p:txBody>
          <a:bodyPr/>
          <a:lstStyle/>
          <a:p>
            <a:r>
              <a:t>Footer</a:t>
            </a:r>
          </a:p>
        </p:txBody>
      </p:sp>
      <p:sp>
        <p:nvSpPr>
          <p:cNvPr id="3" name="PlaceHolder 2"/>
          <p:cNvSpPr>
            <a:spLocks noGrp="1"/>
          </p:cNvSpPr>
          <p:nvPr>
            <p:ph type="sldNum" idx="12"/>
          </p:nvPr>
        </p:nvSpPr>
        <p:spPr/>
        <p:txBody>
          <a:bodyPr/>
          <a:lstStyle/>
          <a:p>
            <a:fld id="{8062D713-95A1-4184-95C0-6DD2A7A65135}" type="slidenum">
              <a:t>‹Nº›</a:t>
            </a:fld>
            <a:endParaRPr/>
          </a:p>
        </p:txBody>
      </p:sp>
      <p:sp>
        <p:nvSpPr>
          <p:cNvPr id="4" name="PlaceHolder 3"/>
          <p:cNvSpPr>
            <a:spLocks noGrp="1"/>
          </p:cNvSpPr>
          <p:nvPr>
            <p:ph type="dt" idx="10"/>
          </p:nvPr>
        </p:nvSpPr>
        <p:spPr/>
        <p:txBody>
          <a:body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8"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129" name="PlaceHolder 2"/>
          <p:cNvSpPr>
            <a:spLocks noGrp="1"/>
          </p:cNvSpPr>
          <p:nvPr>
            <p:ph type="subTitle"/>
          </p:nvPr>
        </p:nvSpPr>
        <p:spPr>
          <a:xfrm>
            <a:off x="838080" y="1825560"/>
            <a:ext cx="10515240" cy="4350960"/>
          </a:xfrm>
          <a:prstGeom prst="rect">
            <a:avLst/>
          </a:prstGeom>
          <a:noFill/>
          <a:ln w="0">
            <a:noFill/>
          </a:ln>
        </p:spPr>
        <p:txBody>
          <a:bodyPr lIns="0" tIns="0" rIns="0" bIns="0" anchor="ctr">
            <a:noAutofit/>
          </a:bodyPr>
          <a:lstStyle/>
          <a:p>
            <a:pPr algn="ctr">
              <a:buNone/>
            </a:pPr>
            <a:endParaRPr lang="es-ES" sz="3200" b="0" strike="noStrike" spc="-1">
              <a:latin typeface="Arial"/>
            </a:endParaRPr>
          </a:p>
        </p:txBody>
      </p:sp>
      <p:sp>
        <p:nvSpPr>
          <p:cNvPr id="4" name="PlaceHolder 3"/>
          <p:cNvSpPr>
            <a:spLocks noGrp="1"/>
          </p:cNvSpPr>
          <p:nvPr>
            <p:ph type="ftr" idx="11"/>
          </p:nvPr>
        </p:nvSpPr>
        <p:spPr/>
        <p:txBody>
          <a:bodyPr/>
          <a:lstStyle/>
          <a:p>
            <a:r>
              <a:t>Footer</a:t>
            </a:r>
          </a:p>
        </p:txBody>
      </p:sp>
      <p:sp>
        <p:nvSpPr>
          <p:cNvPr id="5" name="PlaceHolder 4"/>
          <p:cNvSpPr>
            <a:spLocks noGrp="1"/>
          </p:cNvSpPr>
          <p:nvPr>
            <p:ph type="sldNum" idx="12"/>
          </p:nvPr>
        </p:nvSpPr>
        <p:spPr/>
        <p:txBody>
          <a:bodyPr/>
          <a:lstStyle/>
          <a:p>
            <a:fld id="{F701C283-B63B-49EC-BD3B-D850A958226A}" type="slidenum">
              <a:t>‹Nº›</a:t>
            </a:fld>
            <a:endParaRPr/>
          </a:p>
        </p:txBody>
      </p:sp>
      <p:sp>
        <p:nvSpPr>
          <p:cNvPr id="6" name="PlaceHolder 5"/>
          <p:cNvSpPr>
            <a:spLocks noGrp="1"/>
          </p:cNvSpPr>
          <p:nvPr>
            <p:ph type="dt" idx="10"/>
          </p:nvPr>
        </p:nvSpPr>
        <p:spPr/>
        <p:txBody>
          <a:body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131" name="PlaceHolder 2"/>
          <p:cNvSpPr>
            <a:spLocks noGrp="1"/>
          </p:cNvSpPr>
          <p:nvPr>
            <p:ph/>
          </p:nvPr>
        </p:nvSpPr>
        <p:spPr>
          <a:xfrm>
            <a:off x="838080" y="1825560"/>
            <a:ext cx="10515240" cy="435096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4" name="PlaceHolder 3"/>
          <p:cNvSpPr>
            <a:spLocks noGrp="1"/>
          </p:cNvSpPr>
          <p:nvPr>
            <p:ph type="ftr" idx="11"/>
          </p:nvPr>
        </p:nvSpPr>
        <p:spPr/>
        <p:txBody>
          <a:bodyPr/>
          <a:lstStyle/>
          <a:p>
            <a:r>
              <a:t>Footer</a:t>
            </a:r>
          </a:p>
        </p:txBody>
      </p:sp>
      <p:sp>
        <p:nvSpPr>
          <p:cNvPr id="5" name="PlaceHolder 4"/>
          <p:cNvSpPr>
            <a:spLocks noGrp="1"/>
          </p:cNvSpPr>
          <p:nvPr>
            <p:ph type="sldNum" idx="12"/>
          </p:nvPr>
        </p:nvSpPr>
        <p:spPr/>
        <p:txBody>
          <a:bodyPr/>
          <a:lstStyle/>
          <a:p>
            <a:fld id="{23E245FA-B96B-466D-9414-31FE86D25494}" type="slidenum">
              <a:t>‹Nº›</a:t>
            </a:fld>
            <a:endParaRPr/>
          </a:p>
        </p:txBody>
      </p:sp>
      <p:sp>
        <p:nvSpPr>
          <p:cNvPr id="6" name="PlaceHolder 5"/>
          <p:cNvSpPr>
            <a:spLocks noGrp="1"/>
          </p:cNvSpPr>
          <p:nvPr>
            <p:ph type="dt" idx="10"/>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10" name="PlaceHolder 2"/>
          <p:cNvSpPr>
            <a:spLocks noGrp="1"/>
          </p:cNvSpPr>
          <p:nvPr>
            <p:ph/>
          </p:nvPr>
        </p:nvSpPr>
        <p:spPr>
          <a:xfrm>
            <a:off x="83808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11" name="PlaceHolder 3"/>
          <p:cNvSpPr>
            <a:spLocks noGrp="1"/>
          </p:cNvSpPr>
          <p:nvPr>
            <p:ph/>
          </p:nvPr>
        </p:nvSpPr>
        <p:spPr>
          <a:xfrm>
            <a:off x="622620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0B69E460-8E34-4BB1-A0EA-8398C6E07CD0}" type="slidenum">
              <a:t>‹Nº›</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133" name="PlaceHolder 2"/>
          <p:cNvSpPr>
            <a:spLocks noGrp="1"/>
          </p:cNvSpPr>
          <p:nvPr>
            <p:ph/>
          </p:nvPr>
        </p:nvSpPr>
        <p:spPr>
          <a:xfrm>
            <a:off x="83808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134" name="PlaceHolder 3"/>
          <p:cNvSpPr>
            <a:spLocks noGrp="1"/>
          </p:cNvSpPr>
          <p:nvPr>
            <p:ph/>
          </p:nvPr>
        </p:nvSpPr>
        <p:spPr>
          <a:xfrm>
            <a:off x="622620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5" name="PlaceHolder 4"/>
          <p:cNvSpPr>
            <a:spLocks noGrp="1"/>
          </p:cNvSpPr>
          <p:nvPr>
            <p:ph type="ftr" idx="11"/>
          </p:nvPr>
        </p:nvSpPr>
        <p:spPr/>
        <p:txBody>
          <a:bodyPr/>
          <a:lstStyle/>
          <a:p>
            <a:r>
              <a:t>Footer</a:t>
            </a:r>
          </a:p>
        </p:txBody>
      </p:sp>
      <p:sp>
        <p:nvSpPr>
          <p:cNvPr id="6" name="PlaceHolder 5"/>
          <p:cNvSpPr>
            <a:spLocks noGrp="1"/>
          </p:cNvSpPr>
          <p:nvPr>
            <p:ph type="sldNum" idx="12"/>
          </p:nvPr>
        </p:nvSpPr>
        <p:spPr/>
        <p:txBody>
          <a:bodyPr/>
          <a:lstStyle/>
          <a:p>
            <a:fld id="{C5827369-0A85-4D6A-A5C0-6638150B8CB0}" type="slidenum">
              <a:t>‹Nº›</a:t>
            </a:fld>
            <a:endParaRPr/>
          </a:p>
        </p:txBody>
      </p:sp>
      <p:sp>
        <p:nvSpPr>
          <p:cNvPr id="7" name="PlaceHolder 6"/>
          <p:cNvSpPr>
            <a:spLocks noGrp="1"/>
          </p:cNvSpPr>
          <p:nvPr>
            <p:ph type="dt" idx="10"/>
          </p:nvPr>
        </p:nvSpPr>
        <p:spPr/>
        <p:txBody>
          <a:body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5"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3" name="PlaceHolder 2"/>
          <p:cNvSpPr>
            <a:spLocks noGrp="1"/>
          </p:cNvSpPr>
          <p:nvPr>
            <p:ph type="ftr" idx="11"/>
          </p:nvPr>
        </p:nvSpPr>
        <p:spPr/>
        <p:txBody>
          <a:bodyPr/>
          <a:lstStyle/>
          <a:p>
            <a:r>
              <a:t>Footer</a:t>
            </a:r>
          </a:p>
        </p:txBody>
      </p:sp>
      <p:sp>
        <p:nvSpPr>
          <p:cNvPr id="4" name="PlaceHolder 3"/>
          <p:cNvSpPr>
            <a:spLocks noGrp="1"/>
          </p:cNvSpPr>
          <p:nvPr>
            <p:ph type="sldNum" idx="12"/>
          </p:nvPr>
        </p:nvSpPr>
        <p:spPr/>
        <p:txBody>
          <a:bodyPr/>
          <a:lstStyle/>
          <a:p>
            <a:fld id="{F3D497EC-8973-4293-B773-AD211A85683C}" type="slidenum">
              <a:t>‹Nº›</a:t>
            </a:fld>
            <a:endParaRPr/>
          </a:p>
        </p:txBody>
      </p:sp>
      <p:sp>
        <p:nvSpPr>
          <p:cNvPr id="5" name="PlaceHolder 4"/>
          <p:cNvSpPr>
            <a:spLocks noGrp="1"/>
          </p:cNvSpPr>
          <p:nvPr>
            <p:ph type="dt" idx="10"/>
          </p:nvPr>
        </p:nvSpPr>
        <p:spPr/>
        <p:txBody>
          <a:body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6" name="PlaceHolder 1"/>
          <p:cNvSpPr>
            <a:spLocks noGrp="1"/>
          </p:cNvSpPr>
          <p:nvPr>
            <p:ph type="subTitle"/>
          </p:nvPr>
        </p:nvSpPr>
        <p:spPr>
          <a:xfrm>
            <a:off x="838080" y="365040"/>
            <a:ext cx="10515240" cy="6144120"/>
          </a:xfrm>
          <a:prstGeom prst="rect">
            <a:avLst/>
          </a:prstGeom>
          <a:noFill/>
          <a:ln w="0">
            <a:noFill/>
          </a:ln>
        </p:spPr>
        <p:txBody>
          <a:bodyPr lIns="0" tIns="0" rIns="0" bIns="0" anchor="ctr">
            <a:noAutofit/>
          </a:bodyPr>
          <a:lstStyle/>
          <a:p>
            <a:pPr algn="ctr">
              <a:buNone/>
            </a:pPr>
            <a:endParaRPr lang="es-ES" sz="3200" b="0" strike="noStrike" spc="-1">
              <a:latin typeface="Arial"/>
            </a:endParaRPr>
          </a:p>
        </p:txBody>
      </p:sp>
      <p:sp>
        <p:nvSpPr>
          <p:cNvPr id="3" name="PlaceHolder 2"/>
          <p:cNvSpPr>
            <a:spLocks noGrp="1"/>
          </p:cNvSpPr>
          <p:nvPr>
            <p:ph type="ftr" idx="11"/>
          </p:nvPr>
        </p:nvSpPr>
        <p:spPr/>
        <p:txBody>
          <a:bodyPr/>
          <a:lstStyle/>
          <a:p>
            <a:r>
              <a:t>Footer</a:t>
            </a:r>
          </a:p>
        </p:txBody>
      </p:sp>
      <p:sp>
        <p:nvSpPr>
          <p:cNvPr id="4" name="PlaceHolder 3"/>
          <p:cNvSpPr>
            <a:spLocks noGrp="1"/>
          </p:cNvSpPr>
          <p:nvPr>
            <p:ph type="sldNum" idx="12"/>
          </p:nvPr>
        </p:nvSpPr>
        <p:spPr/>
        <p:txBody>
          <a:bodyPr/>
          <a:lstStyle/>
          <a:p>
            <a:fld id="{324CCD89-7394-4686-AC6E-3A320210CF71}" type="slidenum">
              <a:t>‹Nº›</a:t>
            </a:fld>
            <a:endParaRPr/>
          </a:p>
        </p:txBody>
      </p:sp>
      <p:sp>
        <p:nvSpPr>
          <p:cNvPr id="5" name="PlaceHolder 4"/>
          <p:cNvSpPr>
            <a:spLocks noGrp="1"/>
          </p:cNvSpPr>
          <p:nvPr>
            <p:ph type="dt" idx="10"/>
          </p:nvPr>
        </p:nvSpPr>
        <p:spPr/>
        <p:txBody>
          <a:body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138"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139" name="PlaceHolder 3"/>
          <p:cNvSpPr>
            <a:spLocks noGrp="1"/>
          </p:cNvSpPr>
          <p:nvPr>
            <p:ph/>
          </p:nvPr>
        </p:nvSpPr>
        <p:spPr>
          <a:xfrm>
            <a:off x="622620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140" name="PlaceHolder 4"/>
          <p:cNvSpPr>
            <a:spLocks noGrp="1"/>
          </p:cNvSpPr>
          <p:nvPr>
            <p:ph/>
          </p:nvPr>
        </p:nvSpPr>
        <p:spPr>
          <a:xfrm>
            <a:off x="83808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6" name="PlaceHolder 5"/>
          <p:cNvSpPr>
            <a:spLocks noGrp="1"/>
          </p:cNvSpPr>
          <p:nvPr>
            <p:ph type="ftr" idx="11"/>
          </p:nvPr>
        </p:nvSpPr>
        <p:spPr/>
        <p:txBody>
          <a:bodyPr/>
          <a:lstStyle/>
          <a:p>
            <a:r>
              <a:t>Footer</a:t>
            </a:r>
          </a:p>
        </p:txBody>
      </p:sp>
      <p:sp>
        <p:nvSpPr>
          <p:cNvPr id="7" name="PlaceHolder 6"/>
          <p:cNvSpPr>
            <a:spLocks noGrp="1"/>
          </p:cNvSpPr>
          <p:nvPr>
            <p:ph type="sldNum" idx="12"/>
          </p:nvPr>
        </p:nvSpPr>
        <p:spPr/>
        <p:txBody>
          <a:bodyPr/>
          <a:lstStyle/>
          <a:p>
            <a:fld id="{EA2029C2-D729-42D1-A9A8-72D5F057A4FD}" type="slidenum">
              <a:t>‹Nº›</a:t>
            </a:fld>
            <a:endParaRPr/>
          </a:p>
        </p:txBody>
      </p:sp>
      <p:sp>
        <p:nvSpPr>
          <p:cNvPr id="8" name="PlaceHolder 7"/>
          <p:cNvSpPr>
            <a:spLocks noGrp="1"/>
          </p:cNvSpPr>
          <p:nvPr>
            <p:ph type="dt" idx="10"/>
          </p:nvPr>
        </p:nvSpPr>
        <p:spPr/>
        <p:txBody>
          <a:body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142" name="PlaceHolder 2"/>
          <p:cNvSpPr>
            <a:spLocks noGrp="1"/>
          </p:cNvSpPr>
          <p:nvPr>
            <p:ph/>
          </p:nvPr>
        </p:nvSpPr>
        <p:spPr>
          <a:xfrm>
            <a:off x="83808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143"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144" name="PlaceHolder 4"/>
          <p:cNvSpPr>
            <a:spLocks noGrp="1"/>
          </p:cNvSpPr>
          <p:nvPr>
            <p:ph/>
          </p:nvPr>
        </p:nvSpPr>
        <p:spPr>
          <a:xfrm>
            <a:off x="622620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6" name="PlaceHolder 5"/>
          <p:cNvSpPr>
            <a:spLocks noGrp="1"/>
          </p:cNvSpPr>
          <p:nvPr>
            <p:ph type="ftr" idx="11"/>
          </p:nvPr>
        </p:nvSpPr>
        <p:spPr/>
        <p:txBody>
          <a:bodyPr/>
          <a:lstStyle/>
          <a:p>
            <a:r>
              <a:t>Footer</a:t>
            </a:r>
          </a:p>
        </p:txBody>
      </p:sp>
      <p:sp>
        <p:nvSpPr>
          <p:cNvPr id="7" name="PlaceHolder 6"/>
          <p:cNvSpPr>
            <a:spLocks noGrp="1"/>
          </p:cNvSpPr>
          <p:nvPr>
            <p:ph type="sldNum" idx="12"/>
          </p:nvPr>
        </p:nvSpPr>
        <p:spPr/>
        <p:txBody>
          <a:bodyPr/>
          <a:lstStyle/>
          <a:p>
            <a:fld id="{442C796A-31BC-4C41-BC10-85359E685D32}" type="slidenum">
              <a:t>‹Nº›</a:t>
            </a:fld>
            <a:endParaRPr/>
          </a:p>
        </p:txBody>
      </p:sp>
      <p:sp>
        <p:nvSpPr>
          <p:cNvPr id="8" name="PlaceHolder 7"/>
          <p:cNvSpPr>
            <a:spLocks noGrp="1"/>
          </p:cNvSpPr>
          <p:nvPr>
            <p:ph type="dt" idx="10"/>
          </p:nvPr>
        </p:nvSpPr>
        <p:spPr/>
        <p:txBody>
          <a:body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146"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147"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148" name="PlaceHolder 4"/>
          <p:cNvSpPr>
            <a:spLocks noGrp="1"/>
          </p:cNvSpPr>
          <p:nvPr>
            <p:ph/>
          </p:nvPr>
        </p:nvSpPr>
        <p:spPr>
          <a:xfrm>
            <a:off x="838080" y="4098240"/>
            <a:ext cx="1051524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6" name="PlaceHolder 5"/>
          <p:cNvSpPr>
            <a:spLocks noGrp="1"/>
          </p:cNvSpPr>
          <p:nvPr>
            <p:ph type="ftr" idx="11"/>
          </p:nvPr>
        </p:nvSpPr>
        <p:spPr/>
        <p:txBody>
          <a:bodyPr/>
          <a:lstStyle/>
          <a:p>
            <a:r>
              <a:t>Footer</a:t>
            </a:r>
          </a:p>
        </p:txBody>
      </p:sp>
      <p:sp>
        <p:nvSpPr>
          <p:cNvPr id="7" name="PlaceHolder 6"/>
          <p:cNvSpPr>
            <a:spLocks noGrp="1"/>
          </p:cNvSpPr>
          <p:nvPr>
            <p:ph type="sldNum" idx="12"/>
          </p:nvPr>
        </p:nvSpPr>
        <p:spPr/>
        <p:txBody>
          <a:bodyPr/>
          <a:lstStyle/>
          <a:p>
            <a:fld id="{FF577D41-167A-42F4-8EC4-DCE499651561}" type="slidenum">
              <a:t>‹Nº›</a:t>
            </a:fld>
            <a:endParaRPr/>
          </a:p>
        </p:txBody>
      </p:sp>
      <p:sp>
        <p:nvSpPr>
          <p:cNvPr id="8" name="PlaceHolder 7"/>
          <p:cNvSpPr>
            <a:spLocks noGrp="1"/>
          </p:cNvSpPr>
          <p:nvPr>
            <p:ph type="dt" idx="10"/>
          </p:nvPr>
        </p:nvSpPr>
        <p:spPr/>
        <p:txBody>
          <a:body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150" name="PlaceHolder 2"/>
          <p:cNvSpPr>
            <a:spLocks noGrp="1"/>
          </p:cNvSpPr>
          <p:nvPr>
            <p:ph/>
          </p:nvPr>
        </p:nvSpPr>
        <p:spPr>
          <a:xfrm>
            <a:off x="838080" y="1825560"/>
            <a:ext cx="1051524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151" name="PlaceHolder 3"/>
          <p:cNvSpPr>
            <a:spLocks noGrp="1"/>
          </p:cNvSpPr>
          <p:nvPr>
            <p:ph/>
          </p:nvPr>
        </p:nvSpPr>
        <p:spPr>
          <a:xfrm>
            <a:off x="838080" y="4098240"/>
            <a:ext cx="1051524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5" name="PlaceHolder 4"/>
          <p:cNvSpPr>
            <a:spLocks noGrp="1"/>
          </p:cNvSpPr>
          <p:nvPr>
            <p:ph type="ftr" idx="11"/>
          </p:nvPr>
        </p:nvSpPr>
        <p:spPr/>
        <p:txBody>
          <a:bodyPr/>
          <a:lstStyle/>
          <a:p>
            <a:r>
              <a:t>Footer</a:t>
            </a:r>
          </a:p>
        </p:txBody>
      </p:sp>
      <p:sp>
        <p:nvSpPr>
          <p:cNvPr id="6" name="PlaceHolder 5"/>
          <p:cNvSpPr>
            <a:spLocks noGrp="1"/>
          </p:cNvSpPr>
          <p:nvPr>
            <p:ph type="sldNum" idx="12"/>
          </p:nvPr>
        </p:nvSpPr>
        <p:spPr/>
        <p:txBody>
          <a:bodyPr/>
          <a:lstStyle/>
          <a:p>
            <a:fld id="{8F794123-A03D-4981-B40B-AA02BA379BF1}" type="slidenum">
              <a:t>‹Nº›</a:t>
            </a:fld>
            <a:endParaRPr/>
          </a:p>
        </p:txBody>
      </p:sp>
      <p:sp>
        <p:nvSpPr>
          <p:cNvPr id="7" name="PlaceHolder 6"/>
          <p:cNvSpPr>
            <a:spLocks noGrp="1"/>
          </p:cNvSpPr>
          <p:nvPr>
            <p:ph type="dt" idx="10"/>
          </p:nvPr>
        </p:nvSpPr>
        <p:spPr/>
        <p:txBody>
          <a:body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153"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154"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155" name="PlaceHolder 4"/>
          <p:cNvSpPr>
            <a:spLocks noGrp="1"/>
          </p:cNvSpPr>
          <p:nvPr>
            <p:ph/>
          </p:nvPr>
        </p:nvSpPr>
        <p:spPr>
          <a:xfrm>
            <a:off x="83808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156" name="PlaceHolder 5"/>
          <p:cNvSpPr>
            <a:spLocks noGrp="1"/>
          </p:cNvSpPr>
          <p:nvPr>
            <p:ph/>
          </p:nvPr>
        </p:nvSpPr>
        <p:spPr>
          <a:xfrm>
            <a:off x="622620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7" name="PlaceHolder 6"/>
          <p:cNvSpPr>
            <a:spLocks noGrp="1"/>
          </p:cNvSpPr>
          <p:nvPr>
            <p:ph type="ftr" idx="11"/>
          </p:nvPr>
        </p:nvSpPr>
        <p:spPr/>
        <p:txBody>
          <a:bodyPr/>
          <a:lstStyle/>
          <a:p>
            <a:r>
              <a:t>Footer</a:t>
            </a:r>
          </a:p>
        </p:txBody>
      </p:sp>
      <p:sp>
        <p:nvSpPr>
          <p:cNvPr id="8" name="PlaceHolder 7"/>
          <p:cNvSpPr>
            <a:spLocks noGrp="1"/>
          </p:cNvSpPr>
          <p:nvPr>
            <p:ph type="sldNum" idx="12"/>
          </p:nvPr>
        </p:nvSpPr>
        <p:spPr/>
        <p:txBody>
          <a:bodyPr/>
          <a:lstStyle/>
          <a:p>
            <a:fld id="{3C85C29F-4E50-4A43-98A1-C08D64CB8DA8}" type="slidenum">
              <a:t>‹Nº›</a:t>
            </a:fld>
            <a:endParaRPr/>
          </a:p>
        </p:txBody>
      </p:sp>
      <p:sp>
        <p:nvSpPr>
          <p:cNvPr id="9" name="PlaceHolder 8"/>
          <p:cNvSpPr>
            <a:spLocks noGrp="1"/>
          </p:cNvSpPr>
          <p:nvPr>
            <p:ph type="dt" idx="10"/>
          </p:nvPr>
        </p:nvSpPr>
        <p:spPr/>
        <p:txBody>
          <a:body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158" name="PlaceHolder 2"/>
          <p:cNvSpPr>
            <a:spLocks noGrp="1"/>
          </p:cNvSpPr>
          <p:nvPr>
            <p:ph/>
          </p:nvPr>
        </p:nvSpPr>
        <p:spPr>
          <a:xfrm>
            <a:off x="838080" y="182556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159" name="PlaceHolder 3"/>
          <p:cNvSpPr>
            <a:spLocks noGrp="1"/>
          </p:cNvSpPr>
          <p:nvPr>
            <p:ph/>
          </p:nvPr>
        </p:nvSpPr>
        <p:spPr>
          <a:xfrm>
            <a:off x="4393440" y="182556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160" name="PlaceHolder 4"/>
          <p:cNvSpPr>
            <a:spLocks noGrp="1"/>
          </p:cNvSpPr>
          <p:nvPr>
            <p:ph/>
          </p:nvPr>
        </p:nvSpPr>
        <p:spPr>
          <a:xfrm>
            <a:off x="7949160" y="182556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161" name="PlaceHolder 5"/>
          <p:cNvSpPr>
            <a:spLocks noGrp="1"/>
          </p:cNvSpPr>
          <p:nvPr>
            <p:ph/>
          </p:nvPr>
        </p:nvSpPr>
        <p:spPr>
          <a:xfrm>
            <a:off x="838080" y="409824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162" name="PlaceHolder 6"/>
          <p:cNvSpPr>
            <a:spLocks noGrp="1"/>
          </p:cNvSpPr>
          <p:nvPr>
            <p:ph/>
          </p:nvPr>
        </p:nvSpPr>
        <p:spPr>
          <a:xfrm>
            <a:off x="4393440" y="409824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163" name="PlaceHolder 7"/>
          <p:cNvSpPr>
            <a:spLocks noGrp="1"/>
          </p:cNvSpPr>
          <p:nvPr>
            <p:ph/>
          </p:nvPr>
        </p:nvSpPr>
        <p:spPr>
          <a:xfrm>
            <a:off x="7949160" y="409824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9" name="PlaceHolder 8"/>
          <p:cNvSpPr>
            <a:spLocks noGrp="1"/>
          </p:cNvSpPr>
          <p:nvPr>
            <p:ph type="ftr" idx="11"/>
          </p:nvPr>
        </p:nvSpPr>
        <p:spPr/>
        <p:txBody>
          <a:bodyPr/>
          <a:lstStyle/>
          <a:p>
            <a:r>
              <a:t>Footer</a:t>
            </a:r>
          </a:p>
        </p:txBody>
      </p:sp>
      <p:sp>
        <p:nvSpPr>
          <p:cNvPr id="10" name="PlaceHolder 9"/>
          <p:cNvSpPr>
            <a:spLocks noGrp="1"/>
          </p:cNvSpPr>
          <p:nvPr>
            <p:ph type="sldNum" idx="12"/>
          </p:nvPr>
        </p:nvSpPr>
        <p:spPr/>
        <p:txBody>
          <a:bodyPr/>
          <a:lstStyle/>
          <a:p>
            <a:fld id="{5DAB9069-DEA8-47B7-84F9-1AF1314788D7}" type="slidenum">
              <a:t>‹Nº›</a:t>
            </a:fld>
            <a:endParaRPr/>
          </a:p>
        </p:txBody>
      </p:sp>
      <p:sp>
        <p:nvSpPr>
          <p:cNvPr id="11" name="PlaceHolder 10"/>
          <p:cNvSpPr>
            <a:spLocks noGrp="1"/>
          </p:cNvSpPr>
          <p:nvPr>
            <p:ph type="dt" idx="10"/>
          </p:nvPr>
        </p:nvSpPr>
        <p:spPr/>
        <p:txBody>
          <a:body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E8D8906E-B03C-40A6-BF39-7428B3145D1E}" type="slidenum">
              <a:t>‹Nº›</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67"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168" name="PlaceHolder 2"/>
          <p:cNvSpPr>
            <a:spLocks noGrp="1"/>
          </p:cNvSpPr>
          <p:nvPr>
            <p:ph type="subTitle"/>
          </p:nvPr>
        </p:nvSpPr>
        <p:spPr>
          <a:xfrm>
            <a:off x="838080" y="1825560"/>
            <a:ext cx="10515240" cy="4350960"/>
          </a:xfrm>
          <a:prstGeom prst="rect">
            <a:avLst/>
          </a:prstGeom>
          <a:noFill/>
          <a:ln w="0">
            <a:noFill/>
          </a:ln>
        </p:spPr>
        <p:txBody>
          <a:bodyPr lIns="0" tIns="0" rIns="0" bIns="0" anchor="ctr">
            <a:noAutofit/>
          </a:bodyPr>
          <a:lstStyle/>
          <a:p>
            <a:pPr algn="ctr">
              <a:buNone/>
            </a:pPr>
            <a:endParaRPr lang="es-ES"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69"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170" name="PlaceHolder 2"/>
          <p:cNvSpPr>
            <a:spLocks noGrp="1"/>
          </p:cNvSpPr>
          <p:nvPr>
            <p:ph/>
          </p:nvPr>
        </p:nvSpPr>
        <p:spPr>
          <a:xfrm>
            <a:off x="838080" y="1825560"/>
            <a:ext cx="10515240" cy="435096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71"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172" name="PlaceHolder 2"/>
          <p:cNvSpPr>
            <a:spLocks noGrp="1"/>
          </p:cNvSpPr>
          <p:nvPr>
            <p:ph/>
          </p:nvPr>
        </p:nvSpPr>
        <p:spPr>
          <a:xfrm>
            <a:off x="83808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173" name="PlaceHolder 3"/>
          <p:cNvSpPr>
            <a:spLocks noGrp="1"/>
          </p:cNvSpPr>
          <p:nvPr>
            <p:ph/>
          </p:nvPr>
        </p:nvSpPr>
        <p:spPr>
          <a:xfrm>
            <a:off x="622620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74"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5" name="PlaceHolder 1"/>
          <p:cNvSpPr>
            <a:spLocks noGrp="1"/>
          </p:cNvSpPr>
          <p:nvPr>
            <p:ph type="subTitle"/>
          </p:nvPr>
        </p:nvSpPr>
        <p:spPr>
          <a:xfrm>
            <a:off x="838080" y="365040"/>
            <a:ext cx="10515240" cy="6144120"/>
          </a:xfrm>
          <a:prstGeom prst="rect">
            <a:avLst/>
          </a:prstGeom>
          <a:noFill/>
          <a:ln w="0">
            <a:noFill/>
          </a:ln>
        </p:spPr>
        <p:txBody>
          <a:bodyPr lIns="0" tIns="0" rIns="0" bIns="0" anchor="ctr">
            <a:noAutofit/>
          </a:bodyPr>
          <a:lstStyle/>
          <a:p>
            <a:pPr algn="ctr">
              <a:buNone/>
            </a:pPr>
            <a:endParaRPr lang="es-ES"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177"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178" name="PlaceHolder 3"/>
          <p:cNvSpPr>
            <a:spLocks noGrp="1"/>
          </p:cNvSpPr>
          <p:nvPr>
            <p:ph/>
          </p:nvPr>
        </p:nvSpPr>
        <p:spPr>
          <a:xfrm>
            <a:off x="622620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179" name="PlaceHolder 4"/>
          <p:cNvSpPr>
            <a:spLocks noGrp="1"/>
          </p:cNvSpPr>
          <p:nvPr>
            <p:ph/>
          </p:nvPr>
        </p:nvSpPr>
        <p:spPr>
          <a:xfrm>
            <a:off x="83808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181" name="PlaceHolder 2"/>
          <p:cNvSpPr>
            <a:spLocks noGrp="1"/>
          </p:cNvSpPr>
          <p:nvPr>
            <p:ph/>
          </p:nvPr>
        </p:nvSpPr>
        <p:spPr>
          <a:xfrm>
            <a:off x="83808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182"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183" name="PlaceHolder 4"/>
          <p:cNvSpPr>
            <a:spLocks noGrp="1"/>
          </p:cNvSpPr>
          <p:nvPr>
            <p:ph/>
          </p:nvPr>
        </p:nvSpPr>
        <p:spPr>
          <a:xfrm>
            <a:off x="622620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185"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186"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187" name="PlaceHolder 4"/>
          <p:cNvSpPr>
            <a:spLocks noGrp="1"/>
          </p:cNvSpPr>
          <p:nvPr>
            <p:ph/>
          </p:nvPr>
        </p:nvSpPr>
        <p:spPr>
          <a:xfrm>
            <a:off x="838080" y="4098240"/>
            <a:ext cx="1051524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189" name="PlaceHolder 2"/>
          <p:cNvSpPr>
            <a:spLocks noGrp="1"/>
          </p:cNvSpPr>
          <p:nvPr>
            <p:ph/>
          </p:nvPr>
        </p:nvSpPr>
        <p:spPr>
          <a:xfrm>
            <a:off x="838080" y="1825560"/>
            <a:ext cx="1051524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190" name="PlaceHolder 3"/>
          <p:cNvSpPr>
            <a:spLocks noGrp="1"/>
          </p:cNvSpPr>
          <p:nvPr>
            <p:ph/>
          </p:nvPr>
        </p:nvSpPr>
        <p:spPr>
          <a:xfrm>
            <a:off x="838080" y="4098240"/>
            <a:ext cx="1051524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192"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193"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194" name="PlaceHolder 4"/>
          <p:cNvSpPr>
            <a:spLocks noGrp="1"/>
          </p:cNvSpPr>
          <p:nvPr>
            <p:ph/>
          </p:nvPr>
        </p:nvSpPr>
        <p:spPr>
          <a:xfrm>
            <a:off x="83808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195" name="PlaceHolder 5"/>
          <p:cNvSpPr>
            <a:spLocks noGrp="1"/>
          </p:cNvSpPr>
          <p:nvPr>
            <p:ph/>
          </p:nvPr>
        </p:nvSpPr>
        <p:spPr>
          <a:xfrm>
            <a:off x="622620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838080" y="365040"/>
            <a:ext cx="10515240" cy="6144120"/>
          </a:xfrm>
          <a:prstGeom prst="rect">
            <a:avLst/>
          </a:prstGeom>
          <a:noFill/>
          <a:ln w="0">
            <a:noFill/>
          </a:ln>
        </p:spPr>
        <p:txBody>
          <a:bodyPr lIns="0" tIns="0" rIns="0" bIns="0" anchor="ctr">
            <a:noAutofit/>
          </a:bodyPr>
          <a:lstStyle/>
          <a:p>
            <a:pPr algn="ctr">
              <a:buNone/>
            </a:pPr>
            <a:endParaRPr lang="es-ES" sz="3200" b="0" strike="noStrike" spc="-1">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7C074341-63EB-47A0-AF83-DB37DBFEFD4E}" type="slidenum">
              <a:t>‹Nº›</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197" name="PlaceHolder 2"/>
          <p:cNvSpPr>
            <a:spLocks noGrp="1"/>
          </p:cNvSpPr>
          <p:nvPr>
            <p:ph/>
          </p:nvPr>
        </p:nvSpPr>
        <p:spPr>
          <a:xfrm>
            <a:off x="838080" y="182556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198" name="PlaceHolder 3"/>
          <p:cNvSpPr>
            <a:spLocks noGrp="1"/>
          </p:cNvSpPr>
          <p:nvPr>
            <p:ph/>
          </p:nvPr>
        </p:nvSpPr>
        <p:spPr>
          <a:xfrm>
            <a:off x="4393440" y="182556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199" name="PlaceHolder 4"/>
          <p:cNvSpPr>
            <a:spLocks noGrp="1"/>
          </p:cNvSpPr>
          <p:nvPr>
            <p:ph/>
          </p:nvPr>
        </p:nvSpPr>
        <p:spPr>
          <a:xfrm>
            <a:off x="7949160" y="182556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200" name="PlaceHolder 5"/>
          <p:cNvSpPr>
            <a:spLocks noGrp="1"/>
          </p:cNvSpPr>
          <p:nvPr>
            <p:ph/>
          </p:nvPr>
        </p:nvSpPr>
        <p:spPr>
          <a:xfrm>
            <a:off x="838080" y="409824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201" name="PlaceHolder 6"/>
          <p:cNvSpPr>
            <a:spLocks noGrp="1"/>
          </p:cNvSpPr>
          <p:nvPr>
            <p:ph/>
          </p:nvPr>
        </p:nvSpPr>
        <p:spPr>
          <a:xfrm>
            <a:off x="4393440" y="409824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202" name="PlaceHolder 7"/>
          <p:cNvSpPr>
            <a:spLocks noGrp="1"/>
          </p:cNvSpPr>
          <p:nvPr>
            <p:ph/>
          </p:nvPr>
        </p:nvSpPr>
        <p:spPr>
          <a:xfrm>
            <a:off x="7949160" y="409824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05"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206" name="PlaceHolder 2"/>
          <p:cNvSpPr>
            <a:spLocks noGrp="1"/>
          </p:cNvSpPr>
          <p:nvPr>
            <p:ph type="subTitle"/>
          </p:nvPr>
        </p:nvSpPr>
        <p:spPr>
          <a:xfrm>
            <a:off x="838080" y="1825560"/>
            <a:ext cx="10515240" cy="4350960"/>
          </a:xfrm>
          <a:prstGeom prst="rect">
            <a:avLst/>
          </a:prstGeom>
          <a:noFill/>
          <a:ln w="0">
            <a:noFill/>
          </a:ln>
        </p:spPr>
        <p:txBody>
          <a:bodyPr lIns="0" tIns="0" rIns="0" bIns="0" anchor="ctr">
            <a:noAutofit/>
          </a:bodyPr>
          <a:lstStyle/>
          <a:p>
            <a:pPr algn="ctr">
              <a:buNone/>
            </a:pPr>
            <a:endParaRPr lang="es-ES" sz="3200" b="0" strike="noStrike" spc="-1">
              <a:latin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208" name="PlaceHolder 2"/>
          <p:cNvSpPr>
            <a:spLocks noGrp="1"/>
          </p:cNvSpPr>
          <p:nvPr>
            <p:ph/>
          </p:nvPr>
        </p:nvSpPr>
        <p:spPr>
          <a:xfrm>
            <a:off x="838080" y="1825560"/>
            <a:ext cx="10515240" cy="435096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09"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210" name="PlaceHolder 2"/>
          <p:cNvSpPr>
            <a:spLocks noGrp="1"/>
          </p:cNvSpPr>
          <p:nvPr>
            <p:ph/>
          </p:nvPr>
        </p:nvSpPr>
        <p:spPr>
          <a:xfrm>
            <a:off x="83808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211" name="PlaceHolder 3"/>
          <p:cNvSpPr>
            <a:spLocks noGrp="1"/>
          </p:cNvSpPr>
          <p:nvPr>
            <p:ph/>
          </p:nvPr>
        </p:nvSpPr>
        <p:spPr>
          <a:xfrm>
            <a:off x="622620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12"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13" name="PlaceHolder 1"/>
          <p:cNvSpPr>
            <a:spLocks noGrp="1"/>
          </p:cNvSpPr>
          <p:nvPr>
            <p:ph type="subTitle"/>
          </p:nvPr>
        </p:nvSpPr>
        <p:spPr>
          <a:xfrm>
            <a:off x="838080" y="365040"/>
            <a:ext cx="10515240" cy="6144120"/>
          </a:xfrm>
          <a:prstGeom prst="rect">
            <a:avLst/>
          </a:prstGeom>
          <a:noFill/>
          <a:ln w="0">
            <a:noFill/>
          </a:ln>
        </p:spPr>
        <p:txBody>
          <a:bodyPr lIns="0" tIns="0" rIns="0" bIns="0" anchor="ctr">
            <a:noAutofit/>
          </a:bodyPr>
          <a:lstStyle/>
          <a:p>
            <a:pPr algn="ctr">
              <a:buNone/>
            </a:pPr>
            <a:endParaRPr lang="es-ES" sz="3200" b="0" strike="noStrike" spc="-1">
              <a:latin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14"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215"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216" name="PlaceHolder 3"/>
          <p:cNvSpPr>
            <a:spLocks noGrp="1"/>
          </p:cNvSpPr>
          <p:nvPr>
            <p:ph/>
          </p:nvPr>
        </p:nvSpPr>
        <p:spPr>
          <a:xfrm>
            <a:off x="622620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217" name="PlaceHolder 4"/>
          <p:cNvSpPr>
            <a:spLocks noGrp="1"/>
          </p:cNvSpPr>
          <p:nvPr>
            <p:ph/>
          </p:nvPr>
        </p:nvSpPr>
        <p:spPr>
          <a:xfrm>
            <a:off x="83808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18"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219" name="PlaceHolder 2"/>
          <p:cNvSpPr>
            <a:spLocks noGrp="1"/>
          </p:cNvSpPr>
          <p:nvPr>
            <p:ph/>
          </p:nvPr>
        </p:nvSpPr>
        <p:spPr>
          <a:xfrm>
            <a:off x="83808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220"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221" name="PlaceHolder 4"/>
          <p:cNvSpPr>
            <a:spLocks noGrp="1"/>
          </p:cNvSpPr>
          <p:nvPr>
            <p:ph/>
          </p:nvPr>
        </p:nvSpPr>
        <p:spPr>
          <a:xfrm>
            <a:off x="622620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2"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223"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224"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225" name="PlaceHolder 4"/>
          <p:cNvSpPr>
            <a:spLocks noGrp="1"/>
          </p:cNvSpPr>
          <p:nvPr>
            <p:ph/>
          </p:nvPr>
        </p:nvSpPr>
        <p:spPr>
          <a:xfrm>
            <a:off x="838080" y="4098240"/>
            <a:ext cx="1051524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15"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16" name="PlaceHolder 3"/>
          <p:cNvSpPr>
            <a:spLocks noGrp="1"/>
          </p:cNvSpPr>
          <p:nvPr>
            <p:ph/>
          </p:nvPr>
        </p:nvSpPr>
        <p:spPr>
          <a:xfrm>
            <a:off x="622620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17" name="PlaceHolder 4"/>
          <p:cNvSpPr>
            <a:spLocks noGrp="1"/>
          </p:cNvSpPr>
          <p:nvPr>
            <p:ph/>
          </p:nvPr>
        </p:nvSpPr>
        <p:spPr>
          <a:xfrm>
            <a:off x="83808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408B89AD-1582-4AAB-8E5D-7DC2E73F812B}" type="slidenum">
              <a:t>‹Nº›</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26"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227" name="PlaceHolder 2"/>
          <p:cNvSpPr>
            <a:spLocks noGrp="1"/>
          </p:cNvSpPr>
          <p:nvPr>
            <p:ph/>
          </p:nvPr>
        </p:nvSpPr>
        <p:spPr>
          <a:xfrm>
            <a:off x="838080" y="1825560"/>
            <a:ext cx="1051524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228" name="PlaceHolder 3"/>
          <p:cNvSpPr>
            <a:spLocks noGrp="1"/>
          </p:cNvSpPr>
          <p:nvPr>
            <p:ph/>
          </p:nvPr>
        </p:nvSpPr>
        <p:spPr>
          <a:xfrm>
            <a:off x="838080" y="4098240"/>
            <a:ext cx="1051524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29"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230"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231"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232" name="PlaceHolder 4"/>
          <p:cNvSpPr>
            <a:spLocks noGrp="1"/>
          </p:cNvSpPr>
          <p:nvPr>
            <p:ph/>
          </p:nvPr>
        </p:nvSpPr>
        <p:spPr>
          <a:xfrm>
            <a:off x="83808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233" name="PlaceHolder 5"/>
          <p:cNvSpPr>
            <a:spLocks noGrp="1"/>
          </p:cNvSpPr>
          <p:nvPr>
            <p:ph/>
          </p:nvPr>
        </p:nvSpPr>
        <p:spPr>
          <a:xfrm>
            <a:off x="622620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235" name="PlaceHolder 2"/>
          <p:cNvSpPr>
            <a:spLocks noGrp="1"/>
          </p:cNvSpPr>
          <p:nvPr>
            <p:ph/>
          </p:nvPr>
        </p:nvSpPr>
        <p:spPr>
          <a:xfrm>
            <a:off x="838080" y="182556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236" name="PlaceHolder 3"/>
          <p:cNvSpPr>
            <a:spLocks noGrp="1"/>
          </p:cNvSpPr>
          <p:nvPr>
            <p:ph/>
          </p:nvPr>
        </p:nvSpPr>
        <p:spPr>
          <a:xfrm>
            <a:off x="4393440" y="182556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237" name="PlaceHolder 4"/>
          <p:cNvSpPr>
            <a:spLocks noGrp="1"/>
          </p:cNvSpPr>
          <p:nvPr>
            <p:ph/>
          </p:nvPr>
        </p:nvSpPr>
        <p:spPr>
          <a:xfrm>
            <a:off x="7949160" y="182556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238" name="PlaceHolder 5"/>
          <p:cNvSpPr>
            <a:spLocks noGrp="1"/>
          </p:cNvSpPr>
          <p:nvPr>
            <p:ph/>
          </p:nvPr>
        </p:nvSpPr>
        <p:spPr>
          <a:xfrm>
            <a:off x="838080" y="409824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239" name="PlaceHolder 6"/>
          <p:cNvSpPr>
            <a:spLocks noGrp="1"/>
          </p:cNvSpPr>
          <p:nvPr>
            <p:ph/>
          </p:nvPr>
        </p:nvSpPr>
        <p:spPr>
          <a:xfrm>
            <a:off x="4393440" y="409824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240" name="PlaceHolder 7"/>
          <p:cNvSpPr>
            <a:spLocks noGrp="1"/>
          </p:cNvSpPr>
          <p:nvPr>
            <p:ph/>
          </p:nvPr>
        </p:nvSpPr>
        <p:spPr>
          <a:xfrm>
            <a:off x="7949160" y="409824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19" name="PlaceHolder 2"/>
          <p:cNvSpPr>
            <a:spLocks noGrp="1"/>
          </p:cNvSpPr>
          <p:nvPr>
            <p:ph/>
          </p:nvPr>
        </p:nvSpPr>
        <p:spPr>
          <a:xfrm>
            <a:off x="83808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20"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21" name="PlaceHolder 4"/>
          <p:cNvSpPr>
            <a:spLocks noGrp="1"/>
          </p:cNvSpPr>
          <p:nvPr>
            <p:ph/>
          </p:nvPr>
        </p:nvSpPr>
        <p:spPr>
          <a:xfrm>
            <a:off x="622620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F21B92B1-6F2A-490E-AB6B-89DF00C5BD66}" type="slidenum">
              <a:t>‹Nº›</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s-ES" sz="1800" b="0" strike="noStrike" spc="-1">
              <a:solidFill>
                <a:srgbClr val="000000"/>
              </a:solidFill>
              <a:latin typeface="Calibri"/>
            </a:endParaRPr>
          </a:p>
        </p:txBody>
      </p:sp>
      <p:sp>
        <p:nvSpPr>
          <p:cNvPr id="23"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24"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25" name="PlaceHolder 4"/>
          <p:cNvSpPr>
            <a:spLocks noGrp="1"/>
          </p:cNvSpPr>
          <p:nvPr>
            <p:ph/>
          </p:nvPr>
        </p:nvSpPr>
        <p:spPr>
          <a:xfrm>
            <a:off x="838080" y="4098240"/>
            <a:ext cx="10515240" cy="207504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98924B6A-E7BB-4C2E-A50F-414FE71E9E99}" type="slidenum">
              <a:t>‹Nº›</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alpha val="20000"/>
          </a:srgbClr>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1523880" y="1122480"/>
            <a:ext cx="9143640" cy="2387160"/>
          </a:xfrm>
          <a:prstGeom prst="rect">
            <a:avLst/>
          </a:prstGeom>
          <a:noFill/>
          <a:ln w="0">
            <a:noFill/>
          </a:ln>
        </p:spPr>
        <p:txBody>
          <a:bodyPr anchor="b">
            <a:noAutofit/>
          </a:bodyPr>
          <a:lstStyle/>
          <a:p>
            <a:pPr algn="ctr">
              <a:lnSpc>
                <a:spcPct val="90000"/>
              </a:lnSpc>
              <a:buNone/>
            </a:pPr>
            <a:r>
              <a:rPr lang="es-ES" sz="6000" b="0" strike="noStrike" spc="-1">
                <a:solidFill>
                  <a:srgbClr val="000000"/>
                </a:solidFill>
                <a:latin typeface="Calibri Light"/>
              </a:rPr>
              <a:t>Haga clic para modificar el estilo de título del patrón</a:t>
            </a:r>
            <a:endParaRPr lang="es-ES" sz="6000" b="0" strike="noStrike" spc="-1">
              <a:solidFill>
                <a:srgbClr val="000000"/>
              </a:solidFill>
              <a:latin typeface="Calibri"/>
            </a:endParaRPr>
          </a:p>
        </p:txBody>
      </p:sp>
      <p:sp>
        <p:nvSpPr>
          <p:cNvPr id="6" name="PlaceHolder 2"/>
          <p:cNvSpPr>
            <a:spLocks noGrp="1"/>
          </p:cNvSpPr>
          <p:nvPr>
            <p:ph type="dt" idx="1"/>
          </p:nvPr>
        </p:nvSpPr>
        <p:spPr>
          <a:xfrm>
            <a:off x="838080" y="6356520"/>
            <a:ext cx="2742840" cy="364680"/>
          </a:xfrm>
          <a:prstGeom prst="rect">
            <a:avLst/>
          </a:prstGeom>
          <a:noFill/>
          <a:ln w="0">
            <a:noFill/>
          </a:ln>
        </p:spPr>
        <p:txBody>
          <a:bodyPr anchor="ctr">
            <a:noAutofit/>
          </a:bodyPr>
          <a:lstStyle>
            <a:lvl1pPr>
              <a:lnSpc>
                <a:spcPct val="100000"/>
              </a:lnSpc>
              <a:buNone/>
              <a:defRPr lang="es-ES" sz="1200" b="0" strike="noStrike" spc="-1">
                <a:solidFill>
                  <a:srgbClr val="8B8B8B"/>
                </a:solidFill>
                <a:latin typeface="Calibri"/>
              </a:defRPr>
            </a:lvl1pPr>
          </a:lstStyle>
          <a:p>
            <a:pPr>
              <a:lnSpc>
                <a:spcPct val="100000"/>
              </a:lnSpc>
              <a:buNone/>
            </a:pPr>
            <a:r>
              <a:rPr lang="es-ES" sz="1200" b="0" strike="noStrike" spc="-1">
                <a:solidFill>
                  <a:srgbClr val="8B8B8B"/>
                </a:solidFill>
                <a:latin typeface="Calibri"/>
              </a:rPr>
              <a:t> </a:t>
            </a:r>
            <a:endParaRPr lang="es-ES" sz="1200" b="0" strike="noStrike" spc="-1">
              <a:latin typeface="Times New Roman"/>
            </a:endParaRPr>
          </a:p>
        </p:txBody>
      </p:sp>
      <p:sp>
        <p:nvSpPr>
          <p:cNvPr id="2" name="PlaceHolder 3"/>
          <p:cNvSpPr>
            <a:spLocks noGrp="1"/>
          </p:cNvSpPr>
          <p:nvPr>
            <p:ph type="ftr" idx="2"/>
          </p:nvPr>
        </p:nvSpPr>
        <p:spPr>
          <a:xfrm>
            <a:off x="4038480" y="6356520"/>
            <a:ext cx="4114440" cy="364680"/>
          </a:xfrm>
          <a:prstGeom prst="rect">
            <a:avLst/>
          </a:prstGeom>
          <a:noFill/>
          <a:ln w="0">
            <a:noFill/>
          </a:ln>
        </p:spPr>
        <p:txBody>
          <a:bodyPr anchor="ctr">
            <a:noAutofit/>
          </a:bodyPr>
          <a:lstStyle>
            <a:lvl1pPr algn="ctr">
              <a:buNone/>
              <a:defRPr lang="es-ES" sz="1400" b="0" strike="noStrike" spc="-1">
                <a:latin typeface="Times New Roman"/>
              </a:defRPr>
            </a:lvl1pPr>
          </a:lstStyle>
          <a:p>
            <a:pPr algn="ctr">
              <a:buNone/>
            </a:pPr>
            <a:r>
              <a:rPr lang="es-ES" sz="1400" b="0" strike="noStrike" spc="-1">
                <a:latin typeface="Times New Roman"/>
              </a:rPr>
              <a:t> </a:t>
            </a:r>
          </a:p>
        </p:txBody>
      </p:sp>
      <p:sp>
        <p:nvSpPr>
          <p:cNvPr id="3" name="PlaceHolder 4"/>
          <p:cNvSpPr>
            <a:spLocks noGrp="1"/>
          </p:cNvSpPr>
          <p:nvPr>
            <p:ph type="sldNum" idx="3"/>
          </p:nvPr>
        </p:nvSpPr>
        <p:spPr>
          <a:xfrm>
            <a:off x="8610480" y="6356520"/>
            <a:ext cx="2742840" cy="364680"/>
          </a:xfrm>
          <a:prstGeom prst="rect">
            <a:avLst/>
          </a:prstGeom>
          <a:noFill/>
          <a:ln w="0">
            <a:noFill/>
          </a:ln>
        </p:spPr>
        <p:txBody>
          <a:bodyPr anchor="ctr">
            <a:noAutofit/>
          </a:bodyPr>
          <a:lstStyle>
            <a:lvl1pPr algn="r">
              <a:lnSpc>
                <a:spcPct val="100000"/>
              </a:lnSpc>
              <a:buNone/>
              <a:defRPr lang="es-ES" sz="1200" b="0" strike="noStrike" spc="-1">
                <a:solidFill>
                  <a:srgbClr val="8B8B8B"/>
                </a:solidFill>
                <a:latin typeface="Calibri"/>
              </a:defRPr>
            </a:lvl1pPr>
          </a:lstStyle>
          <a:p>
            <a:pPr algn="r">
              <a:lnSpc>
                <a:spcPct val="100000"/>
              </a:lnSpc>
              <a:buNone/>
            </a:pPr>
            <a:fld id="{A9FF6EDE-316A-487F-96FC-59862E88DEC9}" type="slidenum">
              <a:rPr lang="es-ES" sz="1200" b="0" strike="noStrike" spc="-1">
                <a:solidFill>
                  <a:srgbClr val="8B8B8B"/>
                </a:solidFill>
                <a:latin typeface="Calibri"/>
              </a:rPr>
              <a:t>‹Nº›</a:t>
            </a:fld>
            <a:endParaRPr lang="es-ES" sz="1200" b="0" strike="noStrike" spc="-1">
              <a:latin typeface="Times New Roman"/>
            </a:endParaRPr>
          </a:p>
        </p:txBody>
      </p:sp>
      <p:sp>
        <p:nvSpPr>
          <p:cNvPr id="4"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s-ES" sz="2800" b="0" strike="noStrike" spc="-1">
                <a:solidFill>
                  <a:srgbClr val="000000"/>
                </a:solidFill>
                <a:latin typeface="Calibri"/>
              </a:rPr>
              <a:t>Pulse para editar el formato de texto del esquema</a:t>
            </a:r>
          </a:p>
          <a:p>
            <a:pPr marL="864000" lvl="1" indent="-324000">
              <a:lnSpc>
                <a:spcPct val="90000"/>
              </a:lnSpc>
              <a:spcBef>
                <a:spcPts val="1134"/>
              </a:spcBef>
              <a:buClr>
                <a:srgbClr val="000000"/>
              </a:buClr>
              <a:buSzPct val="75000"/>
              <a:buFont typeface="Symbol" charset="2"/>
              <a:buChar char=""/>
            </a:pPr>
            <a:r>
              <a:rPr lang="es-ES" sz="2000" b="0" strike="noStrike" spc="-1">
                <a:solidFill>
                  <a:srgbClr val="000000"/>
                </a:solidFill>
                <a:latin typeface="Calibri"/>
              </a:rPr>
              <a:t>Segundo nivel del esquema</a:t>
            </a:r>
          </a:p>
          <a:p>
            <a:pPr marL="1296000" lvl="2" indent="-288000">
              <a:lnSpc>
                <a:spcPct val="90000"/>
              </a:lnSpc>
              <a:spcBef>
                <a:spcPts val="850"/>
              </a:spcBef>
              <a:buClr>
                <a:srgbClr val="000000"/>
              </a:buClr>
              <a:buSzPct val="45000"/>
              <a:buFont typeface="Wingdings" charset="2"/>
              <a:buChar char=""/>
            </a:pPr>
            <a:r>
              <a:rPr lang="es-ES" sz="1800" b="0" strike="noStrike" spc="-1">
                <a:solidFill>
                  <a:srgbClr val="000000"/>
                </a:solidFill>
                <a:latin typeface="Calibri"/>
              </a:rPr>
              <a:t>Tercer nivel del esquema</a:t>
            </a:r>
          </a:p>
          <a:p>
            <a:pPr marL="1728000" lvl="3" indent="-216000">
              <a:lnSpc>
                <a:spcPct val="90000"/>
              </a:lnSpc>
              <a:spcBef>
                <a:spcPts val="567"/>
              </a:spcBef>
              <a:buClr>
                <a:srgbClr val="000000"/>
              </a:buClr>
              <a:buSzPct val="75000"/>
              <a:buFont typeface="Symbol" charset="2"/>
              <a:buChar char=""/>
            </a:pPr>
            <a:r>
              <a:rPr lang="es-ES" sz="1800" b="0" strike="noStrike" spc="-1">
                <a:solidFill>
                  <a:srgbClr val="000000"/>
                </a:solidFill>
                <a:latin typeface="Calibri"/>
              </a:rPr>
              <a:t>Cuarto nivel del esquema</a:t>
            </a:r>
          </a:p>
          <a:p>
            <a:pPr marL="2160000" lvl="4" indent="-216000">
              <a:lnSpc>
                <a:spcPct val="90000"/>
              </a:lnSpc>
              <a:spcBef>
                <a:spcPts val="283"/>
              </a:spcBef>
              <a:buClr>
                <a:srgbClr val="000000"/>
              </a:buClr>
              <a:buSzPct val="45000"/>
              <a:buFont typeface="Wingdings" charset="2"/>
              <a:buChar char=""/>
            </a:pPr>
            <a:r>
              <a:rPr lang="es-ES" sz="2000" b="0" strike="noStrike" spc="-1">
                <a:solidFill>
                  <a:srgbClr val="000000"/>
                </a:solidFill>
                <a:latin typeface="Calibri"/>
              </a:rPr>
              <a:t>Quinto nivel del esquema</a:t>
            </a:r>
          </a:p>
          <a:p>
            <a:pPr marL="2592000" lvl="5" indent="-216000">
              <a:lnSpc>
                <a:spcPct val="90000"/>
              </a:lnSpc>
              <a:spcBef>
                <a:spcPts val="283"/>
              </a:spcBef>
              <a:buClr>
                <a:srgbClr val="000000"/>
              </a:buClr>
              <a:buSzPct val="45000"/>
              <a:buFont typeface="Wingdings" charset="2"/>
              <a:buChar char=""/>
            </a:pPr>
            <a:r>
              <a:rPr lang="es-ES" sz="2000" b="0" strike="noStrike" spc="-1">
                <a:solidFill>
                  <a:srgbClr val="000000"/>
                </a:solidFill>
                <a:latin typeface="Calibri"/>
              </a:rPr>
              <a:t>Sexto nivel del esquema</a:t>
            </a:r>
          </a:p>
          <a:p>
            <a:pPr marL="3024000" lvl="6" indent="-216000">
              <a:lnSpc>
                <a:spcPct val="90000"/>
              </a:lnSpc>
              <a:spcBef>
                <a:spcPts val="283"/>
              </a:spcBef>
              <a:buClr>
                <a:srgbClr val="000000"/>
              </a:buClr>
              <a:buSzPct val="45000"/>
              <a:buFont typeface="Wingdings" charset="2"/>
              <a:buChar char=""/>
            </a:pPr>
            <a:r>
              <a:rPr lang="es-ES" sz="2000" b="0" strike="noStrike" spc="-1">
                <a:solidFill>
                  <a:srgbClr val="000000"/>
                </a:solidFill>
                <a:latin typeface="Calibri"/>
              </a:rPr>
              <a:t>Séptimo nivel del esquema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alpha val="20000"/>
          </a:srgbClr>
        </a:solidFill>
        <a:effectLst/>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838080" y="365040"/>
            <a:ext cx="10515240" cy="1325160"/>
          </a:xfrm>
          <a:prstGeom prst="rect">
            <a:avLst/>
          </a:prstGeom>
          <a:noFill/>
          <a:ln w="0">
            <a:noFill/>
          </a:ln>
        </p:spPr>
        <p:txBody>
          <a:bodyPr anchor="ctr">
            <a:noAutofit/>
          </a:bodyPr>
          <a:lstStyle/>
          <a:p>
            <a:pPr>
              <a:lnSpc>
                <a:spcPct val="90000"/>
              </a:lnSpc>
              <a:buNone/>
            </a:pPr>
            <a:r>
              <a:rPr lang="es-ES" sz="4400" b="0" strike="noStrike" spc="-1">
                <a:solidFill>
                  <a:srgbClr val="000000"/>
                </a:solidFill>
                <a:latin typeface="Calibri Light"/>
              </a:rPr>
              <a:t>Haga clic para modificar el estilo de título del patrón</a:t>
            </a:r>
            <a:endParaRPr lang="es-ES" sz="4400" b="0" strike="noStrike" spc="-1">
              <a:solidFill>
                <a:srgbClr val="000000"/>
              </a:solidFill>
              <a:latin typeface="Calibri"/>
            </a:endParaRPr>
          </a:p>
        </p:txBody>
      </p:sp>
      <p:sp>
        <p:nvSpPr>
          <p:cNvPr id="42" name="PlaceHolder 2"/>
          <p:cNvSpPr>
            <a:spLocks noGrp="1"/>
          </p:cNvSpPr>
          <p:nvPr>
            <p:ph type="body"/>
          </p:nvPr>
        </p:nvSpPr>
        <p:spPr>
          <a:xfrm>
            <a:off x="838080" y="18255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s-ES" sz="2800" b="0" strike="noStrike" spc="-1">
                <a:solidFill>
                  <a:srgbClr val="000000"/>
                </a:solidFill>
                <a:latin typeface="Calibri"/>
              </a:rPr>
              <a:t>Haga clic para modificar los estilos de texto del patrón</a:t>
            </a:r>
          </a:p>
          <a:p>
            <a:pPr marL="685800" lvl="1" indent="-228600">
              <a:lnSpc>
                <a:spcPct val="90000"/>
              </a:lnSpc>
              <a:spcBef>
                <a:spcPts val="499"/>
              </a:spcBef>
              <a:buClr>
                <a:srgbClr val="000000"/>
              </a:buClr>
              <a:buFont typeface="Arial"/>
              <a:buChar char="•"/>
            </a:pPr>
            <a:r>
              <a:rPr lang="es-ES" sz="2400" b="0" strike="noStrike" spc="-1">
                <a:solidFill>
                  <a:srgbClr val="000000"/>
                </a:solidFill>
                <a:latin typeface="Calibri"/>
              </a:rPr>
              <a:t>Segundo nivel</a:t>
            </a:r>
          </a:p>
          <a:p>
            <a:pPr marL="1143000" lvl="2" indent="-228600">
              <a:lnSpc>
                <a:spcPct val="90000"/>
              </a:lnSpc>
              <a:spcBef>
                <a:spcPts val="499"/>
              </a:spcBef>
              <a:buClr>
                <a:srgbClr val="000000"/>
              </a:buClr>
              <a:buFont typeface="Arial"/>
              <a:buChar char="•"/>
            </a:pPr>
            <a:r>
              <a:rPr lang="es-ES" sz="2000" b="0" strike="noStrike" spc="-1">
                <a:solidFill>
                  <a:srgbClr val="000000"/>
                </a:solidFill>
                <a:latin typeface="Calibri"/>
              </a:rPr>
              <a:t>Tercer nivel</a:t>
            </a:r>
          </a:p>
          <a:p>
            <a:pPr marL="1600200" lvl="3" indent="-228600">
              <a:lnSpc>
                <a:spcPct val="90000"/>
              </a:lnSpc>
              <a:spcBef>
                <a:spcPts val="499"/>
              </a:spcBef>
              <a:buClr>
                <a:srgbClr val="000000"/>
              </a:buClr>
              <a:buFont typeface="Arial"/>
              <a:buChar char="•"/>
            </a:pPr>
            <a:r>
              <a:rPr lang="es-ES" sz="1800" b="0" strike="noStrike" spc="-1">
                <a:solidFill>
                  <a:srgbClr val="000000"/>
                </a:solidFill>
                <a:latin typeface="Calibri"/>
              </a:rPr>
              <a:t>Cuarto nivel</a:t>
            </a:r>
          </a:p>
          <a:p>
            <a:pPr marL="2057400" lvl="4" indent="-228600">
              <a:lnSpc>
                <a:spcPct val="90000"/>
              </a:lnSpc>
              <a:spcBef>
                <a:spcPts val="499"/>
              </a:spcBef>
              <a:buClr>
                <a:srgbClr val="000000"/>
              </a:buClr>
              <a:buFont typeface="Arial"/>
              <a:buChar char="•"/>
            </a:pPr>
            <a:r>
              <a:rPr lang="es-ES" sz="1800" b="0" strike="noStrike" spc="-1">
                <a:solidFill>
                  <a:srgbClr val="000000"/>
                </a:solidFill>
                <a:latin typeface="Calibri"/>
              </a:rPr>
              <a:t>Quinto nivel</a:t>
            </a:r>
          </a:p>
        </p:txBody>
      </p:sp>
      <p:sp>
        <p:nvSpPr>
          <p:cNvPr id="43" name="PlaceHolder 3"/>
          <p:cNvSpPr>
            <a:spLocks noGrp="1"/>
          </p:cNvSpPr>
          <p:nvPr>
            <p:ph type="dt" idx="4"/>
          </p:nvPr>
        </p:nvSpPr>
        <p:spPr>
          <a:xfrm>
            <a:off x="838080" y="6356520"/>
            <a:ext cx="2742840" cy="364680"/>
          </a:xfrm>
          <a:prstGeom prst="rect">
            <a:avLst/>
          </a:prstGeom>
          <a:noFill/>
          <a:ln w="0">
            <a:noFill/>
          </a:ln>
        </p:spPr>
        <p:txBody>
          <a:bodyPr anchor="ctr">
            <a:noAutofit/>
          </a:bodyPr>
          <a:lstStyle>
            <a:lvl1pPr>
              <a:lnSpc>
                <a:spcPct val="100000"/>
              </a:lnSpc>
              <a:buNone/>
              <a:defRPr lang="es-ES" sz="1200" b="0" strike="noStrike" spc="-1">
                <a:solidFill>
                  <a:srgbClr val="8B8B8B"/>
                </a:solidFill>
                <a:latin typeface="Calibri"/>
              </a:defRPr>
            </a:lvl1pPr>
          </a:lstStyle>
          <a:p>
            <a:pPr>
              <a:lnSpc>
                <a:spcPct val="100000"/>
              </a:lnSpc>
              <a:buNone/>
            </a:pPr>
            <a:r>
              <a:rPr lang="es-ES" sz="1200" b="0" strike="noStrike" spc="-1">
                <a:solidFill>
                  <a:srgbClr val="8B8B8B"/>
                </a:solidFill>
                <a:latin typeface="Calibri"/>
              </a:rPr>
              <a:t>&lt;fecha/hora&gt;</a:t>
            </a:r>
            <a:endParaRPr lang="es-ES" sz="1200" b="0" strike="noStrike" spc="-1">
              <a:latin typeface="Times New Roman"/>
            </a:endParaRPr>
          </a:p>
        </p:txBody>
      </p:sp>
      <p:sp>
        <p:nvSpPr>
          <p:cNvPr id="44" name="PlaceHolder 4"/>
          <p:cNvSpPr>
            <a:spLocks noGrp="1"/>
          </p:cNvSpPr>
          <p:nvPr>
            <p:ph type="ftr" idx="5"/>
          </p:nvPr>
        </p:nvSpPr>
        <p:spPr>
          <a:xfrm>
            <a:off x="4038480" y="6356520"/>
            <a:ext cx="4114440" cy="364680"/>
          </a:xfrm>
          <a:prstGeom prst="rect">
            <a:avLst/>
          </a:prstGeom>
          <a:noFill/>
          <a:ln w="0">
            <a:noFill/>
          </a:ln>
        </p:spPr>
        <p:txBody>
          <a:bodyPr anchor="ctr">
            <a:noAutofit/>
          </a:bodyPr>
          <a:lstStyle>
            <a:lvl1pPr algn="ctr">
              <a:buNone/>
              <a:defRPr lang="es-ES" sz="1400" b="0" strike="noStrike" spc="-1">
                <a:latin typeface="Times New Roman"/>
              </a:defRPr>
            </a:lvl1pPr>
          </a:lstStyle>
          <a:p>
            <a:pPr algn="ctr">
              <a:buNone/>
            </a:pPr>
            <a:r>
              <a:rPr lang="es-ES" sz="1400" b="0" strike="noStrike" spc="-1">
                <a:latin typeface="Times New Roman"/>
              </a:rPr>
              <a:t>&lt;pie de página&gt;</a:t>
            </a:r>
          </a:p>
        </p:txBody>
      </p:sp>
      <p:sp>
        <p:nvSpPr>
          <p:cNvPr id="45" name="PlaceHolder 5"/>
          <p:cNvSpPr>
            <a:spLocks noGrp="1"/>
          </p:cNvSpPr>
          <p:nvPr>
            <p:ph type="sldNum" idx="6"/>
          </p:nvPr>
        </p:nvSpPr>
        <p:spPr>
          <a:xfrm>
            <a:off x="8610480" y="6356520"/>
            <a:ext cx="2742840" cy="364680"/>
          </a:xfrm>
          <a:prstGeom prst="rect">
            <a:avLst/>
          </a:prstGeom>
          <a:noFill/>
          <a:ln w="0">
            <a:noFill/>
          </a:ln>
        </p:spPr>
        <p:txBody>
          <a:bodyPr anchor="ctr">
            <a:noAutofit/>
          </a:bodyPr>
          <a:lstStyle>
            <a:lvl1pPr algn="r">
              <a:lnSpc>
                <a:spcPct val="100000"/>
              </a:lnSpc>
              <a:buNone/>
              <a:defRPr lang="es-ES" sz="1200" b="0" strike="noStrike" spc="-1">
                <a:solidFill>
                  <a:srgbClr val="8B8B8B"/>
                </a:solidFill>
                <a:latin typeface="Calibri"/>
              </a:defRPr>
            </a:lvl1pPr>
          </a:lstStyle>
          <a:p>
            <a:pPr algn="r">
              <a:lnSpc>
                <a:spcPct val="100000"/>
              </a:lnSpc>
              <a:buNone/>
            </a:pPr>
            <a:fld id="{A9EA5621-82BC-43CB-9BE9-40226EA43036}" type="slidenum">
              <a:rPr lang="es-ES" sz="1200" b="0" strike="noStrike" spc="-1">
                <a:solidFill>
                  <a:srgbClr val="8B8B8B"/>
                </a:solidFill>
                <a:latin typeface="Calibri"/>
              </a:rPr>
              <a:t>‹Nº›</a:t>
            </a:fld>
            <a:endParaRPr lang="es-E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alpha val="20000"/>
          </a:srgbClr>
        </a:solidFill>
        <a:effectLst/>
      </p:bgPr>
    </p:bg>
    <p:spTree>
      <p:nvGrpSpPr>
        <p:cNvPr id="1" name=""/>
        <p:cNvGrpSpPr/>
        <p:nvPr/>
      </p:nvGrpSpPr>
      <p:grpSpPr>
        <a:xfrm>
          <a:off x="0" y="0"/>
          <a:ext cx="0" cy="0"/>
          <a:chOff x="0" y="0"/>
          <a:chExt cx="0" cy="0"/>
        </a:xfrm>
      </p:grpSpPr>
      <p:sp>
        <p:nvSpPr>
          <p:cNvPr id="82" name="PlaceHolder 1"/>
          <p:cNvSpPr>
            <a:spLocks noGrp="1"/>
          </p:cNvSpPr>
          <p:nvPr>
            <p:ph type="dt" idx="7"/>
          </p:nvPr>
        </p:nvSpPr>
        <p:spPr>
          <a:xfrm>
            <a:off x="838080" y="6356520"/>
            <a:ext cx="2742840" cy="364680"/>
          </a:xfrm>
          <a:prstGeom prst="rect">
            <a:avLst/>
          </a:prstGeom>
          <a:noFill/>
          <a:ln w="0">
            <a:noFill/>
          </a:ln>
        </p:spPr>
        <p:txBody>
          <a:bodyPr anchor="ctr">
            <a:noAutofit/>
          </a:bodyPr>
          <a:lstStyle>
            <a:lvl1pPr>
              <a:lnSpc>
                <a:spcPct val="100000"/>
              </a:lnSpc>
              <a:buNone/>
              <a:defRPr lang="es-ES" sz="1200" b="0" strike="noStrike" spc="-1">
                <a:solidFill>
                  <a:srgbClr val="8B8B8B"/>
                </a:solidFill>
                <a:latin typeface="Calibri"/>
              </a:defRPr>
            </a:lvl1pPr>
          </a:lstStyle>
          <a:p>
            <a:pPr>
              <a:lnSpc>
                <a:spcPct val="100000"/>
              </a:lnSpc>
              <a:buNone/>
            </a:pPr>
            <a:r>
              <a:rPr lang="es-ES" sz="1200" b="0" strike="noStrike" spc="-1">
                <a:solidFill>
                  <a:srgbClr val="8B8B8B"/>
                </a:solidFill>
                <a:latin typeface="Calibri"/>
              </a:rPr>
              <a:t>&lt;fecha/hora&gt;</a:t>
            </a:r>
            <a:endParaRPr lang="es-ES" sz="1200" b="0" strike="noStrike" spc="-1">
              <a:latin typeface="Times New Roman"/>
            </a:endParaRPr>
          </a:p>
        </p:txBody>
      </p:sp>
      <p:sp>
        <p:nvSpPr>
          <p:cNvPr id="83" name="PlaceHolder 2"/>
          <p:cNvSpPr>
            <a:spLocks noGrp="1"/>
          </p:cNvSpPr>
          <p:nvPr>
            <p:ph type="ftr" idx="8"/>
          </p:nvPr>
        </p:nvSpPr>
        <p:spPr>
          <a:xfrm>
            <a:off x="4038480" y="6356520"/>
            <a:ext cx="4114440" cy="364680"/>
          </a:xfrm>
          <a:prstGeom prst="rect">
            <a:avLst/>
          </a:prstGeom>
          <a:noFill/>
          <a:ln w="0">
            <a:noFill/>
          </a:ln>
        </p:spPr>
        <p:txBody>
          <a:bodyPr anchor="ctr">
            <a:noAutofit/>
          </a:bodyPr>
          <a:lstStyle>
            <a:lvl1pPr algn="ctr">
              <a:buNone/>
              <a:defRPr lang="es-ES" sz="1400" b="0" strike="noStrike" spc="-1">
                <a:latin typeface="Times New Roman"/>
              </a:defRPr>
            </a:lvl1pPr>
          </a:lstStyle>
          <a:p>
            <a:pPr algn="ctr">
              <a:buNone/>
            </a:pPr>
            <a:r>
              <a:rPr lang="es-ES" sz="1400" b="0" strike="noStrike" spc="-1">
                <a:latin typeface="Times New Roman"/>
              </a:rPr>
              <a:t>&lt;pie de página&gt;</a:t>
            </a:r>
          </a:p>
        </p:txBody>
      </p:sp>
      <p:sp>
        <p:nvSpPr>
          <p:cNvPr id="84" name="PlaceHolder 3"/>
          <p:cNvSpPr>
            <a:spLocks noGrp="1"/>
          </p:cNvSpPr>
          <p:nvPr>
            <p:ph type="sldNum" idx="9"/>
          </p:nvPr>
        </p:nvSpPr>
        <p:spPr>
          <a:xfrm>
            <a:off x="8610480" y="6356520"/>
            <a:ext cx="2742840" cy="364680"/>
          </a:xfrm>
          <a:prstGeom prst="rect">
            <a:avLst/>
          </a:prstGeom>
          <a:noFill/>
          <a:ln w="0">
            <a:noFill/>
          </a:ln>
        </p:spPr>
        <p:txBody>
          <a:bodyPr anchor="ctr">
            <a:noAutofit/>
          </a:bodyPr>
          <a:lstStyle>
            <a:lvl1pPr algn="r">
              <a:lnSpc>
                <a:spcPct val="100000"/>
              </a:lnSpc>
              <a:buNone/>
              <a:defRPr lang="es-ES" sz="1200" b="0" strike="noStrike" spc="-1">
                <a:solidFill>
                  <a:srgbClr val="8B8B8B"/>
                </a:solidFill>
                <a:latin typeface="Calibri"/>
              </a:defRPr>
            </a:lvl1pPr>
          </a:lstStyle>
          <a:p>
            <a:pPr algn="r">
              <a:lnSpc>
                <a:spcPct val="100000"/>
              </a:lnSpc>
              <a:buNone/>
            </a:pPr>
            <a:fld id="{AB9C082B-BE84-48AB-9A49-C00A3B20B7A3}" type="slidenum">
              <a:rPr lang="es-ES" sz="1200" b="0" strike="noStrike" spc="-1">
                <a:solidFill>
                  <a:srgbClr val="8B8B8B"/>
                </a:solidFill>
                <a:latin typeface="Calibri"/>
              </a:rPr>
              <a:t>‹Nº›</a:t>
            </a:fld>
            <a:endParaRPr lang="es-ES" sz="1200" b="0" strike="noStrike" spc="-1">
              <a:latin typeface="Times New Roman"/>
            </a:endParaRPr>
          </a:p>
        </p:txBody>
      </p:sp>
      <p:sp>
        <p:nvSpPr>
          <p:cNvPr id="85"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r>
              <a:rPr lang="es-ES" sz="1800" b="0" strike="noStrike" spc="-1">
                <a:solidFill>
                  <a:srgbClr val="000000"/>
                </a:solidFill>
                <a:latin typeface="Calibri"/>
              </a:rPr>
              <a:t>Pulse para editar el formato del texto de título</a:t>
            </a:r>
          </a:p>
        </p:txBody>
      </p:sp>
      <p:sp>
        <p:nvSpPr>
          <p:cNvPr id="86"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s-ES" sz="2800" b="0" strike="noStrike" spc="-1">
                <a:solidFill>
                  <a:srgbClr val="000000"/>
                </a:solidFill>
                <a:latin typeface="Calibri"/>
              </a:rPr>
              <a:t>Pulse para editar el formato de texto del esquema</a:t>
            </a:r>
          </a:p>
          <a:p>
            <a:pPr marL="864000" lvl="1" indent="-324000">
              <a:lnSpc>
                <a:spcPct val="90000"/>
              </a:lnSpc>
              <a:spcBef>
                <a:spcPts val="1134"/>
              </a:spcBef>
              <a:buClr>
                <a:srgbClr val="000000"/>
              </a:buClr>
              <a:buSzPct val="75000"/>
              <a:buFont typeface="Symbol" charset="2"/>
              <a:buChar char=""/>
            </a:pPr>
            <a:r>
              <a:rPr lang="es-ES" sz="2000" b="0" strike="noStrike" spc="-1">
                <a:solidFill>
                  <a:srgbClr val="000000"/>
                </a:solidFill>
                <a:latin typeface="Calibri"/>
              </a:rPr>
              <a:t>Segundo nivel del esquema</a:t>
            </a:r>
          </a:p>
          <a:p>
            <a:pPr marL="1296000" lvl="2" indent="-288000">
              <a:lnSpc>
                <a:spcPct val="90000"/>
              </a:lnSpc>
              <a:spcBef>
                <a:spcPts val="850"/>
              </a:spcBef>
              <a:buClr>
                <a:srgbClr val="000000"/>
              </a:buClr>
              <a:buSzPct val="45000"/>
              <a:buFont typeface="Wingdings" charset="2"/>
              <a:buChar char=""/>
            </a:pPr>
            <a:r>
              <a:rPr lang="es-ES" sz="1800" b="0" strike="noStrike" spc="-1">
                <a:solidFill>
                  <a:srgbClr val="000000"/>
                </a:solidFill>
                <a:latin typeface="Calibri"/>
              </a:rPr>
              <a:t>Tercer nivel del esquema</a:t>
            </a:r>
          </a:p>
          <a:p>
            <a:pPr marL="1728000" lvl="3" indent="-216000">
              <a:lnSpc>
                <a:spcPct val="90000"/>
              </a:lnSpc>
              <a:spcBef>
                <a:spcPts val="567"/>
              </a:spcBef>
              <a:buClr>
                <a:srgbClr val="000000"/>
              </a:buClr>
              <a:buSzPct val="75000"/>
              <a:buFont typeface="Symbol" charset="2"/>
              <a:buChar char=""/>
            </a:pPr>
            <a:r>
              <a:rPr lang="es-ES" sz="1800" b="0" strike="noStrike" spc="-1">
                <a:solidFill>
                  <a:srgbClr val="000000"/>
                </a:solidFill>
                <a:latin typeface="Calibri"/>
              </a:rPr>
              <a:t>Cuarto nivel del esquema</a:t>
            </a:r>
          </a:p>
          <a:p>
            <a:pPr marL="2160000" lvl="4" indent="-216000">
              <a:lnSpc>
                <a:spcPct val="90000"/>
              </a:lnSpc>
              <a:spcBef>
                <a:spcPts val="283"/>
              </a:spcBef>
              <a:buClr>
                <a:srgbClr val="000000"/>
              </a:buClr>
              <a:buSzPct val="45000"/>
              <a:buFont typeface="Wingdings" charset="2"/>
              <a:buChar char=""/>
            </a:pPr>
            <a:r>
              <a:rPr lang="es-ES" sz="2000" b="0" strike="noStrike" spc="-1">
                <a:solidFill>
                  <a:srgbClr val="000000"/>
                </a:solidFill>
                <a:latin typeface="Calibri"/>
              </a:rPr>
              <a:t>Quinto nivel del esquema</a:t>
            </a:r>
          </a:p>
          <a:p>
            <a:pPr marL="2592000" lvl="5" indent="-216000">
              <a:lnSpc>
                <a:spcPct val="90000"/>
              </a:lnSpc>
              <a:spcBef>
                <a:spcPts val="283"/>
              </a:spcBef>
              <a:buClr>
                <a:srgbClr val="000000"/>
              </a:buClr>
              <a:buSzPct val="45000"/>
              <a:buFont typeface="Wingdings" charset="2"/>
              <a:buChar char=""/>
            </a:pPr>
            <a:r>
              <a:rPr lang="es-ES" sz="2000" b="0" strike="noStrike" spc="-1">
                <a:solidFill>
                  <a:srgbClr val="000000"/>
                </a:solidFill>
                <a:latin typeface="Calibri"/>
              </a:rPr>
              <a:t>Sexto nivel del esquema</a:t>
            </a:r>
          </a:p>
          <a:p>
            <a:pPr marL="3024000" lvl="6" indent="-216000">
              <a:lnSpc>
                <a:spcPct val="90000"/>
              </a:lnSpc>
              <a:spcBef>
                <a:spcPts val="283"/>
              </a:spcBef>
              <a:buClr>
                <a:srgbClr val="000000"/>
              </a:buClr>
              <a:buSzPct val="45000"/>
              <a:buFont typeface="Wingdings" charset="2"/>
              <a:buChar char=""/>
            </a:pPr>
            <a:r>
              <a:rPr lang="es-ES" sz="2000" b="0" strike="noStrike" spc="-1">
                <a:solidFill>
                  <a:srgbClr val="000000"/>
                </a:solidFill>
                <a:latin typeface="Calibri"/>
              </a:rPr>
              <a:t>Séptimo nivel del esquema</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alpha val="20000"/>
          </a:srgbClr>
        </a:solidFill>
        <a:effectLst/>
      </p:bgPr>
    </p:bg>
    <p:spTree>
      <p:nvGrpSpPr>
        <p:cNvPr id="1" name=""/>
        <p:cNvGrpSpPr/>
        <p:nvPr/>
      </p:nvGrpSpPr>
      <p:grpSpPr>
        <a:xfrm>
          <a:off x="0" y="0"/>
          <a:ext cx="0" cy="0"/>
          <a:chOff x="0" y="0"/>
          <a:chExt cx="0" cy="0"/>
        </a:xfrm>
      </p:grpSpPr>
      <p:sp>
        <p:nvSpPr>
          <p:cNvPr id="123" name="PlaceHolder 1"/>
          <p:cNvSpPr>
            <a:spLocks noGrp="1"/>
          </p:cNvSpPr>
          <p:nvPr>
            <p:ph type="title"/>
          </p:nvPr>
        </p:nvSpPr>
        <p:spPr>
          <a:xfrm>
            <a:off x="838080" y="365040"/>
            <a:ext cx="10515240" cy="1325160"/>
          </a:xfrm>
          <a:prstGeom prst="rect">
            <a:avLst/>
          </a:prstGeom>
          <a:noFill/>
          <a:ln w="0">
            <a:noFill/>
          </a:ln>
        </p:spPr>
        <p:txBody>
          <a:bodyPr anchor="ctr">
            <a:noAutofit/>
          </a:bodyPr>
          <a:lstStyle/>
          <a:p>
            <a:pPr>
              <a:lnSpc>
                <a:spcPct val="90000"/>
              </a:lnSpc>
              <a:buNone/>
            </a:pPr>
            <a:r>
              <a:rPr lang="es-ES" sz="4400" b="0" strike="noStrike" spc="-1">
                <a:solidFill>
                  <a:srgbClr val="000000"/>
                </a:solidFill>
                <a:latin typeface="Calibri Light"/>
              </a:rPr>
              <a:t>Haga clic para modificar el estilo de título del patrón</a:t>
            </a:r>
            <a:endParaRPr lang="es-ES" sz="4400" b="0" strike="noStrike" spc="-1">
              <a:solidFill>
                <a:srgbClr val="000000"/>
              </a:solidFill>
              <a:latin typeface="Calibri"/>
            </a:endParaRPr>
          </a:p>
        </p:txBody>
      </p:sp>
      <p:sp>
        <p:nvSpPr>
          <p:cNvPr id="124" name="PlaceHolder 2"/>
          <p:cNvSpPr>
            <a:spLocks noGrp="1"/>
          </p:cNvSpPr>
          <p:nvPr>
            <p:ph type="dt" idx="10"/>
          </p:nvPr>
        </p:nvSpPr>
        <p:spPr>
          <a:xfrm>
            <a:off x="838080" y="6356520"/>
            <a:ext cx="2742840" cy="364680"/>
          </a:xfrm>
          <a:prstGeom prst="rect">
            <a:avLst/>
          </a:prstGeom>
          <a:noFill/>
          <a:ln w="0">
            <a:noFill/>
          </a:ln>
        </p:spPr>
        <p:txBody>
          <a:bodyPr anchor="ctr">
            <a:noAutofit/>
          </a:bodyPr>
          <a:lstStyle>
            <a:lvl1pPr>
              <a:lnSpc>
                <a:spcPct val="100000"/>
              </a:lnSpc>
              <a:buNone/>
              <a:defRPr lang="es-ES" sz="1200" b="0" strike="noStrike" spc="-1">
                <a:solidFill>
                  <a:srgbClr val="8B8B8B"/>
                </a:solidFill>
                <a:latin typeface="Calibri"/>
              </a:defRPr>
            </a:lvl1pPr>
          </a:lstStyle>
          <a:p>
            <a:pPr>
              <a:lnSpc>
                <a:spcPct val="100000"/>
              </a:lnSpc>
              <a:buNone/>
            </a:pPr>
            <a:r>
              <a:rPr lang="es-ES" sz="1200" b="0" strike="noStrike" spc="-1">
                <a:solidFill>
                  <a:srgbClr val="8B8B8B"/>
                </a:solidFill>
                <a:latin typeface="Calibri"/>
              </a:rPr>
              <a:t>&lt;fecha/hora&gt;</a:t>
            </a:r>
            <a:endParaRPr lang="es-ES" sz="1200" b="0" strike="noStrike" spc="-1">
              <a:latin typeface="Times New Roman"/>
            </a:endParaRPr>
          </a:p>
        </p:txBody>
      </p:sp>
      <p:sp>
        <p:nvSpPr>
          <p:cNvPr id="125" name="PlaceHolder 3"/>
          <p:cNvSpPr>
            <a:spLocks noGrp="1"/>
          </p:cNvSpPr>
          <p:nvPr>
            <p:ph type="ftr" idx="11"/>
          </p:nvPr>
        </p:nvSpPr>
        <p:spPr>
          <a:xfrm>
            <a:off x="4038480" y="6356520"/>
            <a:ext cx="4114440" cy="364680"/>
          </a:xfrm>
          <a:prstGeom prst="rect">
            <a:avLst/>
          </a:prstGeom>
          <a:noFill/>
          <a:ln w="0">
            <a:noFill/>
          </a:ln>
        </p:spPr>
        <p:txBody>
          <a:bodyPr anchor="ctr">
            <a:noAutofit/>
          </a:bodyPr>
          <a:lstStyle>
            <a:lvl1pPr algn="ctr">
              <a:buNone/>
              <a:defRPr lang="es-ES" sz="1400" b="0" strike="noStrike" spc="-1">
                <a:latin typeface="Times New Roman"/>
              </a:defRPr>
            </a:lvl1pPr>
          </a:lstStyle>
          <a:p>
            <a:pPr algn="ctr">
              <a:buNone/>
            </a:pPr>
            <a:r>
              <a:rPr lang="es-ES" sz="1400" b="0" strike="noStrike" spc="-1">
                <a:latin typeface="Times New Roman"/>
              </a:rPr>
              <a:t>&lt;pie de página&gt;</a:t>
            </a:r>
          </a:p>
        </p:txBody>
      </p:sp>
      <p:sp>
        <p:nvSpPr>
          <p:cNvPr id="126" name="PlaceHolder 4"/>
          <p:cNvSpPr>
            <a:spLocks noGrp="1"/>
          </p:cNvSpPr>
          <p:nvPr>
            <p:ph type="sldNum" idx="12"/>
          </p:nvPr>
        </p:nvSpPr>
        <p:spPr>
          <a:xfrm>
            <a:off x="8610480" y="6356520"/>
            <a:ext cx="2742840" cy="364680"/>
          </a:xfrm>
          <a:prstGeom prst="rect">
            <a:avLst/>
          </a:prstGeom>
          <a:noFill/>
          <a:ln w="0">
            <a:noFill/>
          </a:ln>
        </p:spPr>
        <p:txBody>
          <a:bodyPr anchor="ctr">
            <a:noAutofit/>
          </a:bodyPr>
          <a:lstStyle>
            <a:lvl1pPr algn="r">
              <a:lnSpc>
                <a:spcPct val="100000"/>
              </a:lnSpc>
              <a:buNone/>
              <a:defRPr lang="es-ES" sz="1200" b="0" strike="noStrike" spc="-1">
                <a:solidFill>
                  <a:srgbClr val="8B8B8B"/>
                </a:solidFill>
                <a:latin typeface="Calibri"/>
              </a:defRPr>
            </a:lvl1pPr>
          </a:lstStyle>
          <a:p>
            <a:pPr algn="r">
              <a:lnSpc>
                <a:spcPct val="100000"/>
              </a:lnSpc>
              <a:buNone/>
            </a:pPr>
            <a:fld id="{939F100E-1E55-4433-9770-FF723E485FFA}" type="slidenum">
              <a:rPr lang="es-ES" sz="1200" b="0" strike="noStrike" spc="-1">
                <a:solidFill>
                  <a:srgbClr val="8B8B8B"/>
                </a:solidFill>
                <a:latin typeface="Calibri"/>
              </a:rPr>
              <a:t>‹Nº›</a:t>
            </a:fld>
            <a:endParaRPr lang="es-ES" sz="1200" b="0" strike="noStrike" spc="-1">
              <a:latin typeface="Times New Roman"/>
            </a:endParaRPr>
          </a:p>
        </p:txBody>
      </p:sp>
      <p:sp>
        <p:nvSpPr>
          <p:cNvPr id="127"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s-ES" sz="2800" b="0" strike="noStrike" spc="-1">
                <a:solidFill>
                  <a:srgbClr val="000000"/>
                </a:solidFill>
                <a:latin typeface="Calibri"/>
              </a:rPr>
              <a:t>Pulse para editar el formato de texto del esquema</a:t>
            </a:r>
          </a:p>
          <a:p>
            <a:pPr marL="864000" lvl="1" indent="-324000">
              <a:lnSpc>
                <a:spcPct val="90000"/>
              </a:lnSpc>
              <a:spcBef>
                <a:spcPts val="1134"/>
              </a:spcBef>
              <a:buClr>
                <a:srgbClr val="000000"/>
              </a:buClr>
              <a:buSzPct val="75000"/>
              <a:buFont typeface="Symbol" charset="2"/>
              <a:buChar char=""/>
            </a:pPr>
            <a:r>
              <a:rPr lang="es-ES" sz="2000" b="0" strike="noStrike" spc="-1">
                <a:solidFill>
                  <a:srgbClr val="000000"/>
                </a:solidFill>
                <a:latin typeface="Calibri"/>
              </a:rPr>
              <a:t>Segundo nivel del esquema</a:t>
            </a:r>
          </a:p>
          <a:p>
            <a:pPr marL="1296000" lvl="2" indent="-288000">
              <a:lnSpc>
                <a:spcPct val="90000"/>
              </a:lnSpc>
              <a:spcBef>
                <a:spcPts val="850"/>
              </a:spcBef>
              <a:buClr>
                <a:srgbClr val="000000"/>
              </a:buClr>
              <a:buSzPct val="45000"/>
              <a:buFont typeface="Wingdings" charset="2"/>
              <a:buChar char=""/>
            </a:pPr>
            <a:r>
              <a:rPr lang="es-ES" sz="1800" b="0" strike="noStrike" spc="-1">
                <a:solidFill>
                  <a:srgbClr val="000000"/>
                </a:solidFill>
                <a:latin typeface="Calibri"/>
              </a:rPr>
              <a:t>Tercer nivel del esquema</a:t>
            </a:r>
          </a:p>
          <a:p>
            <a:pPr marL="1728000" lvl="3" indent="-216000">
              <a:lnSpc>
                <a:spcPct val="90000"/>
              </a:lnSpc>
              <a:spcBef>
                <a:spcPts val="567"/>
              </a:spcBef>
              <a:buClr>
                <a:srgbClr val="000000"/>
              </a:buClr>
              <a:buSzPct val="75000"/>
              <a:buFont typeface="Symbol" charset="2"/>
              <a:buChar char=""/>
            </a:pPr>
            <a:r>
              <a:rPr lang="es-ES" sz="1800" b="0" strike="noStrike" spc="-1">
                <a:solidFill>
                  <a:srgbClr val="000000"/>
                </a:solidFill>
                <a:latin typeface="Calibri"/>
              </a:rPr>
              <a:t>Cuarto nivel del esquema</a:t>
            </a:r>
          </a:p>
          <a:p>
            <a:pPr marL="2160000" lvl="4" indent="-216000">
              <a:lnSpc>
                <a:spcPct val="90000"/>
              </a:lnSpc>
              <a:spcBef>
                <a:spcPts val="283"/>
              </a:spcBef>
              <a:buClr>
                <a:srgbClr val="000000"/>
              </a:buClr>
              <a:buSzPct val="45000"/>
              <a:buFont typeface="Wingdings" charset="2"/>
              <a:buChar char=""/>
            </a:pPr>
            <a:r>
              <a:rPr lang="es-ES" sz="2000" b="0" strike="noStrike" spc="-1">
                <a:solidFill>
                  <a:srgbClr val="000000"/>
                </a:solidFill>
                <a:latin typeface="Calibri"/>
              </a:rPr>
              <a:t>Quinto nivel del esquema</a:t>
            </a:r>
          </a:p>
          <a:p>
            <a:pPr marL="2592000" lvl="5" indent="-216000">
              <a:lnSpc>
                <a:spcPct val="90000"/>
              </a:lnSpc>
              <a:spcBef>
                <a:spcPts val="283"/>
              </a:spcBef>
              <a:buClr>
                <a:srgbClr val="000000"/>
              </a:buClr>
              <a:buSzPct val="45000"/>
              <a:buFont typeface="Wingdings" charset="2"/>
              <a:buChar char=""/>
            </a:pPr>
            <a:r>
              <a:rPr lang="es-ES" sz="2000" b="0" strike="noStrike" spc="-1">
                <a:solidFill>
                  <a:srgbClr val="000000"/>
                </a:solidFill>
                <a:latin typeface="Calibri"/>
              </a:rPr>
              <a:t>Sexto nivel del esquema</a:t>
            </a:r>
          </a:p>
          <a:p>
            <a:pPr marL="3024000" lvl="6" indent="-216000">
              <a:lnSpc>
                <a:spcPct val="90000"/>
              </a:lnSpc>
              <a:spcBef>
                <a:spcPts val="283"/>
              </a:spcBef>
              <a:buClr>
                <a:srgbClr val="000000"/>
              </a:buClr>
              <a:buSzPct val="45000"/>
              <a:buFont typeface="Wingdings" charset="2"/>
              <a:buChar char=""/>
            </a:pPr>
            <a:r>
              <a:rPr lang="es-ES" sz="2000" b="0" strike="noStrike" spc="-1">
                <a:solidFill>
                  <a:srgbClr val="000000"/>
                </a:solidFill>
                <a:latin typeface="Calibri"/>
              </a:rPr>
              <a:t>Séptimo nivel del esquema</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alpha val="20000"/>
          </a:srgbClr>
        </a:solidFill>
        <a:effectLst/>
      </p:bgPr>
    </p:bg>
    <p:spTree>
      <p:nvGrpSpPr>
        <p:cNvPr id="1" name=""/>
        <p:cNvGrpSpPr/>
        <p:nvPr/>
      </p:nvGrpSpPr>
      <p:grpSpPr>
        <a:xfrm>
          <a:off x="0" y="0"/>
          <a:ext cx="0" cy="0"/>
          <a:chOff x="0" y="0"/>
          <a:chExt cx="0" cy="0"/>
        </a:xfrm>
      </p:grpSpPr>
      <p:sp>
        <p:nvSpPr>
          <p:cNvPr id="164"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r>
              <a:rPr lang="es-ES" sz="4400" b="0" strike="noStrike" spc="-1">
                <a:solidFill>
                  <a:srgbClr val="000000"/>
                </a:solidFill>
                <a:latin typeface="Calibri"/>
              </a:rPr>
              <a:t>Pulse para editar el formato del texto de título</a:t>
            </a:r>
          </a:p>
        </p:txBody>
      </p:sp>
      <p:sp>
        <p:nvSpPr>
          <p:cNvPr id="165" name="PlaceHolder 2"/>
          <p:cNvSpPr>
            <a:spLocks noGrp="1"/>
          </p:cNvSpPr>
          <p:nvPr>
            <p:ph type="body"/>
          </p:nvPr>
        </p:nvSpPr>
        <p:spPr>
          <a:xfrm>
            <a:off x="609480" y="1604520"/>
            <a:ext cx="5353920" cy="3976920"/>
          </a:xfrm>
          <a:prstGeom prst="rect">
            <a:avLst/>
          </a:prstGeom>
          <a:noFill/>
          <a:ln w="0">
            <a:noFill/>
          </a:ln>
        </p:spPr>
        <p:txBody>
          <a:bodyPr lIns="0" tIns="0" rIns="0" bIns="0" anchor="t">
            <a:noAutofit/>
          </a:bodyPr>
          <a:lstStyle/>
          <a:p>
            <a:pPr marL="432000" indent="-324000">
              <a:lnSpc>
                <a:spcPct val="90000"/>
              </a:lnSpc>
              <a:spcBef>
                <a:spcPts val="1417"/>
              </a:spcBef>
              <a:buClr>
                <a:srgbClr val="000000"/>
              </a:buClr>
              <a:buSzPct val="45000"/>
              <a:buFont typeface="Wingdings" charset="2"/>
              <a:buChar char=""/>
            </a:pPr>
            <a:r>
              <a:rPr lang="es-ES" sz="2800" b="0" strike="noStrike" spc="-1">
                <a:solidFill>
                  <a:srgbClr val="000000"/>
                </a:solidFill>
                <a:latin typeface="Calibri"/>
              </a:rPr>
              <a:t>Pulse para editar el formato de texto del esquema</a:t>
            </a:r>
          </a:p>
          <a:p>
            <a:pPr marL="864000" lvl="1" indent="-324000">
              <a:lnSpc>
                <a:spcPct val="90000"/>
              </a:lnSpc>
              <a:spcBef>
                <a:spcPts val="1134"/>
              </a:spcBef>
              <a:buClr>
                <a:srgbClr val="000000"/>
              </a:buClr>
              <a:buSzPct val="75000"/>
              <a:buFont typeface="Symbol" charset="2"/>
              <a:buChar char=""/>
            </a:pPr>
            <a:r>
              <a:rPr lang="es-ES" sz="2800" b="0" strike="noStrike" spc="-1">
                <a:solidFill>
                  <a:srgbClr val="000000"/>
                </a:solidFill>
                <a:latin typeface="Calibri"/>
              </a:rPr>
              <a:t>Segundo nivel del esquema</a:t>
            </a:r>
          </a:p>
          <a:p>
            <a:pPr marL="1296000" lvl="2" indent="-288000">
              <a:lnSpc>
                <a:spcPct val="90000"/>
              </a:lnSpc>
              <a:spcBef>
                <a:spcPts val="850"/>
              </a:spcBef>
              <a:buClr>
                <a:srgbClr val="000000"/>
              </a:buClr>
              <a:buSzPct val="45000"/>
              <a:buFont typeface="Wingdings" charset="2"/>
              <a:buChar char=""/>
            </a:pPr>
            <a:r>
              <a:rPr lang="es-ES" sz="2800" b="0" strike="noStrike" spc="-1">
                <a:solidFill>
                  <a:srgbClr val="000000"/>
                </a:solidFill>
                <a:latin typeface="Calibri"/>
              </a:rPr>
              <a:t>Tercer nivel del esquema</a:t>
            </a:r>
          </a:p>
          <a:p>
            <a:pPr marL="1728000" lvl="3" indent="-216000">
              <a:lnSpc>
                <a:spcPct val="90000"/>
              </a:lnSpc>
              <a:spcBef>
                <a:spcPts val="567"/>
              </a:spcBef>
              <a:buClr>
                <a:srgbClr val="000000"/>
              </a:buClr>
              <a:buSzPct val="75000"/>
              <a:buFont typeface="Symbol" charset="2"/>
              <a:buChar char=""/>
            </a:pPr>
            <a:r>
              <a:rPr lang="es-ES" sz="2800" b="0" strike="noStrike" spc="-1">
                <a:solidFill>
                  <a:srgbClr val="000000"/>
                </a:solidFill>
                <a:latin typeface="Calibri"/>
              </a:rPr>
              <a:t>Cuarto nivel del esquema</a:t>
            </a:r>
          </a:p>
          <a:p>
            <a:pPr marL="2160000" lvl="4" indent="-216000">
              <a:lnSpc>
                <a:spcPct val="90000"/>
              </a:lnSpc>
              <a:spcBef>
                <a:spcPts val="283"/>
              </a:spcBef>
              <a:buClr>
                <a:srgbClr val="000000"/>
              </a:buClr>
              <a:buSzPct val="45000"/>
              <a:buFont typeface="Wingdings" charset="2"/>
              <a:buChar char=""/>
            </a:pPr>
            <a:r>
              <a:rPr lang="es-ES" sz="2800" b="0" strike="noStrike" spc="-1">
                <a:solidFill>
                  <a:srgbClr val="000000"/>
                </a:solidFill>
                <a:latin typeface="Calibri"/>
              </a:rPr>
              <a:t>Quinto nivel del esquema</a:t>
            </a:r>
          </a:p>
          <a:p>
            <a:pPr marL="2592000" lvl="5" indent="-216000">
              <a:lnSpc>
                <a:spcPct val="90000"/>
              </a:lnSpc>
              <a:spcBef>
                <a:spcPts val="283"/>
              </a:spcBef>
              <a:buClr>
                <a:srgbClr val="000000"/>
              </a:buClr>
              <a:buSzPct val="45000"/>
              <a:buFont typeface="Wingdings" charset="2"/>
              <a:buChar char=""/>
            </a:pPr>
            <a:r>
              <a:rPr lang="es-ES" sz="2800" b="0" strike="noStrike" spc="-1">
                <a:solidFill>
                  <a:srgbClr val="000000"/>
                </a:solidFill>
                <a:latin typeface="Calibri"/>
              </a:rPr>
              <a:t>Sexto nivel del esquema</a:t>
            </a:r>
          </a:p>
          <a:p>
            <a:pPr marL="3024000" lvl="6" indent="-216000">
              <a:lnSpc>
                <a:spcPct val="90000"/>
              </a:lnSpc>
              <a:spcBef>
                <a:spcPts val="283"/>
              </a:spcBef>
              <a:buClr>
                <a:srgbClr val="000000"/>
              </a:buClr>
              <a:buSzPct val="45000"/>
              <a:buFont typeface="Wingdings" charset="2"/>
              <a:buChar char=""/>
            </a:pPr>
            <a:r>
              <a:rPr lang="es-ES" sz="2800" b="0" strike="noStrike" spc="-1">
                <a:solidFill>
                  <a:srgbClr val="000000"/>
                </a:solidFill>
                <a:latin typeface="Calibri"/>
              </a:rPr>
              <a:t>Séptimo nivel del esquema</a:t>
            </a:r>
          </a:p>
        </p:txBody>
      </p:sp>
      <p:sp>
        <p:nvSpPr>
          <p:cNvPr id="166" name="PlaceHolder 3"/>
          <p:cNvSpPr>
            <a:spLocks noGrp="1"/>
          </p:cNvSpPr>
          <p:nvPr>
            <p:ph type="body"/>
          </p:nvPr>
        </p:nvSpPr>
        <p:spPr>
          <a:xfrm>
            <a:off x="6232320" y="1604520"/>
            <a:ext cx="5353920" cy="3976920"/>
          </a:xfrm>
          <a:prstGeom prst="rect">
            <a:avLst/>
          </a:prstGeom>
          <a:noFill/>
          <a:ln w="0">
            <a:noFill/>
          </a:ln>
        </p:spPr>
        <p:txBody>
          <a:bodyPr lIns="0" tIns="0" rIns="0" bIns="0" anchor="t">
            <a:noAutofit/>
          </a:bodyPr>
          <a:lstStyle/>
          <a:p>
            <a:pPr marL="432000" indent="-324000">
              <a:lnSpc>
                <a:spcPct val="90000"/>
              </a:lnSpc>
              <a:spcBef>
                <a:spcPts val="1417"/>
              </a:spcBef>
              <a:buClr>
                <a:srgbClr val="000000"/>
              </a:buClr>
              <a:buSzPct val="45000"/>
              <a:buFont typeface="Wingdings" charset="2"/>
              <a:buChar char=""/>
            </a:pPr>
            <a:r>
              <a:rPr lang="es-ES" sz="2800" b="0" strike="noStrike" spc="-1">
                <a:solidFill>
                  <a:srgbClr val="000000"/>
                </a:solidFill>
                <a:latin typeface="Calibri"/>
              </a:rPr>
              <a:t>Pulse para editar el formato de texto del esquema</a:t>
            </a:r>
          </a:p>
          <a:p>
            <a:pPr marL="864000" lvl="1" indent="-324000">
              <a:lnSpc>
                <a:spcPct val="90000"/>
              </a:lnSpc>
              <a:spcBef>
                <a:spcPts val="1134"/>
              </a:spcBef>
              <a:buClr>
                <a:srgbClr val="000000"/>
              </a:buClr>
              <a:buSzPct val="75000"/>
              <a:buFont typeface="Symbol" charset="2"/>
              <a:buChar char=""/>
            </a:pPr>
            <a:r>
              <a:rPr lang="es-ES" sz="2800" b="0" strike="noStrike" spc="-1">
                <a:solidFill>
                  <a:srgbClr val="000000"/>
                </a:solidFill>
                <a:latin typeface="Calibri"/>
              </a:rPr>
              <a:t>Segundo nivel del esquema</a:t>
            </a:r>
          </a:p>
          <a:p>
            <a:pPr marL="1296000" lvl="2" indent="-288000">
              <a:lnSpc>
                <a:spcPct val="90000"/>
              </a:lnSpc>
              <a:spcBef>
                <a:spcPts val="850"/>
              </a:spcBef>
              <a:buClr>
                <a:srgbClr val="000000"/>
              </a:buClr>
              <a:buSzPct val="45000"/>
              <a:buFont typeface="Wingdings" charset="2"/>
              <a:buChar char=""/>
            </a:pPr>
            <a:r>
              <a:rPr lang="es-ES" sz="2800" b="0" strike="noStrike" spc="-1">
                <a:solidFill>
                  <a:srgbClr val="000000"/>
                </a:solidFill>
                <a:latin typeface="Calibri"/>
              </a:rPr>
              <a:t>Tercer nivel del esquema</a:t>
            </a:r>
          </a:p>
          <a:p>
            <a:pPr marL="1728000" lvl="3" indent="-216000">
              <a:lnSpc>
                <a:spcPct val="90000"/>
              </a:lnSpc>
              <a:spcBef>
                <a:spcPts val="567"/>
              </a:spcBef>
              <a:buClr>
                <a:srgbClr val="000000"/>
              </a:buClr>
              <a:buSzPct val="75000"/>
              <a:buFont typeface="Symbol" charset="2"/>
              <a:buChar char=""/>
            </a:pPr>
            <a:r>
              <a:rPr lang="es-ES" sz="2800" b="0" strike="noStrike" spc="-1">
                <a:solidFill>
                  <a:srgbClr val="000000"/>
                </a:solidFill>
                <a:latin typeface="Calibri"/>
              </a:rPr>
              <a:t>Cuarto nivel del esquema</a:t>
            </a:r>
          </a:p>
          <a:p>
            <a:pPr marL="2160000" lvl="4" indent="-216000">
              <a:lnSpc>
                <a:spcPct val="90000"/>
              </a:lnSpc>
              <a:spcBef>
                <a:spcPts val="283"/>
              </a:spcBef>
              <a:buClr>
                <a:srgbClr val="000000"/>
              </a:buClr>
              <a:buSzPct val="45000"/>
              <a:buFont typeface="Wingdings" charset="2"/>
              <a:buChar char=""/>
            </a:pPr>
            <a:r>
              <a:rPr lang="es-ES" sz="2800" b="0" strike="noStrike" spc="-1">
                <a:solidFill>
                  <a:srgbClr val="000000"/>
                </a:solidFill>
                <a:latin typeface="Calibri"/>
              </a:rPr>
              <a:t>Quinto nivel del esquema</a:t>
            </a:r>
          </a:p>
          <a:p>
            <a:pPr marL="2592000" lvl="5" indent="-216000">
              <a:lnSpc>
                <a:spcPct val="90000"/>
              </a:lnSpc>
              <a:spcBef>
                <a:spcPts val="283"/>
              </a:spcBef>
              <a:buClr>
                <a:srgbClr val="000000"/>
              </a:buClr>
              <a:buSzPct val="45000"/>
              <a:buFont typeface="Wingdings" charset="2"/>
              <a:buChar char=""/>
            </a:pPr>
            <a:r>
              <a:rPr lang="es-ES" sz="2800" b="0" strike="noStrike" spc="-1">
                <a:solidFill>
                  <a:srgbClr val="000000"/>
                </a:solidFill>
                <a:latin typeface="Calibri"/>
              </a:rPr>
              <a:t>Sexto nivel del esquema</a:t>
            </a:r>
          </a:p>
          <a:p>
            <a:pPr marL="3024000" lvl="6" indent="-216000">
              <a:lnSpc>
                <a:spcPct val="90000"/>
              </a:lnSpc>
              <a:spcBef>
                <a:spcPts val="283"/>
              </a:spcBef>
              <a:buClr>
                <a:srgbClr val="000000"/>
              </a:buClr>
              <a:buSzPct val="45000"/>
              <a:buFont typeface="Wingdings" charset="2"/>
              <a:buChar char=""/>
            </a:pPr>
            <a:r>
              <a:rPr lang="es-ES" sz="2800" b="0" strike="noStrike" spc="-1">
                <a:solidFill>
                  <a:srgbClr val="000000"/>
                </a:solidFill>
                <a:latin typeface="Calibri"/>
              </a:rPr>
              <a:t>Séptimo nivel del esquema</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alpha val="20000"/>
          </a:srgbClr>
        </a:solidFill>
        <a:effectLst/>
      </p:bgPr>
    </p:bg>
    <p:spTree>
      <p:nvGrpSpPr>
        <p:cNvPr id="1" name=""/>
        <p:cNvGrpSpPr/>
        <p:nvPr/>
      </p:nvGrpSpPr>
      <p:grpSpPr>
        <a:xfrm>
          <a:off x="0" y="0"/>
          <a:ext cx="0" cy="0"/>
          <a:chOff x="0" y="0"/>
          <a:chExt cx="0" cy="0"/>
        </a:xfrm>
      </p:grpSpPr>
      <p:sp>
        <p:nvSpPr>
          <p:cNvPr id="20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r>
              <a:rPr lang="es-ES" sz="4400" b="0" strike="noStrike" spc="-1">
                <a:solidFill>
                  <a:srgbClr val="000000"/>
                </a:solidFill>
                <a:latin typeface="Calibri"/>
              </a:rPr>
              <a:t>Pulse para editar el formato del texto de título</a:t>
            </a:r>
          </a:p>
        </p:txBody>
      </p:sp>
      <p:sp>
        <p:nvSpPr>
          <p:cNvPr id="204" name="PlaceHolder 2"/>
          <p:cNvSpPr>
            <a:spLocks noGrp="1"/>
          </p:cNvSpPr>
          <p:nvPr>
            <p:ph type="body"/>
          </p:nvPr>
        </p:nvSpPr>
        <p:spPr>
          <a:xfrm>
            <a:off x="609480" y="1604520"/>
            <a:ext cx="10972080" cy="3976920"/>
          </a:xfrm>
          <a:prstGeom prst="rect">
            <a:avLst/>
          </a:prstGeom>
          <a:noFill/>
          <a:ln w="0">
            <a:noFill/>
          </a:ln>
        </p:spPr>
        <p:txBody>
          <a:bodyPr lIns="0" tIns="0" rIns="0" bIns="0" anchor="t">
            <a:noAutofit/>
          </a:bodyPr>
          <a:lstStyle/>
          <a:p>
            <a:pPr marL="432000" indent="-324000">
              <a:lnSpc>
                <a:spcPct val="90000"/>
              </a:lnSpc>
              <a:spcBef>
                <a:spcPts val="1417"/>
              </a:spcBef>
              <a:buClr>
                <a:srgbClr val="000000"/>
              </a:buClr>
              <a:buSzPct val="45000"/>
              <a:buFont typeface="Wingdings" charset="2"/>
              <a:buChar char=""/>
            </a:pPr>
            <a:r>
              <a:rPr lang="es-ES" sz="2800" b="0" strike="noStrike" spc="-1">
                <a:solidFill>
                  <a:srgbClr val="000000"/>
                </a:solidFill>
                <a:latin typeface="Calibri"/>
              </a:rPr>
              <a:t>Pulse para editar el formato de texto del esquema</a:t>
            </a:r>
          </a:p>
          <a:p>
            <a:pPr marL="864000" lvl="1" indent="-324000">
              <a:lnSpc>
                <a:spcPct val="90000"/>
              </a:lnSpc>
              <a:spcBef>
                <a:spcPts val="1134"/>
              </a:spcBef>
              <a:buClr>
                <a:srgbClr val="000000"/>
              </a:buClr>
              <a:buSzPct val="75000"/>
              <a:buFont typeface="Symbol" charset="2"/>
              <a:buChar char=""/>
            </a:pPr>
            <a:r>
              <a:rPr lang="es-ES" sz="2800" b="0" strike="noStrike" spc="-1">
                <a:solidFill>
                  <a:srgbClr val="000000"/>
                </a:solidFill>
                <a:latin typeface="Calibri"/>
              </a:rPr>
              <a:t>Segundo nivel del esquema</a:t>
            </a:r>
          </a:p>
          <a:p>
            <a:pPr marL="1296000" lvl="2" indent="-288000">
              <a:lnSpc>
                <a:spcPct val="90000"/>
              </a:lnSpc>
              <a:spcBef>
                <a:spcPts val="850"/>
              </a:spcBef>
              <a:buClr>
                <a:srgbClr val="000000"/>
              </a:buClr>
              <a:buSzPct val="45000"/>
              <a:buFont typeface="Wingdings" charset="2"/>
              <a:buChar char=""/>
            </a:pPr>
            <a:r>
              <a:rPr lang="es-ES" sz="2800" b="0" strike="noStrike" spc="-1">
                <a:solidFill>
                  <a:srgbClr val="000000"/>
                </a:solidFill>
                <a:latin typeface="Calibri"/>
              </a:rPr>
              <a:t>Tercer nivel del esquema</a:t>
            </a:r>
          </a:p>
          <a:p>
            <a:pPr marL="1728000" lvl="3" indent="-216000">
              <a:lnSpc>
                <a:spcPct val="90000"/>
              </a:lnSpc>
              <a:spcBef>
                <a:spcPts val="567"/>
              </a:spcBef>
              <a:buClr>
                <a:srgbClr val="000000"/>
              </a:buClr>
              <a:buSzPct val="75000"/>
              <a:buFont typeface="Symbol" charset="2"/>
              <a:buChar char=""/>
            </a:pPr>
            <a:r>
              <a:rPr lang="es-ES" sz="2800" b="0" strike="noStrike" spc="-1">
                <a:solidFill>
                  <a:srgbClr val="000000"/>
                </a:solidFill>
                <a:latin typeface="Calibri"/>
              </a:rPr>
              <a:t>Cuarto nivel del esquema</a:t>
            </a:r>
          </a:p>
          <a:p>
            <a:pPr marL="2160000" lvl="4" indent="-216000">
              <a:lnSpc>
                <a:spcPct val="90000"/>
              </a:lnSpc>
              <a:spcBef>
                <a:spcPts val="283"/>
              </a:spcBef>
              <a:buClr>
                <a:srgbClr val="000000"/>
              </a:buClr>
              <a:buSzPct val="45000"/>
              <a:buFont typeface="Wingdings" charset="2"/>
              <a:buChar char=""/>
            </a:pPr>
            <a:r>
              <a:rPr lang="es-ES" sz="2800" b="0" strike="noStrike" spc="-1">
                <a:solidFill>
                  <a:srgbClr val="000000"/>
                </a:solidFill>
                <a:latin typeface="Calibri"/>
              </a:rPr>
              <a:t>Quinto nivel del esquema</a:t>
            </a:r>
          </a:p>
          <a:p>
            <a:pPr marL="2592000" lvl="5" indent="-216000">
              <a:lnSpc>
                <a:spcPct val="90000"/>
              </a:lnSpc>
              <a:spcBef>
                <a:spcPts val="283"/>
              </a:spcBef>
              <a:buClr>
                <a:srgbClr val="000000"/>
              </a:buClr>
              <a:buSzPct val="45000"/>
              <a:buFont typeface="Wingdings" charset="2"/>
              <a:buChar char=""/>
            </a:pPr>
            <a:r>
              <a:rPr lang="es-ES" sz="2800" b="0" strike="noStrike" spc="-1">
                <a:solidFill>
                  <a:srgbClr val="000000"/>
                </a:solidFill>
                <a:latin typeface="Calibri"/>
              </a:rPr>
              <a:t>Sexto nivel del esquema</a:t>
            </a:r>
          </a:p>
          <a:p>
            <a:pPr marL="3024000" lvl="6" indent="-216000">
              <a:lnSpc>
                <a:spcPct val="90000"/>
              </a:lnSpc>
              <a:spcBef>
                <a:spcPts val="283"/>
              </a:spcBef>
              <a:buClr>
                <a:srgbClr val="000000"/>
              </a:buClr>
              <a:buSzPct val="45000"/>
              <a:buFont typeface="Wingdings" charset="2"/>
              <a:buChar char=""/>
            </a:pPr>
            <a:r>
              <a:rPr lang="es-ES" sz="2800" b="0" strike="noStrike" spc="-1">
                <a:solidFill>
                  <a:srgbClr val="000000"/>
                </a:solidFill>
                <a:latin typeface="Calibri"/>
              </a:rPr>
              <a:t>Séptimo nivel del esquema</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2.xm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5.xml"/><Relationship Id="rId5" Type="http://schemas.openxmlformats.org/officeDocument/2006/relationships/image" Target="../media/image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xml"/><Relationship Id="rId1" Type="http://schemas.openxmlformats.org/officeDocument/2006/relationships/slideLayout" Target="../slideLayouts/slideLayout41.xml"/><Relationship Id="rId5" Type="http://schemas.openxmlformats.org/officeDocument/2006/relationships/image" Target="../media/image1.png"/><Relationship Id="rId4" Type="http://schemas.openxmlformats.org/officeDocument/2006/relationships/image" Target="../media/image5.wmf"/></Relationships>
</file>

<file path=ppt/slides/_rels/slide6.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2.xml"/><Relationship Id="rId1" Type="http://schemas.openxmlformats.org/officeDocument/2006/relationships/slideLayout" Target="../slideLayouts/slideLayout25.xml"/><Relationship Id="rId5" Type="http://schemas.openxmlformats.org/officeDocument/2006/relationships/image" Target="../media/image1.png"/><Relationship Id="rId4" Type="http://schemas.openxmlformats.org/officeDocument/2006/relationships/image" Target="../media/image6.wmf"/></Relationships>
</file>

<file path=ppt/slides/_rels/slide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1.png"/><Relationship Id="rId4" Type="http://schemas.openxmlformats.org/officeDocument/2006/relationships/image" Target="../media/image7.wmf"/></Relationships>
</file>

<file path=ppt/slides/_rels/slide8.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4.xml"/><Relationship Id="rId1" Type="http://schemas.openxmlformats.org/officeDocument/2006/relationships/slideLayout" Target="../slideLayouts/slideLayout41.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5.xml"/><Relationship Id="rId1" Type="http://schemas.openxmlformats.org/officeDocument/2006/relationships/slideLayout" Target="../slideLayouts/slideLayout41.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 name="Imagen 8"/>
          <p:cNvPicPr/>
          <p:nvPr/>
        </p:nvPicPr>
        <p:blipFill>
          <a:blip r:embed="rId2">
            <a:alphaModFix amt="50000"/>
          </a:blip>
          <a:srcRect l="61687" t="35901" r="9637" b="23317"/>
          <a:stretch/>
        </p:blipFill>
        <p:spPr>
          <a:xfrm>
            <a:off x="1774800" y="301680"/>
            <a:ext cx="8179920" cy="6404400"/>
          </a:xfrm>
          <a:prstGeom prst="rect">
            <a:avLst/>
          </a:prstGeom>
          <a:ln w="0">
            <a:noFill/>
          </a:ln>
        </p:spPr>
      </p:pic>
      <p:sp>
        <p:nvSpPr>
          <p:cNvPr id="248" name="PlaceHolder 1"/>
          <p:cNvSpPr>
            <a:spLocks noGrp="1"/>
          </p:cNvSpPr>
          <p:nvPr>
            <p:ph type="title"/>
          </p:nvPr>
        </p:nvSpPr>
        <p:spPr>
          <a:xfrm>
            <a:off x="1523880" y="1942560"/>
            <a:ext cx="9143640" cy="2387160"/>
          </a:xfrm>
          <a:prstGeom prst="rect">
            <a:avLst/>
          </a:prstGeom>
          <a:noFill/>
          <a:ln w="0">
            <a:noFill/>
          </a:ln>
        </p:spPr>
        <p:txBody>
          <a:bodyPr anchor="b">
            <a:noAutofit/>
          </a:bodyPr>
          <a:lstStyle/>
          <a:p>
            <a:pPr algn="ctr">
              <a:lnSpc>
                <a:spcPct val="90000"/>
              </a:lnSpc>
              <a:buNone/>
            </a:pPr>
            <a:r>
              <a:rPr lang="es-ES" sz="6000" b="1" strike="noStrike" spc="-1">
                <a:solidFill>
                  <a:srgbClr val="000000"/>
                </a:solidFill>
                <a:latin typeface="Calibri Light"/>
              </a:rPr>
              <a:t>REANIMACIÓN CARDIOPULMONAR BÁSICA (RCP)</a:t>
            </a:r>
            <a:endParaRPr lang="es-ES" sz="6000" b="0" strike="noStrike" spc="-1">
              <a:solidFill>
                <a:srgbClr val="000000"/>
              </a:solidFill>
              <a:latin typeface="Calibri"/>
            </a:endParaRPr>
          </a:p>
        </p:txBody>
      </p:sp>
      <p:sp>
        <p:nvSpPr>
          <p:cNvPr id="249" name="PlaceHolder 2"/>
          <p:cNvSpPr>
            <a:spLocks noGrp="1"/>
          </p:cNvSpPr>
          <p:nvPr>
            <p:ph type="subTitle"/>
          </p:nvPr>
        </p:nvSpPr>
        <p:spPr>
          <a:xfrm>
            <a:off x="1523880" y="5970960"/>
            <a:ext cx="9143640" cy="1655280"/>
          </a:xfrm>
          <a:prstGeom prst="rect">
            <a:avLst/>
          </a:prstGeom>
          <a:noFill/>
          <a:ln w="0">
            <a:noFill/>
          </a:ln>
        </p:spPr>
        <p:txBody>
          <a:bodyPr anchor="t">
            <a:normAutofit/>
          </a:bodyPr>
          <a:lstStyle/>
          <a:p>
            <a:pPr algn="ctr">
              <a:lnSpc>
                <a:spcPct val="90000"/>
              </a:lnSpc>
              <a:spcBef>
                <a:spcPts val="1001"/>
              </a:spcBef>
              <a:buNone/>
              <a:tabLst>
                <a:tab pos="0" algn="l"/>
              </a:tabLst>
            </a:pPr>
            <a:r>
              <a:rPr lang="es-ES" sz="3600" b="0" strike="noStrike" spc="-1" dirty="0">
                <a:latin typeface="Arial"/>
              </a:rPr>
              <a:t>C.E.I.P. Ramón Falcón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CustomShape 1"/>
          <p:cNvSpPr/>
          <p:nvPr/>
        </p:nvSpPr>
        <p:spPr>
          <a:xfrm>
            <a:off x="1981080" y="274680"/>
            <a:ext cx="8526240" cy="114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es-ES" sz="4400" b="0" strike="noStrike" spc="-1">
                <a:solidFill>
                  <a:srgbClr val="000000"/>
                </a:solidFill>
                <a:latin typeface="Calibri"/>
                <a:ea typeface="DejaVu Sans"/>
              </a:rPr>
              <a:t>CAUSAS MÁIS FRECUENTES DE PCR</a:t>
            </a:r>
            <a:endParaRPr lang="es-ES" sz="4400" b="0" strike="noStrike" spc="-1">
              <a:latin typeface="Arial"/>
            </a:endParaRPr>
          </a:p>
        </p:txBody>
      </p:sp>
      <p:pic>
        <p:nvPicPr>
          <p:cNvPr id="434" name="Marcador de contenido 5"/>
          <p:cNvPicPr/>
          <p:nvPr/>
        </p:nvPicPr>
        <p:blipFill>
          <a:blip r:embed="rId2"/>
          <a:srcRect l="9277" r="9277"/>
          <a:stretch/>
        </p:blipFill>
        <p:spPr>
          <a:xfrm>
            <a:off x="1981080" y="1600200"/>
            <a:ext cx="4037400" cy="2908080"/>
          </a:xfrm>
          <a:prstGeom prst="rect">
            <a:avLst/>
          </a:prstGeom>
          <a:ln w="0">
            <a:noFill/>
          </a:ln>
        </p:spPr>
      </p:pic>
      <p:pic>
        <p:nvPicPr>
          <p:cNvPr id="435" name="Marcador de contenido 6"/>
          <p:cNvPicPr/>
          <p:nvPr/>
        </p:nvPicPr>
        <p:blipFill>
          <a:blip r:embed="rId3"/>
          <a:srcRect l="20414" r="20414"/>
          <a:stretch/>
        </p:blipFill>
        <p:spPr>
          <a:xfrm>
            <a:off x="6172200" y="1600200"/>
            <a:ext cx="4037400" cy="1803960"/>
          </a:xfrm>
          <a:prstGeom prst="rect">
            <a:avLst/>
          </a:prstGeom>
          <a:ln w="0">
            <a:noFill/>
          </a:ln>
        </p:spPr>
      </p:pic>
      <p:pic>
        <p:nvPicPr>
          <p:cNvPr id="436" name="Imagen 1"/>
          <p:cNvPicPr/>
          <p:nvPr/>
        </p:nvPicPr>
        <p:blipFill>
          <a:blip r:embed="rId4"/>
          <a:stretch/>
        </p:blipFill>
        <p:spPr>
          <a:xfrm>
            <a:off x="6172200" y="3312720"/>
            <a:ext cx="4037400" cy="2602800"/>
          </a:xfrm>
          <a:prstGeom prst="rect">
            <a:avLst/>
          </a:prstGeom>
          <a:ln w="0">
            <a:noFill/>
          </a:ln>
        </p:spPr>
      </p:pic>
      <p:pic>
        <p:nvPicPr>
          <p:cNvPr id="437" name="Imagen 3"/>
          <p:cNvPicPr/>
          <p:nvPr/>
        </p:nvPicPr>
        <p:blipFill>
          <a:blip r:embed="rId5"/>
          <a:stretch/>
        </p:blipFill>
        <p:spPr>
          <a:xfrm>
            <a:off x="1981080" y="4509000"/>
            <a:ext cx="4037400" cy="1406520"/>
          </a:xfrm>
          <a:prstGeom prst="rect">
            <a:avLst/>
          </a:prstGeom>
          <a:ln w="0">
            <a:noFill/>
          </a:ln>
        </p:spPr>
      </p:pic>
      <p:pic>
        <p:nvPicPr>
          <p:cNvPr id="438" name="Imagen 1"/>
          <p:cNvPicPr/>
          <p:nvPr/>
        </p:nvPicPr>
        <p:blipFill>
          <a:blip r:embed="rId6">
            <a:alphaModFix amt="20000"/>
          </a:blip>
          <a:srcRect l="61687" t="35901" r="9637" b="23317"/>
          <a:stretch/>
        </p:blipFill>
        <p:spPr>
          <a:xfrm>
            <a:off x="1550520" y="340920"/>
            <a:ext cx="9313560" cy="6516720"/>
          </a:xfrm>
          <a:prstGeom prst="rect">
            <a:avLst/>
          </a:prstGeom>
          <a:ln w="0">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PlaceHolder 1"/>
          <p:cNvSpPr>
            <a:spLocks noGrp="1"/>
          </p:cNvSpPr>
          <p:nvPr>
            <p:ph type="title"/>
          </p:nvPr>
        </p:nvSpPr>
        <p:spPr>
          <a:xfrm>
            <a:off x="838080" y="365040"/>
            <a:ext cx="10515240" cy="1325160"/>
          </a:xfrm>
          <a:prstGeom prst="rect">
            <a:avLst/>
          </a:prstGeom>
          <a:noFill/>
          <a:ln w="0">
            <a:noFill/>
          </a:ln>
        </p:spPr>
        <p:txBody>
          <a:bodyPr anchor="ctr">
            <a:normAutofit/>
          </a:bodyPr>
          <a:lstStyle/>
          <a:p>
            <a:pPr algn="ctr">
              <a:lnSpc>
                <a:spcPct val="90000"/>
              </a:lnSpc>
              <a:buNone/>
            </a:pPr>
            <a:r>
              <a:rPr lang="es-ES" sz="6000" b="1" strike="noStrike" spc="-1">
                <a:solidFill>
                  <a:srgbClr val="000000"/>
                </a:solidFill>
                <a:latin typeface="Calibri Light"/>
              </a:rPr>
              <a:t>CONCEPTOS CLAVES</a:t>
            </a:r>
            <a:endParaRPr lang="es-ES" sz="6000" b="0" strike="noStrike" spc="-1">
              <a:solidFill>
                <a:srgbClr val="000000"/>
              </a:solidFill>
              <a:latin typeface="Calibri"/>
            </a:endParaRPr>
          </a:p>
        </p:txBody>
      </p:sp>
      <p:sp>
        <p:nvSpPr>
          <p:cNvPr id="442" name="PlaceHolder 2"/>
          <p:cNvSpPr>
            <a:spLocks noGrp="1"/>
          </p:cNvSpPr>
          <p:nvPr>
            <p:ph/>
          </p:nvPr>
        </p:nvSpPr>
        <p:spPr>
          <a:xfrm>
            <a:off x="838080" y="1825560"/>
            <a:ext cx="10515240" cy="4350960"/>
          </a:xfrm>
          <a:prstGeom prst="rect">
            <a:avLst/>
          </a:prstGeom>
          <a:noFill/>
          <a:ln w="0">
            <a:noFill/>
          </a:ln>
        </p:spPr>
        <p:txBody>
          <a:bodyPr anchor="t">
            <a:noAutofit/>
          </a:bodyPr>
          <a:lstStyle/>
          <a:p>
            <a:pPr marL="360" indent="-228600" algn="just">
              <a:lnSpc>
                <a:spcPct val="100000"/>
              </a:lnSpc>
              <a:spcBef>
                <a:spcPts val="1001"/>
              </a:spcBef>
              <a:buClr>
                <a:srgbClr val="000000"/>
              </a:buClr>
              <a:buFont typeface="Arial"/>
              <a:buChar char="•"/>
            </a:pPr>
            <a:r>
              <a:rPr lang="es-ES" sz="3600" b="1" strike="noStrike" spc="-1">
                <a:solidFill>
                  <a:srgbClr val="000000"/>
                </a:solidFill>
                <a:latin typeface="Calibri"/>
                <a:ea typeface="DejaVu Sans"/>
              </a:rPr>
              <a:t>REANIMACIÓN CARDIOPULMONAR</a:t>
            </a:r>
            <a:endParaRPr lang="es-ES" sz="3600" b="0" strike="noStrike" spc="-1">
              <a:solidFill>
                <a:srgbClr val="000000"/>
              </a:solidFill>
              <a:latin typeface="Calibri"/>
            </a:endParaRPr>
          </a:p>
          <a:p>
            <a:pPr algn="just">
              <a:lnSpc>
                <a:spcPct val="100000"/>
              </a:lnSpc>
              <a:spcBef>
                <a:spcPts val="1001"/>
              </a:spcBef>
              <a:buNone/>
            </a:pPr>
            <a:endParaRPr lang="es-ES" sz="1600" b="0" strike="noStrike" spc="-1">
              <a:solidFill>
                <a:srgbClr val="000000"/>
              </a:solidFill>
              <a:latin typeface="Calibri"/>
            </a:endParaRPr>
          </a:p>
          <a:p>
            <a:pPr marL="343080" indent="-342360" algn="just">
              <a:lnSpc>
                <a:spcPct val="100000"/>
              </a:lnSpc>
              <a:spcBef>
                <a:spcPts val="1001"/>
              </a:spcBef>
              <a:buClr>
                <a:srgbClr val="000000"/>
              </a:buClr>
              <a:buFont typeface="Arial"/>
              <a:buChar char="•"/>
            </a:pPr>
            <a:r>
              <a:rPr lang="es-ES" sz="2800" b="0" strike="noStrike" spc="-1">
                <a:solidFill>
                  <a:srgbClr val="000000"/>
                </a:solidFill>
                <a:latin typeface="Calibri"/>
                <a:ea typeface="DejaVu Sans"/>
              </a:rPr>
              <a:t>Conxunto de manobras encamiñadas a reverter unha PCR.</a:t>
            </a:r>
            <a:endParaRPr lang="es-ES" sz="2800" b="0" strike="noStrike" spc="-1">
              <a:solidFill>
                <a:srgbClr val="000000"/>
              </a:solidFill>
              <a:latin typeface="Calibri"/>
            </a:endParaRPr>
          </a:p>
          <a:p>
            <a:pPr algn="just">
              <a:lnSpc>
                <a:spcPct val="100000"/>
              </a:lnSpc>
              <a:spcBef>
                <a:spcPts val="1001"/>
              </a:spcBef>
              <a:buNone/>
            </a:pPr>
            <a:endParaRPr lang="es-ES" sz="1600" b="0" strike="noStrike" spc="-1">
              <a:solidFill>
                <a:srgbClr val="000000"/>
              </a:solidFill>
              <a:latin typeface="Calibri"/>
            </a:endParaRPr>
          </a:p>
          <a:p>
            <a:pPr marL="343080" indent="-342360" algn="just">
              <a:lnSpc>
                <a:spcPct val="100000"/>
              </a:lnSpc>
              <a:spcBef>
                <a:spcPts val="1001"/>
              </a:spcBef>
              <a:buClr>
                <a:srgbClr val="000000"/>
              </a:buClr>
              <a:buFont typeface="Arial"/>
              <a:buChar char="•"/>
            </a:pPr>
            <a:r>
              <a:rPr lang="es-ES" sz="2800" b="1" strike="noStrike" spc="-1">
                <a:solidFill>
                  <a:srgbClr val="000000"/>
                </a:solidFill>
                <a:latin typeface="Calibri"/>
                <a:ea typeface="DejaVu Sans"/>
              </a:rPr>
              <a:t>Substituindo primeiro </a:t>
            </a:r>
            <a:r>
              <a:rPr lang="es-ES" sz="2800" b="0" strike="noStrike" spc="-1">
                <a:solidFill>
                  <a:srgbClr val="000000"/>
                </a:solidFill>
                <a:latin typeface="Calibri"/>
                <a:ea typeface="DejaVu Sans"/>
              </a:rPr>
              <a:t>para intentar restaurar despois a circulación e respiración espontáneas.</a:t>
            </a:r>
            <a:endParaRPr lang="es-ES" sz="2800" b="0" strike="noStrike" spc="-1">
              <a:solidFill>
                <a:srgbClr val="000000"/>
              </a:solidFill>
              <a:latin typeface="Calibri"/>
            </a:endParaRPr>
          </a:p>
          <a:p>
            <a:pPr>
              <a:lnSpc>
                <a:spcPct val="90000"/>
              </a:lnSpc>
              <a:spcBef>
                <a:spcPts val="1001"/>
              </a:spcBef>
              <a:buNone/>
            </a:pPr>
            <a:endParaRPr lang="es-ES" sz="2800" b="0" strike="noStrike" spc="-1">
              <a:solidFill>
                <a:srgbClr val="000000"/>
              </a:solidFill>
              <a:latin typeface="Calibri"/>
            </a:endParaRPr>
          </a:p>
        </p:txBody>
      </p:sp>
      <p:pic>
        <p:nvPicPr>
          <p:cNvPr id="443" name="Imagen 3"/>
          <p:cNvPicPr/>
          <p:nvPr/>
        </p:nvPicPr>
        <p:blipFill>
          <a:blip r:embed="rId2">
            <a:alphaModFix amt="35000"/>
          </a:blip>
          <a:srcRect l="61687" t="35901" r="9637" b="23317"/>
          <a:stretch/>
        </p:blipFill>
        <p:spPr>
          <a:xfrm>
            <a:off x="1258560" y="-200520"/>
            <a:ext cx="9271440" cy="7259040"/>
          </a:xfrm>
          <a:prstGeom prst="rect">
            <a:avLst/>
          </a:prstGeom>
          <a:ln w="0">
            <a:noFill/>
          </a:ln>
        </p:spPr>
      </p:pic>
      <p:pic>
        <p:nvPicPr>
          <p:cNvPr id="445" name="Imagen 5"/>
          <p:cNvPicPr/>
          <p:nvPr/>
        </p:nvPicPr>
        <p:blipFill>
          <a:blip r:embed="rId3"/>
          <a:srcRect l="62775" t="34828" r="10965" b="45369"/>
          <a:stretch/>
        </p:blipFill>
        <p:spPr>
          <a:xfrm>
            <a:off x="0" y="5605920"/>
            <a:ext cx="2693880" cy="1141920"/>
          </a:xfrm>
          <a:prstGeom prst="rect">
            <a:avLst/>
          </a:prstGeom>
          <a:ln w="0">
            <a:noFill/>
          </a:ln>
        </p:spPr>
      </p:pic>
      <p:pic>
        <p:nvPicPr>
          <p:cNvPr id="2" name="Imagen 1">
            <a:extLst>
              <a:ext uri="{FF2B5EF4-FFF2-40B4-BE49-F238E27FC236}">
                <a16:creationId xmlns:a16="http://schemas.microsoft.com/office/drawing/2014/main" id="{D07C30E0-5911-DC50-635B-C4E402AA688A}"/>
              </a:ext>
            </a:extLst>
          </p:cNvPr>
          <p:cNvPicPr>
            <a:picLocks noChangeAspect="1"/>
          </p:cNvPicPr>
          <p:nvPr/>
        </p:nvPicPr>
        <p:blipFill>
          <a:blip r:embed="rId4">
            <a:lum/>
            <a:alphaModFix/>
          </a:blip>
          <a:srcRect/>
          <a:stretch>
            <a:fillRect/>
          </a:stretch>
        </p:blipFill>
        <p:spPr>
          <a:xfrm>
            <a:off x="10388942" y="5922360"/>
            <a:ext cx="1620000" cy="69515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PlaceHolder 1"/>
          <p:cNvSpPr>
            <a:spLocks noGrp="1"/>
          </p:cNvSpPr>
          <p:nvPr>
            <p:ph type="title"/>
          </p:nvPr>
        </p:nvSpPr>
        <p:spPr>
          <a:xfrm>
            <a:off x="838080" y="365040"/>
            <a:ext cx="10515240" cy="1325160"/>
          </a:xfrm>
          <a:prstGeom prst="rect">
            <a:avLst/>
          </a:prstGeom>
          <a:noFill/>
          <a:ln w="0">
            <a:noFill/>
          </a:ln>
        </p:spPr>
        <p:txBody>
          <a:bodyPr anchor="ctr">
            <a:normAutofit/>
          </a:bodyPr>
          <a:lstStyle/>
          <a:p>
            <a:pPr algn="ctr">
              <a:lnSpc>
                <a:spcPct val="90000"/>
              </a:lnSpc>
              <a:buNone/>
            </a:pPr>
            <a:r>
              <a:rPr lang="es-ES" sz="6000" b="1" strike="noStrike" spc="-1">
                <a:solidFill>
                  <a:srgbClr val="000000"/>
                </a:solidFill>
                <a:latin typeface="Calibri Light"/>
              </a:rPr>
              <a:t>CADEA DE SUPERVIVENCIA</a:t>
            </a:r>
            <a:endParaRPr lang="es-ES" sz="6000" b="0" strike="noStrike" spc="-1">
              <a:solidFill>
                <a:srgbClr val="000000"/>
              </a:solidFill>
              <a:latin typeface="Calibri"/>
            </a:endParaRPr>
          </a:p>
        </p:txBody>
      </p:sp>
      <p:pic>
        <p:nvPicPr>
          <p:cNvPr id="447" name="Imagen 3"/>
          <p:cNvPicPr/>
          <p:nvPr/>
        </p:nvPicPr>
        <p:blipFill>
          <a:blip r:embed="rId2">
            <a:alphaModFix amt="50000"/>
          </a:blip>
          <a:srcRect l="61687" t="35901" r="9637" b="23317"/>
          <a:stretch/>
        </p:blipFill>
        <p:spPr>
          <a:xfrm>
            <a:off x="666000" y="182160"/>
            <a:ext cx="10859400" cy="7634160"/>
          </a:xfrm>
          <a:prstGeom prst="rect">
            <a:avLst/>
          </a:prstGeom>
          <a:ln w="0">
            <a:noFill/>
          </a:ln>
        </p:spPr>
      </p:pic>
      <p:pic>
        <p:nvPicPr>
          <p:cNvPr id="448" name="Imagen 1"/>
          <p:cNvPicPr/>
          <p:nvPr/>
        </p:nvPicPr>
        <p:blipFill>
          <a:blip r:embed="rId3"/>
          <a:stretch/>
        </p:blipFill>
        <p:spPr>
          <a:xfrm>
            <a:off x="666000" y="1829160"/>
            <a:ext cx="10397160" cy="4309920"/>
          </a:xfrm>
          <a:prstGeom prst="rect">
            <a:avLst/>
          </a:prstGeom>
          <a:ln w="0">
            <a:noFill/>
          </a:ln>
        </p:spPr>
      </p:pic>
      <p:pic>
        <p:nvPicPr>
          <p:cNvPr id="451" name="Imagen 10"/>
          <p:cNvPicPr/>
          <p:nvPr/>
        </p:nvPicPr>
        <p:blipFill>
          <a:blip r:embed="rId4"/>
          <a:stretch/>
        </p:blipFill>
        <p:spPr>
          <a:xfrm rot="20310600">
            <a:off x="241920" y="723600"/>
            <a:ext cx="1294200" cy="1566360"/>
          </a:xfrm>
          <a:prstGeom prst="rect">
            <a:avLst/>
          </a:prstGeom>
          <a:ln w="0">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CustomShape 1"/>
          <p:cNvSpPr/>
          <p:nvPr/>
        </p:nvSpPr>
        <p:spPr>
          <a:xfrm>
            <a:off x="1981080" y="274680"/>
            <a:ext cx="8228520" cy="114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es-ES" sz="4400" b="0" strike="noStrike" spc="-1">
                <a:solidFill>
                  <a:srgbClr val="000000"/>
                </a:solidFill>
                <a:latin typeface="Calibri"/>
                <a:ea typeface="DejaVu Sans"/>
              </a:rPr>
              <a:t>IMPORTANCIA DA RCP</a:t>
            </a:r>
            <a:endParaRPr lang="es-ES" sz="4400" b="0" strike="noStrike" spc="-1">
              <a:latin typeface="Arial"/>
            </a:endParaRPr>
          </a:p>
        </p:txBody>
      </p:sp>
      <p:sp>
        <p:nvSpPr>
          <p:cNvPr id="453" name="CustomShape 2"/>
          <p:cNvSpPr/>
          <p:nvPr/>
        </p:nvSpPr>
        <p:spPr>
          <a:xfrm>
            <a:off x="1981080" y="2017800"/>
            <a:ext cx="8228520" cy="4524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343080" indent="-342360">
              <a:lnSpc>
                <a:spcPct val="100000"/>
              </a:lnSpc>
              <a:buClr>
                <a:srgbClr val="000000"/>
              </a:buClr>
              <a:buFont typeface="Arial"/>
              <a:buChar char="•"/>
            </a:pPr>
            <a:r>
              <a:rPr lang="es-ES" sz="3200" b="0" strike="noStrike" spc="-1">
                <a:solidFill>
                  <a:srgbClr val="000000"/>
                </a:solidFill>
                <a:latin typeface="Calibri"/>
                <a:ea typeface="DejaVu Sans"/>
              </a:rPr>
              <a:t>As víctimas de PCR precisan  RCP inmediata.</a:t>
            </a:r>
            <a:endParaRPr lang="es-ES" sz="3200" b="0" strike="noStrike" spc="-1">
              <a:latin typeface="Arial"/>
            </a:endParaRPr>
          </a:p>
          <a:p>
            <a:pPr>
              <a:lnSpc>
                <a:spcPct val="100000"/>
              </a:lnSpc>
              <a:buNone/>
            </a:pPr>
            <a:endParaRPr lang="es-ES" sz="1800" b="0" strike="noStrike" spc="-1">
              <a:latin typeface="Arial"/>
            </a:endParaRPr>
          </a:p>
          <a:p>
            <a:pPr marL="343080" indent="-342360">
              <a:lnSpc>
                <a:spcPct val="100000"/>
              </a:lnSpc>
              <a:buClr>
                <a:srgbClr val="000000"/>
              </a:buClr>
              <a:buFont typeface="Arial"/>
              <a:buChar char="•"/>
            </a:pPr>
            <a:r>
              <a:rPr lang="es-ES" sz="2400" b="0" strike="noStrike" spc="-1">
                <a:solidFill>
                  <a:srgbClr val="000000"/>
                </a:solidFill>
                <a:latin typeface="Calibri"/>
                <a:ea typeface="DejaVu Sans"/>
              </a:rPr>
              <a:t>Aporta fluxo sanguíneo ao corazón e ao cerebro.</a:t>
            </a:r>
            <a:endParaRPr lang="es-ES" sz="2400" b="0" strike="noStrike" spc="-1">
              <a:latin typeface="Arial"/>
            </a:endParaRPr>
          </a:p>
          <a:p>
            <a:pPr marL="343080" indent="-342360">
              <a:lnSpc>
                <a:spcPct val="100000"/>
              </a:lnSpc>
              <a:buClr>
                <a:srgbClr val="000000"/>
              </a:buClr>
              <a:buFont typeface="Arial"/>
              <a:buChar char="•"/>
            </a:pPr>
            <a:r>
              <a:rPr lang="es-ES" sz="2400" b="0" strike="noStrike" spc="-1">
                <a:solidFill>
                  <a:srgbClr val="000000"/>
                </a:solidFill>
                <a:latin typeface="Calibri"/>
                <a:ea typeface="DejaVu Sans"/>
              </a:rPr>
              <a:t>Aumenta a probabilidade de éxito da desfibrilación.</a:t>
            </a:r>
            <a:endParaRPr lang="es-ES" sz="2400" b="0" strike="noStrike" spc="-1">
              <a:latin typeface="Arial"/>
            </a:endParaRPr>
          </a:p>
          <a:p>
            <a:pPr marL="343080" indent="-342360">
              <a:lnSpc>
                <a:spcPct val="100000"/>
              </a:lnSpc>
              <a:buClr>
                <a:srgbClr val="000000"/>
              </a:buClr>
              <a:buFont typeface="Arial"/>
              <a:buChar char="•"/>
            </a:pPr>
            <a:r>
              <a:rPr lang="es-ES" sz="2400" b="0" strike="noStrike" spc="-1">
                <a:solidFill>
                  <a:srgbClr val="000000"/>
                </a:solidFill>
                <a:latin typeface="Calibri"/>
                <a:ea typeface="DejaVu Sans"/>
              </a:rPr>
              <a:t>Cada minuto sen RCP a supervivencia diminúe un 7-10%</a:t>
            </a:r>
            <a:endParaRPr lang="es-ES" sz="2400" b="0" strike="noStrike" spc="-1">
              <a:latin typeface="Arial"/>
            </a:endParaRPr>
          </a:p>
          <a:p>
            <a:pPr marL="343080" indent="-342360">
              <a:lnSpc>
                <a:spcPct val="100000"/>
              </a:lnSpc>
              <a:buClr>
                <a:srgbClr val="000000"/>
              </a:buClr>
              <a:buFont typeface="Arial"/>
              <a:buChar char="•"/>
            </a:pPr>
            <a:r>
              <a:rPr lang="es-ES" sz="2400" b="0" strike="noStrike" spc="-1">
                <a:solidFill>
                  <a:srgbClr val="000000"/>
                </a:solidFill>
                <a:latin typeface="Calibri"/>
                <a:ea typeface="DejaVu Sans"/>
              </a:rPr>
              <a:t>A RCP da testemuña duplica ou triplica o éxito da RCP.</a:t>
            </a:r>
            <a:endParaRPr lang="es-ES" sz="2400" b="0" strike="noStrike" spc="-1">
              <a:latin typeface="Arial"/>
            </a:endParaRPr>
          </a:p>
        </p:txBody>
      </p:sp>
      <p:pic>
        <p:nvPicPr>
          <p:cNvPr id="454" name="Imagen 3"/>
          <p:cNvPicPr/>
          <p:nvPr/>
        </p:nvPicPr>
        <p:blipFill>
          <a:blip r:embed="rId2"/>
          <a:stretch/>
        </p:blipFill>
        <p:spPr>
          <a:xfrm>
            <a:off x="8944920" y="274680"/>
            <a:ext cx="1473480" cy="1481400"/>
          </a:xfrm>
          <a:prstGeom prst="rect">
            <a:avLst/>
          </a:prstGeom>
          <a:ln w="0">
            <a:noFill/>
          </a:ln>
        </p:spPr>
      </p:pic>
      <p:pic>
        <p:nvPicPr>
          <p:cNvPr id="455" name="Imagen 4"/>
          <p:cNvPicPr/>
          <p:nvPr/>
        </p:nvPicPr>
        <p:blipFill>
          <a:blip r:embed="rId3"/>
          <a:stretch/>
        </p:blipFill>
        <p:spPr>
          <a:xfrm>
            <a:off x="2447280" y="4773960"/>
            <a:ext cx="2871000" cy="1750680"/>
          </a:xfrm>
          <a:prstGeom prst="rect">
            <a:avLst/>
          </a:prstGeom>
          <a:ln w="0">
            <a:noFill/>
          </a:ln>
        </p:spPr>
      </p:pic>
      <p:pic>
        <p:nvPicPr>
          <p:cNvPr id="456" name="Imagen 5"/>
          <p:cNvPicPr/>
          <p:nvPr/>
        </p:nvPicPr>
        <p:blipFill>
          <a:blip r:embed="rId4"/>
          <a:stretch/>
        </p:blipFill>
        <p:spPr>
          <a:xfrm>
            <a:off x="6847200" y="4947840"/>
            <a:ext cx="2531880" cy="1576800"/>
          </a:xfrm>
          <a:prstGeom prst="rect">
            <a:avLst/>
          </a:prstGeom>
          <a:ln w="0">
            <a:noFill/>
          </a:ln>
        </p:spPr>
      </p:pic>
      <p:pic>
        <p:nvPicPr>
          <p:cNvPr id="457" name="Imagen 1"/>
          <p:cNvPicPr/>
          <p:nvPr/>
        </p:nvPicPr>
        <p:blipFill>
          <a:blip r:embed="rId5">
            <a:alphaModFix amt="20000"/>
          </a:blip>
          <a:srcRect l="61687" t="35901" r="9637" b="23317"/>
          <a:stretch/>
        </p:blipFill>
        <p:spPr>
          <a:xfrm>
            <a:off x="1600920" y="401760"/>
            <a:ext cx="8645400" cy="6768720"/>
          </a:xfrm>
          <a:prstGeom prst="rect">
            <a:avLst/>
          </a:prstGeom>
          <a:ln w="0">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 name="Imagen 1"/>
          <p:cNvPicPr/>
          <p:nvPr/>
        </p:nvPicPr>
        <p:blipFill>
          <a:blip r:embed="rId2"/>
          <a:srcRect t="2725" r="2603"/>
          <a:stretch/>
        </p:blipFill>
        <p:spPr>
          <a:xfrm>
            <a:off x="1268280" y="1691640"/>
            <a:ext cx="8030880" cy="4830480"/>
          </a:xfrm>
          <a:prstGeom prst="rect">
            <a:avLst/>
          </a:prstGeom>
          <a:ln w="0">
            <a:solidFill>
              <a:srgbClr val="107EC6"/>
            </a:solidFill>
          </a:ln>
        </p:spPr>
      </p:pic>
      <p:sp>
        <p:nvSpPr>
          <p:cNvPr id="461" name="TextShape 2"/>
          <p:cNvSpPr/>
          <p:nvPr/>
        </p:nvSpPr>
        <p:spPr>
          <a:xfrm>
            <a:off x="1981080" y="273600"/>
            <a:ext cx="8228520" cy="1144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buNone/>
            </a:pPr>
            <a:r>
              <a:rPr lang="es-ES" sz="6000" b="1" strike="noStrike" spc="-1">
                <a:solidFill>
                  <a:srgbClr val="000000"/>
                </a:solidFill>
                <a:latin typeface="Calibri"/>
              </a:rPr>
              <a:t> IMPORTANCIA DA RCP</a:t>
            </a:r>
            <a:endParaRPr lang="es-ES" sz="6000" b="0" strike="noStrike" spc="-1">
              <a:latin typeface="Arial"/>
            </a:endParaRPr>
          </a:p>
        </p:txBody>
      </p:sp>
      <p:pic>
        <p:nvPicPr>
          <p:cNvPr id="462" name="Imagen 1"/>
          <p:cNvPicPr/>
          <p:nvPr/>
        </p:nvPicPr>
        <p:blipFill>
          <a:blip r:embed="rId3">
            <a:alphaModFix amt="20000"/>
          </a:blip>
          <a:srcRect l="61687" t="35901" r="9637" b="23317"/>
          <a:stretch/>
        </p:blipFill>
        <p:spPr>
          <a:xfrm>
            <a:off x="3246120" y="273600"/>
            <a:ext cx="10410840" cy="7057080"/>
          </a:xfrm>
          <a:prstGeom prst="rect">
            <a:avLst/>
          </a:prstGeom>
          <a:ln w="0">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PlaceHolder 1"/>
          <p:cNvSpPr>
            <a:spLocks noGrp="1"/>
          </p:cNvSpPr>
          <p:nvPr>
            <p:ph type="title"/>
          </p:nvPr>
        </p:nvSpPr>
        <p:spPr>
          <a:xfrm>
            <a:off x="1560960" y="500040"/>
            <a:ext cx="10515240" cy="1325160"/>
          </a:xfrm>
          <a:prstGeom prst="rect">
            <a:avLst/>
          </a:prstGeom>
          <a:noFill/>
          <a:ln w="0">
            <a:noFill/>
          </a:ln>
        </p:spPr>
        <p:txBody>
          <a:bodyPr anchor="ctr">
            <a:normAutofit/>
          </a:bodyPr>
          <a:lstStyle/>
          <a:p>
            <a:pPr>
              <a:lnSpc>
                <a:spcPct val="90000"/>
              </a:lnSpc>
              <a:buNone/>
            </a:pPr>
            <a:r>
              <a:rPr lang="es-ES" sz="4400" b="1" strike="noStrike" cap="all" spc="-1">
                <a:solidFill>
                  <a:srgbClr val="FFFFFF"/>
                </a:solidFill>
                <a:highlight>
                  <a:srgbClr val="000000"/>
                </a:highlight>
                <a:latin typeface="Calibri"/>
                <a:ea typeface="DejaVu Sans"/>
              </a:rPr>
              <a:t>SOPORTE VITAL BÁSICO  adulto (SVB)</a:t>
            </a:r>
            <a:br>
              <a:rPr sz="2000"/>
            </a:br>
            <a:endParaRPr lang="es-ES" sz="4400" b="0" strike="noStrike" spc="-1">
              <a:solidFill>
                <a:srgbClr val="000000"/>
              </a:solidFill>
              <a:latin typeface="Calibri"/>
            </a:endParaRPr>
          </a:p>
        </p:txBody>
      </p:sp>
      <p:sp>
        <p:nvSpPr>
          <p:cNvPr id="467" name="PlaceHolder 2"/>
          <p:cNvSpPr>
            <a:spLocks noGrp="1"/>
          </p:cNvSpPr>
          <p:nvPr>
            <p:ph/>
          </p:nvPr>
        </p:nvSpPr>
        <p:spPr>
          <a:xfrm>
            <a:off x="4200840" y="4701600"/>
            <a:ext cx="7641720" cy="754920"/>
          </a:xfrm>
          <a:prstGeom prst="rect">
            <a:avLst/>
          </a:prstGeom>
          <a:noFill/>
          <a:ln w="0">
            <a:noFill/>
          </a:ln>
        </p:spPr>
        <p:txBody>
          <a:bodyPr anchor="t">
            <a:noAutofit/>
          </a:bodyPr>
          <a:lstStyle/>
          <a:p>
            <a:pPr>
              <a:lnSpc>
                <a:spcPct val="90000"/>
              </a:lnSpc>
              <a:spcBef>
                <a:spcPts val="1001"/>
              </a:spcBef>
              <a:buNone/>
              <a:tabLst>
                <a:tab pos="0" algn="l"/>
              </a:tabLst>
            </a:pPr>
            <a:r>
              <a:rPr lang="es-ES" sz="4000" b="1" strike="noStrike" spc="-1">
                <a:solidFill>
                  <a:srgbClr val="000000"/>
                </a:solidFill>
                <a:latin typeface="Calibri"/>
                <a:ea typeface="DejaVu Sans"/>
              </a:rPr>
              <a:t>VALORE A SEGURIDADE DA ESCENA</a:t>
            </a:r>
            <a:endParaRPr lang="es-ES" sz="4000" b="0" strike="noStrike" spc="-1">
              <a:solidFill>
                <a:srgbClr val="000000"/>
              </a:solidFill>
              <a:latin typeface="Calibri"/>
            </a:endParaRPr>
          </a:p>
          <a:p>
            <a:pPr>
              <a:lnSpc>
                <a:spcPct val="90000"/>
              </a:lnSpc>
              <a:spcBef>
                <a:spcPts val="1001"/>
              </a:spcBef>
              <a:buNone/>
              <a:tabLst>
                <a:tab pos="0" algn="l"/>
              </a:tabLst>
            </a:pPr>
            <a:endParaRPr lang="es-ES" sz="2800" b="0" strike="noStrike" spc="-1">
              <a:solidFill>
                <a:srgbClr val="000000"/>
              </a:solidFill>
              <a:latin typeface="Calibri"/>
            </a:endParaRPr>
          </a:p>
        </p:txBody>
      </p:sp>
      <p:pic>
        <p:nvPicPr>
          <p:cNvPr id="468" name="Imagen 3"/>
          <p:cNvPicPr/>
          <p:nvPr/>
        </p:nvPicPr>
        <p:blipFill>
          <a:blip r:embed="rId2">
            <a:alphaModFix amt="35000"/>
          </a:blip>
          <a:srcRect l="61687" t="35901" r="9637" b="23317"/>
          <a:stretch/>
        </p:blipFill>
        <p:spPr>
          <a:xfrm>
            <a:off x="1807560" y="1162800"/>
            <a:ext cx="8179920" cy="6404400"/>
          </a:xfrm>
          <a:prstGeom prst="rect">
            <a:avLst/>
          </a:prstGeom>
          <a:ln w="0">
            <a:noFill/>
          </a:ln>
        </p:spPr>
      </p:pic>
      <p:pic>
        <p:nvPicPr>
          <p:cNvPr id="469" name="Imagen 7"/>
          <p:cNvPicPr/>
          <p:nvPr/>
        </p:nvPicPr>
        <p:blipFill>
          <a:blip r:embed="rId3"/>
          <a:stretch/>
        </p:blipFill>
        <p:spPr>
          <a:xfrm>
            <a:off x="192240" y="1349640"/>
            <a:ext cx="2983680" cy="3872880"/>
          </a:xfrm>
          <a:prstGeom prst="rect">
            <a:avLst/>
          </a:prstGeom>
          <a:ln w="0">
            <a:noFill/>
          </a:ln>
        </p:spPr>
      </p:pic>
      <p:pic>
        <p:nvPicPr>
          <p:cNvPr id="470" name="Imagen 6"/>
          <p:cNvPicPr/>
          <p:nvPr/>
        </p:nvPicPr>
        <p:blipFill>
          <a:blip r:embed="rId4"/>
          <a:stretch/>
        </p:blipFill>
        <p:spPr>
          <a:xfrm>
            <a:off x="8337240" y="1562760"/>
            <a:ext cx="3377520" cy="2475720"/>
          </a:xfrm>
          <a:prstGeom prst="rect">
            <a:avLst/>
          </a:prstGeom>
          <a:ln w="0">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CustomShape 1"/>
          <p:cNvSpPr/>
          <p:nvPr/>
        </p:nvSpPr>
        <p:spPr>
          <a:xfrm>
            <a:off x="995400" y="1279080"/>
            <a:ext cx="4350240" cy="1094400"/>
          </a:xfrm>
          <a:prstGeom prst="roundRect">
            <a:avLst>
              <a:gd name="adj" fmla="val 16667"/>
            </a:avLst>
          </a:prstGeom>
          <a:solidFill>
            <a:srgbClr val="ACDAF8"/>
          </a:solidFill>
          <a:ln w="15840">
            <a:solidFill>
              <a:srgbClr val="ACDAF8"/>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es-ES" sz="2800" b="0" strike="noStrike" spc="-1">
                <a:solidFill>
                  <a:srgbClr val="000000"/>
                </a:solidFill>
                <a:latin typeface="Calibri"/>
                <a:ea typeface="Calibri"/>
              </a:rPr>
              <a:t>Non responde?</a:t>
            </a:r>
            <a:endParaRPr lang="es-ES" sz="2800" b="0" strike="noStrike" spc="-1">
              <a:latin typeface="Arial"/>
            </a:endParaRPr>
          </a:p>
          <a:p>
            <a:pPr algn="ctr">
              <a:lnSpc>
                <a:spcPct val="100000"/>
              </a:lnSpc>
              <a:buNone/>
            </a:pPr>
            <a:r>
              <a:rPr lang="es-ES" sz="2800" b="0" strike="noStrike" spc="-1">
                <a:solidFill>
                  <a:srgbClr val="000000"/>
                </a:solidFill>
                <a:latin typeface="Calibri"/>
                <a:ea typeface="Calibri"/>
              </a:rPr>
              <a:t>Non respira normalmente?</a:t>
            </a:r>
            <a:endParaRPr lang="es-ES" sz="2800" b="0" strike="noStrike" spc="-1">
              <a:latin typeface="Arial"/>
            </a:endParaRPr>
          </a:p>
        </p:txBody>
      </p:sp>
      <p:sp>
        <p:nvSpPr>
          <p:cNvPr id="474" name="CustomShape 2"/>
          <p:cNvSpPr/>
          <p:nvPr/>
        </p:nvSpPr>
        <p:spPr>
          <a:xfrm>
            <a:off x="2068920" y="2523600"/>
            <a:ext cx="4026600" cy="915480"/>
          </a:xfrm>
          <a:prstGeom prst="roundRect">
            <a:avLst>
              <a:gd name="adj" fmla="val 16667"/>
            </a:avLst>
          </a:prstGeom>
          <a:solidFill>
            <a:srgbClr val="ACDAF8"/>
          </a:solidFill>
          <a:ln w="15840">
            <a:solidFill>
              <a:srgbClr val="ACDAF8"/>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es-ES" sz="3200" b="0" strike="noStrike" spc="-1">
                <a:solidFill>
                  <a:srgbClr val="000000"/>
                </a:solidFill>
                <a:latin typeface="Calibri"/>
                <a:ea typeface="Calibri"/>
              </a:rPr>
              <a:t>Chamar ao 061</a:t>
            </a:r>
            <a:endParaRPr lang="es-ES" sz="3200" b="0" strike="noStrike" spc="-1">
              <a:latin typeface="Arial"/>
            </a:endParaRPr>
          </a:p>
        </p:txBody>
      </p:sp>
      <p:sp>
        <p:nvSpPr>
          <p:cNvPr id="475" name="CustomShape 3"/>
          <p:cNvSpPr/>
          <p:nvPr/>
        </p:nvSpPr>
        <p:spPr>
          <a:xfrm>
            <a:off x="3380400" y="3685680"/>
            <a:ext cx="4557600" cy="915480"/>
          </a:xfrm>
          <a:prstGeom prst="roundRect">
            <a:avLst>
              <a:gd name="adj" fmla="val 16667"/>
            </a:avLst>
          </a:prstGeom>
          <a:solidFill>
            <a:srgbClr val="ACDAF8"/>
          </a:solidFill>
          <a:ln w="15840">
            <a:solidFill>
              <a:srgbClr val="ACDAF8"/>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es-ES" sz="3200" b="0" strike="noStrike" spc="-1">
                <a:solidFill>
                  <a:srgbClr val="000000"/>
                </a:solidFill>
                <a:latin typeface="Calibri"/>
                <a:ea typeface="Calibri"/>
              </a:rPr>
              <a:t>Compresións Torácicas</a:t>
            </a:r>
            <a:endParaRPr lang="es-ES" sz="3200" b="0" strike="noStrike" spc="-1">
              <a:latin typeface="Arial"/>
            </a:endParaRPr>
          </a:p>
        </p:txBody>
      </p:sp>
      <p:sp>
        <p:nvSpPr>
          <p:cNvPr id="476" name="CustomShape 6"/>
          <p:cNvSpPr/>
          <p:nvPr/>
        </p:nvSpPr>
        <p:spPr>
          <a:xfrm>
            <a:off x="4330440" y="4847760"/>
            <a:ext cx="4366080" cy="1070640"/>
          </a:xfrm>
          <a:prstGeom prst="roundRect">
            <a:avLst>
              <a:gd name="adj" fmla="val 16667"/>
            </a:avLst>
          </a:prstGeom>
          <a:solidFill>
            <a:srgbClr val="ACDAF8"/>
          </a:solidFill>
          <a:ln w="15840">
            <a:solidFill>
              <a:srgbClr val="ACDAF8"/>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es-ES" sz="3200" b="0" strike="noStrike" spc="-1">
                <a:solidFill>
                  <a:srgbClr val="000000"/>
                </a:solidFill>
                <a:latin typeface="Calibri"/>
                <a:ea typeface="Calibri"/>
              </a:rPr>
              <a:t>Con DESA: Encendelo</a:t>
            </a:r>
            <a:endParaRPr lang="es-ES" sz="3200" b="0" strike="noStrike" spc="-1">
              <a:latin typeface="Arial"/>
            </a:endParaRPr>
          </a:p>
          <a:p>
            <a:pPr algn="ctr">
              <a:lnSpc>
                <a:spcPct val="100000"/>
              </a:lnSpc>
              <a:buNone/>
            </a:pPr>
            <a:r>
              <a:rPr lang="es-ES" sz="3200" b="0" strike="noStrike" spc="-1">
                <a:solidFill>
                  <a:srgbClr val="000000"/>
                </a:solidFill>
                <a:latin typeface="Calibri"/>
                <a:ea typeface="Calibri"/>
              </a:rPr>
              <a:t>Seguir Instruccións</a:t>
            </a:r>
            <a:endParaRPr lang="es-ES" sz="3200" b="0" strike="noStrike" spc="-1">
              <a:latin typeface="Arial"/>
            </a:endParaRPr>
          </a:p>
        </p:txBody>
      </p:sp>
      <p:sp>
        <p:nvSpPr>
          <p:cNvPr id="477" name="CustomShape 7"/>
          <p:cNvSpPr/>
          <p:nvPr/>
        </p:nvSpPr>
        <p:spPr>
          <a:xfrm>
            <a:off x="707760" y="158760"/>
            <a:ext cx="11031480" cy="120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s-ES" sz="6000" b="0" strike="noStrike" cap="all" spc="-1">
                <a:solidFill>
                  <a:srgbClr val="3E5C83"/>
                </a:solidFill>
                <a:latin typeface="Calibri"/>
                <a:ea typeface="Calibri"/>
              </a:rPr>
              <a:t>ALGORITMO SVB adulto</a:t>
            </a:r>
            <a:endParaRPr lang="es-ES" sz="6000" b="0" strike="noStrike" spc="-1">
              <a:latin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PlaceHolder 1"/>
          <p:cNvSpPr>
            <a:spLocks noGrp="1"/>
          </p:cNvSpPr>
          <p:nvPr>
            <p:ph type="title"/>
          </p:nvPr>
        </p:nvSpPr>
        <p:spPr>
          <a:xfrm>
            <a:off x="838080" y="365040"/>
            <a:ext cx="10515240" cy="1325160"/>
          </a:xfrm>
          <a:prstGeom prst="rect">
            <a:avLst/>
          </a:prstGeom>
          <a:noFill/>
          <a:ln w="0">
            <a:noFill/>
          </a:ln>
        </p:spPr>
        <p:txBody>
          <a:bodyPr anchor="ctr">
            <a:normAutofit/>
          </a:bodyPr>
          <a:lstStyle/>
          <a:p>
            <a:pPr>
              <a:lnSpc>
                <a:spcPct val="90000"/>
              </a:lnSpc>
              <a:buNone/>
            </a:pPr>
            <a:r>
              <a:rPr lang="es-ES" sz="4800" b="1" strike="noStrike" spc="-1">
                <a:solidFill>
                  <a:srgbClr val="000000"/>
                </a:solidFill>
                <a:latin typeface="Calibri Light"/>
              </a:rPr>
              <a:t>RECOÑECEMENTO DA INCONSCIENCIA</a:t>
            </a:r>
            <a:endParaRPr lang="es-ES" sz="4800" b="0" strike="noStrike" spc="-1">
              <a:solidFill>
                <a:srgbClr val="000000"/>
              </a:solidFill>
              <a:latin typeface="Calibri"/>
            </a:endParaRPr>
          </a:p>
        </p:txBody>
      </p:sp>
      <p:pic>
        <p:nvPicPr>
          <p:cNvPr id="482" name="Imagen 3"/>
          <p:cNvPicPr/>
          <p:nvPr/>
        </p:nvPicPr>
        <p:blipFill>
          <a:blip r:embed="rId2">
            <a:alphaModFix amt="50000"/>
          </a:blip>
          <a:srcRect l="61687" t="35901" r="9637" b="23317"/>
          <a:stretch/>
        </p:blipFill>
        <p:spPr>
          <a:xfrm>
            <a:off x="1774800" y="213480"/>
            <a:ext cx="8179920" cy="6404400"/>
          </a:xfrm>
          <a:prstGeom prst="rect">
            <a:avLst/>
          </a:prstGeom>
          <a:ln w="0">
            <a:noFill/>
          </a:ln>
        </p:spPr>
      </p:pic>
      <p:pic>
        <p:nvPicPr>
          <p:cNvPr id="483" name="Picture 2" descr="Nivel de conciencia"/>
          <p:cNvPicPr/>
          <p:nvPr/>
        </p:nvPicPr>
        <p:blipFill>
          <a:blip r:embed="rId3"/>
          <a:srcRect r="-715" b="4975"/>
          <a:stretch/>
        </p:blipFill>
        <p:spPr>
          <a:xfrm>
            <a:off x="1387800" y="1548720"/>
            <a:ext cx="4216320" cy="4239360"/>
          </a:xfrm>
          <a:prstGeom prst="rect">
            <a:avLst/>
          </a:prstGeom>
          <a:ln w="0">
            <a:noFill/>
          </a:ln>
        </p:spPr>
      </p:pic>
      <p:sp>
        <p:nvSpPr>
          <p:cNvPr id="484" name="CuadroTexto 4"/>
          <p:cNvSpPr/>
          <p:nvPr/>
        </p:nvSpPr>
        <p:spPr>
          <a:xfrm>
            <a:off x="7277040" y="2028960"/>
            <a:ext cx="3377160" cy="2832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s-ES" sz="3600" b="0" strike="noStrike" spc="-1">
                <a:solidFill>
                  <a:srgbClr val="000000"/>
                </a:solidFill>
                <a:latin typeface="Calibri"/>
              </a:rPr>
              <a:t>.CHAMAR POLO SEU NOME</a:t>
            </a:r>
            <a:endParaRPr lang="es-ES" sz="3600" b="0" strike="noStrike" spc="-1">
              <a:latin typeface="Arial"/>
            </a:endParaRPr>
          </a:p>
          <a:p>
            <a:pPr>
              <a:lnSpc>
                <a:spcPct val="100000"/>
              </a:lnSpc>
              <a:buNone/>
            </a:pPr>
            <a:endParaRPr lang="es-ES" sz="3600" b="0" strike="noStrike" spc="-1">
              <a:latin typeface="Arial"/>
            </a:endParaRPr>
          </a:p>
          <a:p>
            <a:pPr>
              <a:lnSpc>
                <a:spcPct val="100000"/>
              </a:lnSpc>
              <a:buNone/>
            </a:pPr>
            <a:r>
              <a:rPr lang="es-ES" sz="3600" b="0" strike="noStrike" spc="-1">
                <a:solidFill>
                  <a:srgbClr val="000000"/>
                </a:solidFill>
                <a:latin typeface="Calibri"/>
              </a:rPr>
              <a:t>.SACUDIR OS OMBREIROS</a:t>
            </a:r>
            <a:endParaRPr lang="es-ES" sz="3600" b="0" strike="noStrike" spc="-1">
              <a:latin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PlaceHolder 1"/>
          <p:cNvSpPr>
            <a:spLocks noGrp="1"/>
          </p:cNvSpPr>
          <p:nvPr>
            <p:ph type="title"/>
          </p:nvPr>
        </p:nvSpPr>
        <p:spPr>
          <a:xfrm>
            <a:off x="838080" y="365040"/>
            <a:ext cx="10515240" cy="1325160"/>
          </a:xfrm>
          <a:prstGeom prst="rect">
            <a:avLst/>
          </a:prstGeom>
          <a:noFill/>
          <a:ln w="0">
            <a:noFill/>
          </a:ln>
        </p:spPr>
        <p:txBody>
          <a:bodyPr anchor="ctr">
            <a:normAutofit/>
          </a:bodyPr>
          <a:lstStyle/>
          <a:p>
            <a:pPr algn="ctr">
              <a:lnSpc>
                <a:spcPct val="90000"/>
              </a:lnSpc>
              <a:buNone/>
            </a:pPr>
            <a:r>
              <a:rPr lang="es-ES" sz="4800" b="1" strike="noStrike" spc="-1">
                <a:solidFill>
                  <a:srgbClr val="000000"/>
                </a:solidFill>
                <a:latin typeface="Calibri Light"/>
              </a:rPr>
              <a:t>ABRIR VÍA AÉREA</a:t>
            </a:r>
            <a:endParaRPr lang="es-ES" sz="4800" b="0" strike="noStrike" spc="-1">
              <a:solidFill>
                <a:srgbClr val="000000"/>
              </a:solidFill>
              <a:latin typeface="Calibri"/>
            </a:endParaRPr>
          </a:p>
        </p:txBody>
      </p:sp>
      <p:sp>
        <p:nvSpPr>
          <p:cNvPr id="488" name="PlaceHolder 2"/>
          <p:cNvSpPr>
            <a:spLocks noGrp="1"/>
          </p:cNvSpPr>
          <p:nvPr>
            <p:ph/>
          </p:nvPr>
        </p:nvSpPr>
        <p:spPr>
          <a:xfrm>
            <a:off x="838080" y="1825560"/>
            <a:ext cx="10515240" cy="4350960"/>
          </a:xfrm>
          <a:prstGeom prst="rect">
            <a:avLst/>
          </a:prstGeom>
          <a:noFill/>
          <a:ln w="0">
            <a:noFill/>
          </a:ln>
        </p:spPr>
        <p:txBody>
          <a:bodyPr anchor="t">
            <a:noAutofit/>
          </a:bodyPr>
          <a:lstStyle/>
          <a:p>
            <a:pPr>
              <a:lnSpc>
                <a:spcPct val="90000"/>
              </a:lnSpc>
              <a:spcBef>
                <a:spcPts val="1417"/>
              </a:spcBef>
              <a:buNone/>
            </a:pPr>
            <a:endParaRPr lang="es-ES" sz="2800" b="0" strike="noStrike" spc="-1">
              <a:solidFill>
                <a:srgbClr val="000000"/>
              </a:solidFill>
              <a:latin typeface="Calibri"/>
            </a:endParaRPr>
          </a:p>
        </p:txBody>
      </p:sp>
      <p:pic>
        <p:nvPicPr>
          <p:cNvPr id="489" name="Imagen 3"/>
          <p:cNvPicPr/>
          <p:nvPr/>
        </p:nvPicPr>
        <p:blipFill>
          <a:blip r:embed="rId2">
            <a:alphaModFix amt="50000"/>
          </a:blip>
          <a:srcRect l="61687" t="35901" r="9637" b="23317"/>
          <a:stretch/>
        </p:blipFill>
        <p:spPr>
          <a:xfrm>
            <a:off x="1774800" y="257760"/>
            <a:ext cx="8179920" cy="6404400"/>
          </a:xfrm>
          <a:prstGeom prst="rect">
            <a:avLst/>
          </a:prstGeom>
          <a:ln w="0">
            <a:noFill/>
          </a:ln>
        </p:spPr>
      </p:pic>
      <p:sp>
        <p:nvSpPr>
          <p:cNvPr id="490" name="AutoShape 2"/>
          <p:cNvSpPr/>
          <p:nvPr/>
        </p:nvSpPr>
        <p:spPr>
          <a:xfrm>
            <a:off x="5943600" y="3276720"/>
            <a:ext cx="304560" cy="30456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s-ES"/>
          </a:p>
        </p:txBody>
      </p:sp>
      <p:pic>
        <p:nvPicPr>
          <p:cNvPr id="491" name="Imagen 5"/>
          <p:cNvPicPr/>
          <p:nvPr/>
        </p:nvPicPr>
        <p:blipFill>
          <a:blip r:embed="rId3"/>
          <a:stretch/>
        </p:blipFill>
        <p:spPr>
          <a:xfrm>
            <a:off x="796680" y="1643400"/>
            <a:ext cx="5451120" cy="3875760"/>
          </a:xfrm>
          <a:prstGeom prst="rect">
            <a:avLst/>
          </a:prstGeom>
          <a:ln w="0">
            <a:noFill/>
          </a:ln>
        </p:spPr>
      </p:pic>
      <p:sp>
        <p:nvSpPr>
          <p:cNvPr id="492" name="CuadroTexto 6"/>
          <p:cNvSpPr/>
          <p:nvPr/>
        </p:nvSpPr>
        <p:spPr>
          <a:xfrm>
            <a:off x="6917040" y="2743200"/>
            <a:ext cx="4940280" cy="2100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s-ES" sz="4800" b="1" strike="noStrike" spc="-1">
                <a:solidFill>
                  <a:srgbClr val="000000"/>
                </a:solidFill>
                <a:latin typeface="Calibri"/>
              </a:rPr>
              <a:t>MANOBRA FRONTE – QUEIXO</a:t>
            </a:r>
            <a:endParaRPr lang="es-ES" sz="4800" b="0" strike="noStrike" spc="-1">
              <a:latin typeface="Arial"/>
            </a:endParaRPr>
          </a:p>
          <a:p>
            <a:pPr>
              <a:lnSpc>
                <a:spcPct val="100000"/>
              </a:lnSpc>
              <a:buNone/>
            </a:pPr>
            <a:endParaRPr lang="es-ES" sz="1800" b="0" strike="noStrike" spc="-1">
              <a:latin typeface="Arial"/>
            </a:endParaRPr>
          </a:p>
          <a:p>
            <a:pPr>
              <a:lnSpc>
                <a:spcPct val="100000"/>
              </a:lnSpc>
              <a:buNone/>
            </a:pPr>
            <a:endParaRPr lang="es-ES" sz="1800" b="0" strike="noStrike" spc="-1">
              <a:latin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PlaceHolder 1"/>
          <p:cNvSpPr>
            <a:spLocks noGrp="1"/>
          </p:cNvSpPr>
          <p:nvPr>
            <p:ph type="title"/>
          </p:nvPr>
        </p:nvSpPr>
        <p:spPr>
          <a:xfrm>
            <a:off x="838080" y="365040"/>
            <a:ext cx="10515240" cy="1325160"/>
          </a:xfrm>
          <a:prstGeom prst="rect">
            <a:avLst/>
          </a:prstGeom>
          <a:noFill/>
          <a:ln w="0">
            <a:noFill/>
          </a:ln>
        </p:spPr>
        <p:txBody>
          <a:bodyPr anchor="ctr">
            <a:normAutofit/>
          </a:bodyPr>
          <a:lstStyle/>
          <a:p>
            <a:pPr algn="ctr">
              <a:lnSpc>
                <a:spcPct val="90000"/>
              </a:lnSpc>
              <a:buNone/>
            </a:pPr>
            <a:r>
              <a:rPr lang="es-ES" sz="6000" b="1" strike="noStrike" spc="-1">
                <a:solidFill>
                  <a:srgbClr val="000000"/>
                </a:solidFill>
                <a:latin typeface="Calibri Light"/>
              </a:rPr>
              <a:t>COMPROBAR RESPIRACIÓN</a:t>
            </a:r>
            <a:endParaRPr lang="es-ES" sz="6000" b="0" strike="noStrike" spc="-1">
              <a:solidFill>
                <a:srgbClr val="000000"/>
              </a:solidFill>
              <a:latin typeface="Calibri"/>
            </a:endParaRPr>
          </a:p>
        </p:txBody>
      </p:sp>
      <p:sp>
        <p:nvSpPr>
          <p:cNvPr id="496" name="PlaceHolder 2"/>
          <p:cNvSpPr>
            <a:spLocks noGrp="1"/>
          </p:cNvSpPr>
          <p:nvPr>
            <p:ph/>
          </p:nvPr>
        </p:nvSpPr>
        <p:spPr>
          <a:xfrm>
            <a:off x="838080" y="1825560"/>
            <a:ext cx="10515240" cy="4350960"/>
          </a:xfrm>
          <a:prstGeom prst="rect">
            <a:avLst/>
          </a:prstGeom>
          <a:noFill/>
          <a:ln w="0">
            <a:noFill/>
          </a:ln>
        </p:spPr>
        <p:txBody>
          <a:bodyPr anchor="t">
            <a:noAutofit/>
          </a:bodyPr>
          <a:lstStyle/>
          <a:p>
            <a:pPr>
              <a:lnSpc>
                <a:spcPct val="90000"/>
              </a:lnSpc>
              <a:spcBef>
                <a:spcPts val="1417"/>
              </a:spcBef>
              <a:buNone/>
            </a:pPr>
            <a:endParaRPr lang="es-ES" sz="2800" b="0" strike="noStrike" spc="-1">
              <a:solidFill>
                <a:srgbClr val="000000"/>
              </a:solidFill>
              <a:latin typeface="Calibri"/>
            </a:endParaRPr>
          </a:p>
        </p:txBody>
      </p:sp>
      <p:pic>
        <p:nvPicPr>
          <p:cNvPr id="497" name="Imagen 3"/>
          <p:cNvPicPr/>
          <p:nvPr/>
        </p:nvPicPr>
        <p:blipFill>
          <a:blip r:embed="rId2">
            <a:alphaModFix amt="50000"/>
          </a:blip>
          <a:srcRect l="61687" t="35901" r="9637" b="23317"/>
          <a:stretch/>
        </p:blipFill>
        <p:spPr>
          <a:xfrm>
            <a:off x="1774800" y="213480"/>
            <a:ext cx="8179920" cy="6404400"/>
          </a:xfrm>
          <a:prstGeom prst="rect">
            <a:avLst/>
          </a:prstGeom>
          <a:ln w="0">
            <a:noFill/>
          </a:ln>
        </p:spPr>
      </p:pic>
      <p:pic>
        <p:nvPicPr>
          <p:cNvPr id="498" name="Imagen 4"/>
          <p:cNvPicPr/>
          <p:nvPr/>
        </p:nvPicPr>
        <p:blipFill>
          <a:blip r:embed="rId3"/>
          <a:srcRect t="10315" r="49994" b="25795"/>
          <a:stretch/>
        </p:blipFill>
        <p:spPr>
          <a:xfrm>
            <a:off x="486720" y="1560240"/>
            <a:ext cx="4502880" cy="4313880"/>
          </a:xfrm>
          <a:prstGeom prst="rect">
            <a:avLst/>
          </a:prstGeom>
          <a:ln w="0">
            <a:noFill/>
          </a:ln>
        </p:spPr>
      </p:pic>
      <p:sp>
        <p:nvSpPr>
          <p:cNvPr id="499" name="CuadroTexto 5"/>
          <p:cNvSpPr/>
          <p:nvPr/>
        </p:nvSpPr>
        <p:spPr>
          <a:xfrm>
            <a:off x="7202160" y="2404080"/>
            <a:ext cx="4257000" cy="2770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s-ES" sz="4400" b="1" strike="noStrike" spc="-1">
                <a:solidFill>
                  <a:srgbClr val="000000"/>
                </a:solidFill>
                <a:latin typeface="Calibri"/>
              </a:rPr>
              <a:t>.VER</a:t>
            </a:r>
            <a:endParaRPr lang="es-ES" sz="4400" b="0" strike="noStrike" spc="-1">
              <a:latin typeface="Arial"/>
            </a:endParaRPr>
          </a:p>
          <a:p>
            <a:pPr>
              <a:lnSpc>
                <a:spcPct val="100000"/>
              </a:lnSpc>
              <a:buNone/>
            </a:pPr>
            <a:r>
              <a:rPr lang="es-ES" sz="4400" b="1" strike="noStrike" spc="-1">
                <a:solidFill>
                  <a:srgbClr val="000000"/>
                </a:solidFill>
                <a:latin typeface="Calibri"/>
              </a:rPr>
              <a:t>.OIR </a:t>
            </a:r>
            <a:endParaRPr lang="es-ES" sz="4400" b="0" strike="noStrike" spc="-1">
              <a:latin typeface="Arial"/>
            </a:endParaRPr>
          </a:p>
          <a:p>
            <a:pPr>
              <a:lnSpc>
                <a:spcPct val="100000"/>
              </a:lnSpc>
              <a:buNone/>
            </a:pPr>
            <a:r>
              <a:rPr lang="es-ES" sz="4400" b="1" strike="noStrike" spc="-1">
                <a:solidFill>
                  <a:srgbClr val="000000"/>
                </a:solidFill>
                <a:latin typeface="Calibri"/>
              </a:rPr>
              <a:t>.SENTIR</a:t>
            </a:r>
            <a:endParaRPr lang="es-ES" sz="4400" b="0" strike="noStrike" spc="-1">
              <a:latin typeface="Arial"/>
            </a:endParaRPr>
          </a:p>
          <a:p>
            <a:pPr>
              <a:lnSpc>
                <a:spcPct val="100000"/>
              </a:lnSpc>
              <a:buNone/>
            </a:pPr>
            <a:r>
              <a:rPr lang="es-ES" sz="4400" b="1" strike="noStrike" spc="-1">
                <a:solidFill>
                  <a:srgbClr val="000000"/>
                </a:solidFill>
                <a:latin typeface="Calibri"/>
              </a:rPr>
              <a:t>&lt; 10 SEGUNDOS</a:t>
            </a:r>
            <a:endParaRPr lang="es-ES" sz="4400" b="0" strike="noStrike" spc="-1">
              <a:latin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PlaceHolder 1"/>
          <p:cNvSpPr>
            <a:spLocks noGrp="1"/>
          </p:cNvSpPr>
          <p:nvPr>
            <p:ph type="title"/>
          </p:nvPr>
        </p:nvSpPr>
        <p:spPr>
          <a:xfrm>
            <a:off x="3094560" y="5252400"/>
            <a:ext cx="10515240" cy="1325160"/>
          </a:xfrm>
          <a:prstGeom prst="rect">
            <a:avLst/>
          </a:prstGeom>
          <a:noFill/>
          <a:ln w="0">
            <a:noFill/>
          </a:ln>
        </p:spPr>
        <p:txBody>
          <a:bodyPr anchor="ctr">
            <a:normAutofit fontScale="90000"/>
          </a:bodyPr>
          <a:lstStyle/>
          <a:p>
            <a:pPr>
              <a:lnSpc>
                <a:spcPct val="90000"/>
              </a:lnSpc>
              <a:buNone/>
            </a:pPr>
            <a:br>
              <a:rPr sz="4400"/>
            </a:br>
            <a:r>
              <a:rPr lang="es-ES" sz="4400" b="1" strike="noStrike" cap="all" spc="-1">
                <a:solidFill>
                  <a:srgbClr val="002060"/>
                </a:solidFill>
                <a:latin typeface="Calibri"/>
                <a:ea typeface="DejaVu Sans"/>
              </a:rPr>
              <a:t>SOPORTE VITAL BÁSICO (SVB)</a:t>
            </a:r>
            <a:br>
              <a:rPr sz="4400"/>
            </a:br>
            <a:endParaRPr lang="es-ES" sz="4400" b="0" strike="noStrike" spc="-1">
              <a:solidFill>
                <a:srgbClr val="000000"/>
              </a:solidFill>
              <a:latin typeface="Calibri"/>
            </a:endParaRPr>
          </a:p>
        </p:txBody>
      </p:sp>
      <p:pic>
        <p:nvPicPr>
          <p:cNvPr id="253" name="Imagen 3"/>
          <p:cNvPicPr/>
          <p:nvPr/>
        </p:nvPicPr>
        <p:blipFill>
          <a:blip r:embed="rId4">
            <a:alphaModFix amt="50000"/>
          </a:blip>
          <a:srcRect l="61687" t="35901" r="9637" b="23317"/>
          <a:stretch/>
        </p:blipFill>
        <p:spPr>
          <a:xfrm>
            <a:off x="6283080" y="237600"/>
            <a:ext cx="6779160" cy="5307480"/>
          </a:xfrm>
          <a:prstGeom prst="rect">
            <a:avLst/>
          </a:prstGeom>
          <a:ln w="0">
            <a:noFill/>
          </a:ln>
        </p:spPr>
      </p:pic>
      <p:pic>
        <p:nvPicPr>
          <p:cNvPr id="254" name="Imagen 253">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1593720" y="901080"/>
            <a:ext cx="7735680" cy="435096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Class="mediacall" fill="hold" nodeType="clickEffect">
                                  <p:stCondLst>
                                    <p:cond delay="0"/>
                                  </p:stCondLst>
                                  <p:childTnLst>
                                    <p:cmd type="call" cmd="playFrom(0.0)">
                                      <p:cBhvr>
                                        <p:cTn id="6" dur="68405" fill="hold"/>
                                        <p:tgtEl>
                                          <p:spTgt spid="254"/>
                                        </p:tgtEl>
                                      </p:cBhvr>
                                    </p:cmd>
                                  </p:childTnLst>
                                </p:cTn>
                              </p:par>
                            </p:childTnLst>
                          </p:cTn>
                        </p:par>
                      </p:childTnLst>
                    </p:cTn>
                  </p:par>
                </p:childTnLst>
              </p:cTn>
              <p:prevCondLst>
                <p:cond evt="onPrev" delay="0">
                  <p:tgtEl>
                    <p:sldTgt/>
                  </p:tgtEl>
                </p:cond>
              </p:prevCondLst>
              <p:nextCondLst>
                <p:cond evt="onNext" delay="0">
                  <p:tgtEl>
                    <p:sldTgt/>
                  </p:tgtEl>
                </p:cond>
              </p:nextCondLst>
            </p:seq>
            <p:seq>
              <p:cTn id="7" restart="whenNotActive" fill="hold" nodeType="interactiveSeq">
                <p:stCondLst>
                  <p:cond evt="onClick" delay="0">
                    <p:tgtEl>
                      <p:spTgt spid="254"/>
                    </p:tgtEl>
                  </p:cond>
                </p:stCondLst>
                <p:childTnLst>
                  <p:par>
                    <p:cTn id="8" fill="hold">
                      <p:stCondLst>
                        <p:cond evt="onClick" delay="0">
                          <p:tgtEl>
                            <p:spTgt spid="254"/>
                          </p:tgtEl>
                        </p:cond>
                      </p:stCondLst>
                      <p:childTnLst>
                        <p:par>
                          <p:cTn id="9" fill="hold">
                            <p:stCondLst>
                              <p:cond delay="0"/>
                            </p:stCondLst>
                            <p:childTnLst>
                              <p:par>
                                <p:cTn id="10" presetClass="mediacall" fill="hold" nodeType="clickEffect">
                                  <p:stCondLst>
                                    <p:cond delay="0"/>
                                  </p:stCondLst>
                                  <p:childTnLst>
                                    <p:cmd type="call" cmd="togglePause">
                                      <p:cBhvr>
                                        <p:cTn id="11" dur="1" fill="hold"/>
                                        <p:tgtEl>
                                          <p:spTgt spid="254"/>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PlaceHolder 1"/>
          <p:cNvSpPr>
            <a:spLocks noGrp="1"/>
          </p:cNvSpPr>
          <p:nvPr>
            <p:ph type="title"/>
          </p:nvPr>
        </p:nvSpPr>
        <p:spPr>
          <a:xfrm>
            <a:off x="838080" y="320760"/>
            <a:ext cx="10515240" cy="1325160"/>
          </a:xfrm>
          <a:prstGeom prst="rect">
            <a:avLst/>
          </a:prstGeom>
          <a:noFill/>
          <a:ln w="0">
            <a:noFill/>
          </a:ln>
        </p:spPr>
        <p:txBody>
          <a:bodyPr anchor="ctr">
            <a:normAutofit/>
          </a:bodyPr>
          <a:lstStyle/>
          <a:p>
            <a:pPr>
              <a:lnSpc>
                <a:spcPct val="90000"/>
              </a:lnSpc>
              <a:buNone/>
            </a:pPr>
            <a:r>
              <a:rPr lang="es-ES" sz="5400" b="1" strike="noStrike" spc="-1">
                <a:solidFill>
                  <a:srgbClr val="000000"/>
                </a:solidFill>
                <a:latin typeface="Calibri Light"/>
              </a:rPr>
              <a:t>POSICIÓN LATERAL DE SEGURIDADE</a:t>
            </a:r>
            <a:endParaRPr lang="es-ES" sz="5400" b="0" strike="noStrike" spc="-1">
              <a:solidFill>
                <a:srgbClr val="000000"/>
              </a:solidFill>
              <a:latin typeface="Calibri"/>
            </a:endParaRPr>
          </a:p>
        </p:txBody>
      </p:sp>
      <p:sp>
        <p:nvSpPr>
          <p:cNvPr id="503" name="PlaceHolder 2"/>
          <p:cNvSpPr>
            <a:spLocks noGrp="1"/>
          </p:cNvSpPr>
          <p:nvPr>
            <p:ph/>
          </p:nvPr>
        </p:nvSpPr>
        <p:spPr>
          <a:xfrm>
            <a:off x="838080" y="1825560"/>
            <a:ext cx="10515240" cy="4350960"/>
          </a:xfrm>
          <a:prstGeom prst="rect">
            <a:avLst/>
          </a:prstGeom>
          <a:noFill/>
          <a:ln w="0">
            <a:noFill/>
          </a:ln>
        </p:spPr>
        <p:txBody>
          <a:bodyPr anchor="t">
            <a:noAutofit/>
          </a:bodyPr>
          <a:lstStyle/>
          <a:p>
            <a:pPr>
              <a:lnSpc>
                <a:spcPct val="90000"/>
              </a:lnSpc>
              <a:spcBef>
                <a:spcPts val="1417"/>
              </a:spcBef>
              <a:buNone/>
            </a:pPr>
            <a:endParaRPr lang="es-ES" sz="2800" b="0" strike="noStrike" spc="-1">
              <a:solidFill>
                <a:srgbClr val="000000"/>
              </a:solidFill>
              <a:latin typeface="Calibri"/>
            </a:endParaRPr>
          </a:p>
        </p:txBody>
      </p:sp>
      <p:pic>
        <p:nvPicPr>
          <p:cNvPr id="504" name="Imagen 3"/>
          <p:cNvPicPr/>
          <p:nvPr/>
        </p:nvPicPr>
        <p:blipFill>
          <a:blip r:embed="rId2">
            <a:alphaModFix amt="50000"/>
          </a:blip>
          <a:srcRect l="61687" t="35901" r="9637" b="23317"/>
          <a:stretch/>
        </p:blipFill>
        <p:spPr>
          <a:xfrm>
            <a:off x="1774800" y="169200"/>
            <a:ext cx="8179920" cy="6404400"/>
          </a:xfrm>
          <a:prstGeom prst="rect">
            <a:avLst/>
          </a:prstGeom>
          <a:ln w="0">
            <a:noFill/>
          </a:ln>
        </p:spPr>
      </p:pic>
      <p:pic>
        <p:nvPicPr>
          <p:cNvPr id="505" name="Imagen 5"/>
          <p:cNvPicPr/>
          <p:nvPr/>
        </p:nvPicPr>
        <p:blipFill>
          <a:blip r:embed="rId3"/>
          <a:stretch/>
        </p:blipFill>
        <p:spPr>
          <a:xfrm>
            <a:off x="516240" y="1663920"/>
            <a:ext cx="7477200" cy="4205520"/>
          </a:xfrm>
          <a:prstGeom prst="rect">
            <a:avLst/>
          </a:prstGeom>
          <a:ln w="0">
            <a:noFill/>
          </a:ln>
        </p:spPr>
      </p:pic>
      <p:sp>
        <p:nvSpPr>
          <p:cNvPr id="508" name="CuadroTexto 8"/>
          <p:cNvSpPr/>
          <p:nvPr/>
        </p:nvSpPr>
        <p:spPr>
          <a:xfrm>
            <a:off x="8396640" y="2692440"/>
            <a:ext cx="3714840" cy="1430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s-ES" sz="4400" b="1" strike="noStrike" spc="-1">
                <a:solidFill>
                  <a:srgbClr val="000000"/>
                </a:solidFill>
                <a:latin typeface="Calibri"/>
              </a:rPr>
              <a:t>INCONSCIENTE QUE RESPIRA</a:t>
            </a:r>
            <a:endParaRPr lang="es-ES" sz="4400" b="0" strike="noStrike" spc="-1">
              <a:latin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PlaceHolder 1"/>
          <p:cNvSpPr>
            <a:spLocks noGrp="1"/>
          </p:cNvSpPr>
          <p:nvPr>
            <p:ph type="title"/>
          </p:nvPr>
        </p:nvSpPr>
        <p:spPr>
          <a:xfrm>
            <a:off x="838080" y="365040"/>
            <a:ext cx="10515240" cy="1325160"/>
          </a:xfrm>
          <a:prstGeom prst="rect">
            <a:avLst/>
          </a:prstGeom>
          <a:noFill/>
          <a:ln w="0">
            <a:noFill/>
          </a:ln>
        </p:spPr>
        <p:txBody>
          <a:bodyPr anchor="ctr">
            <a:normAutofit/>
          </a:bodyPr>
          <a:lstStyle/>
          <a:p>
            <a:pPr algn="ctr">
              <a:lnSpc>
                <a:spcPct val="90000"/>
              </a:lnSpc>
              <a:buNone/>
            </a:pPr>
            <a:r>
              <a:rPr lang="es-ES" sz="5400" b="1" strike="noStrike" spc="-1">
                <a:solidFill>
                  <a:srgbClr val="000000"/>
                </a:solidFill>
                <a:latin typeface="Calibri Light"/>
              </a:rPr>
              <a:t>SE NON RESPIRA: RCP</a:t>
            </a:r>
            <a:endParaRPr lang="es-ES" sz="5400" b="0" strike="noStrike" spc="-1">
              <a:solidFill>
                <a:srgbClr val="000000"/>
              </a:solidFill>
              <a:latin typeface="Calibri"/>
            </a:endParaRPr>
          </a:p>
        </p:txBody>
      </p:sp>
      <p:sp>
        <p:nvSpPr>
          <p:cNvPr id="510" name="PlaceHolder 2"/>
          <p:cNvSpPr>
            <a:spLocks noGrp="1"/>
          </p:cNvSpPr>
          <p:nvPr>
            <p:ph/>
          </p:nvPr>
        </p:nvSpPr>
        <p:spPr>
          <a:xfrm>
            <a:off x="838080" y="1825560"/>
            <a:ext cx="10515240" cy="4350960"/>
          </a:xfrm>
          <a:prstGeom prst="rect">
            <a:avLst/>
          </a:prstGeom>
          <a:noFill/>
          <a:ln w="0">
            <a:noFill/>
          </a:ln>
        </p:spPr>
        <p:txBody>
          <a:bodyPr anchor="t">
            <a:noAutofit/>
          </a:bodyPr>
          <a:lstStyle/>
          <a:p>
            <a:pPr>
              <a:lnSpc>
                <a:spcPct val="90000"/>
              </a:lnSpc>
              <a:spcBef>
                <a:spcPts val="1417"/>
              </a:spcBef>
              <a:buNone/>
            </a:pPr>
            <a:endParaRPr lang="es-ES" sz="2800" b="0" strike="noStrike" spc="-1">
              <a:solidFill>
                <a:srgbClr val="000000"/>
              </a:solidFill>
              <a:latin typeface="Calibri"/>
            </a:endParaRPr>
          </a:p>
        </p:txBody>
      </p:sp>
      <p:pic>
        <p:nvPicPr>
          <p:cNvPr id="511" name="Imagen 3"/>
          <p:cNvPicPr/>
          <p:nvPr/>
        </p:nvPicPr>
        <p:blipFill>
          <a:blip r:embed="rId2">
            <a:alphaModFix amt="50000"/>
          </a:blip>
          <a:srcRect l="61687" t="35901" r="9637" b="23317"/>
          <a:stretch/>
        </p:blipFill>
        <p:spPr>
          <a:xfrm>
            <a:off x="2665080" y="1315080"/>
            <a:ext cx="6861240" cy="5371920"/>
          </a:xfrm>
          <a:prstGeom prst="rect">
            <a:avLst/>
          </a:prstGeom>
          <a:ln w="0">
            <a:noFill/>
          </a:ln>
        </p:spPr>
      </p:pic>
      <p:pic>
        <p:nvPicPr>
          <p:cNvPr id="514" name="Picture 2" descr="RCP básica en adulto - AprendEmergencias"/>
          <p:cNvPicPr/>
          <p:nvPr/>
        </p:nvPicPr>
        <p:blipFill>
          <a:blip r:embed="rId3"/>
          <a:stretch/>
        </p:blipFill>
        <p:spPr>
          <a:xfrm>
            <a:off x="367200" y="1737720"/>
            <a:ext cx="9918000" cy="3469680"/>
          </a:xfrm>
          <a:prstGeom prst="rect">
            <a:avLst/>
          </a:prstGeom>
          <a:ln w="0">
            <a:noFill/>
          </a:ln>
        </p:spPr>
      </p:pic>
      <p:sp>
        <p:nvSpPr>
          <p:cNvPr id="515" name="Nube 7"/>
          <p:cNvSpPr/>
          <p:nvPr/>
        </p:nvSpPr>
        <p:spPr>
          <a:xfrm>
            <a:off x="9203760" y="867960"/>
            <a:ext cx="2655720" cy="1827000"/>
          </a:xfrm>
          <a:prstGeom prst="cloud">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a:lstStyle/>
          <a:p>
            <a:endParaRPr lang="es-ES"/>
          </a:p>
        </p:txBody>
      </p:sp>
      <p:sp>
        <p:nvSpPr>
          <p:cNvPr id="516" name="CuadroTexto 6"/>
          <p:cNvSpPr/>
          <p:nvPr/>
        </p:nvSpPr>
        <p:spPr>
          <a:xfrm>
            <a:off x="9203760" y="867960"/>
            <a:ext cx="3379320" cy="1822320"/>
          </a:xfrm>
          <a:prstGeom prst="cloud">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s-ES" sz="2400" b="1" strike="noStrike" spc="-1">
                <a:solidFill>
                  <a:srgbClr val="000000"/>
                </a:solidFill>
                <a:latin typeface="Calibri"/>
              </a:rPr>
              <a:t>100-120 COMPRESIÓNS POR MINUTO</a:t>
            </a:r>
            <a:endParaRPr lang="es-ES" sz="2400" b="0" strike="noStrike" spc="-1">
              <a:latin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 name="PlaceHolder 1"/>
          <p:cNvSpPr>
            <a:spLocks noGrp="1"/>
          </p:cNvSpPr>
          <p:nvPr>
            <p:ph type="title"/>
          </p:nvPr>
        </p:nvSpPr>
        <p:spPr>
          <a:xfrm>
            <a:off x="838080" y="365040"/>
            <a:ext cx="10515240" cy="1325160"/>
          </a:xfrm>
          <a:prstGeom prst="rect">
            <a:avLst/>
          </a:prstGeom>
          <a:noFill/>
          <a:ln w="0">
            <a:noFill/>
          </a:ln>
        </p:spPr>
        <p:txBody>
          <a:bodyPr anchor="ctr">
            <a:normAutofit/>
          </a:bodyPr>
          <a:lstStyle/>
          <a:p>
            <a:pPr>
              <a:lnSpc>
                <a:spcPct val="90000"/>
              </a:lnSpc>
              <a:buNone/>
            </a:pPr>
            <a:r>
              <a:rPr lang="es-ES" sz="6000" b="1" strike="noStrike" spc="-1">
                <a:solidFill>
                  <a:srgbClr val="000000"/>
                </a:solidFill>
                <a:latin typeface="Calibri Light"/>
              </a:rPr>
              <a:t>SOSPEITA DE ATRAGOAMENTO</a:t>
            </a:r>
            <a:endParaRPr lang="es-ES" sz="6000" b="0" strike="noStrike" spc="-1">
              <a:solidFill>
                <a:srgbClr val="000000"/>
              </a:solidFill>
              <a:latin typeface="Calibri"/>
            </a:endParaRPr>
          </a:p>
        </p:txBody>
      </p:sp>
      <p:pic>
        <p:nvPicPr>
          <p:cNvPr id="518" name="Imagen 3"/>
          <p:cNvPicPr/>
          <p:nvPr/>
        </p:nvPicPr>
        <p:blipFill>
          <a:blip r:embed="rId2">
            <a:alphaModFix amt="50000"/>
          </a:blip>
          <a:srcRect l="61687" t="35901" r="9637" b="23317"/>
          <a:stretch/>
        </p:blipFill>
        <p:spPr>
          <a:xfrm>
            <a:off x="1774800" y="227160"/>
            <a:ext cx="10416960" cy="7366680"/>
          </a:xfrm>
          <a:prstGeom prst="rect">
            <a:avLst/>
          </a:prstGeom>
          <a:ln w="0">
            <a:noFill/>
          </a:ln>
        </p:spPr>
      </p:pic>
      <p:pic>
        <p:nvPicPr>
          <p:cNvPr id="519" name="Marcador de contenido 7"/>
          <p:cNvPicPr/>
          <p:nvPr/>
        </p:nvPicPr>
        <p:blipFill>
          <a:blip r:embed="rId3"/>
          <a:srcRect l="-75343" r="-75343"/>
          <a:stretch/>
        </p:blipFill>
        <p:spPr>
          <a:xfrm>
            <a:off x="6983280" y="1509480"/>
            <a:ext cx="7184880" cy="4801680"/>
          </a:xfrm>
          <a:prstGeom prst="rect">
            <a:avLst/>
          </a:prstGeom>
          <a:ln w="0">
            <a:noFill/>
          </a:ln>
        </p:spPr>
      </p:pic>
      <p:pic>
        <p:nvPicPr>
          <p:cNvPr id="520" name="Imagen 6"/>
          <p:cNvPicPr/>
          <p:nvPr/>
        </p:nvPicPr>
        <p:blipFill>
          <a:blip r:embed="rId4"/>
          <a:srcRect l="33557" t="24636" r="34871" b="38214"/>
          <a:stretch/>
        </p:blipFill>
        <p:spPr>
          <a:xfrm>
            <a:off x="610560" y="1448280"/>
            <a:ext cx="7443720" cy="4924440"/>
          </a:xfrm>
          <a:prstGeom prst="rect">
            <a:avLst/>
          </a:prstGeom>
          <a:ln w="0">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PlaceHolder 1"/>
          <p:cNvSpPr>
            <a:spLocks noGrp="1"/>
          </p:cNvSpPr>
          <p:nvPr>
            <p:ph type="title"/>
          </p:nvPr>
        </p:nvSpPr>
        <p:spPr>
          <a:xfrm>
            <a:off x="1286280" y="365040"/>
            <a:ext cx="10067040" cy="1883520"/>
          </a:xfrm>
          <a:prstGeom prst="rect">
            <a:avLst/>
          </a:prstGeom>
          <a:noFill/>
          <a:ln w="0">
            <a:noFill/>
          </a:ln>
        </p:spPr>
        <p:txBody>
          <a:bodyPr anchor="ctr">
            <a:normAutofit/>
          </a:bodyPr>
          <a:lstStyle/>
          <a:p>
            <a:pPr>
              <a:lnSpc>
                <a:spcPct val="90000"/>
              </a:lnSpc>
              <a:buNone/>
            </a:pPr>
            <a:r>
              <a:rPr lang="es-ES" sz="6000" b="1" strike="noStrike" spc="-1">
                <a:solidFill>
                  <a:srgbClr val="000000"/>
                </a:solidFill>
                <a:latin typeface="Calibri Light"/>
              </a:rPr>
              <a:t>DÚBIDAS…</a:t>
            </a:r>
            <a:endParaRPr lang="es-ES" sz="6000" b="0" strike="noStrike" spc="-1">
              <a:solidFill>
                <a:srgbClr val="000000"/>
              </a:solidFill>
              <a:latin typeface="Calibri"/>
            </a:endParaRPr>
          </a:p>
        </p:txBody>
      </p:sp>
      <p:pic>
        <p:nvPicPr>
          <p:cNvPr id="524" name="Imagen 3"/>
          <p:cNvPicPr/>
          <p:nvPr/>
        </p:nvPicPr>
        <p:blipFill>
          <a:blip r:embed="rId2">
            <a:alphaModFix amt="50000"/>
          </a:blip>
          <a:srcRect l="61687" t="35901" r="9637" b="23317"/>
          <a:stretch/>
        </p:blipFill>
        <p:spPr>
          <a:xfrm>
            <a:off x="-860040" y="-381600"/>
            <a:ext cx="6861240" cy="5371920"/>
          </a:xfrm>
          <a:prstGeom prst="rect">
            <a:avLst/>
          </a:prstGeom>
          <a:ln w="0">
            <a:noFill/>
          </a:ln>
        </p:spPr>
      </p:pic>
      <p:pic>
        <p:nvPicPr>
          <p:cNvPr id="526" name="Picture 4" descr="Más de 900 imágenes gratis de Signo De Interrogación y Pregunta - Pixabay"/>
          <p:cNvPicPr/>
          <p:nvPr/>
        </p:nvPicPr>
        <p:blipFill>
          <a:blip r:embed="rId3"/>
          <a:stretch/>
        </p:blipFill>
        <p:spPr>
          <a:xfrm>
            <a:off x="9495600" y="107035"/>
            <a:ext cx="2696400" cy="2696400"/>
          </a:xfrm>
          <a:prstGeom prst="rect">
            <a:avLst/>
          </a:prstGeom>
          <a:ln w="0">
            <a:noFill/>
          </a:ln>
        </p:spPr>
      </p:pic>
      <p:pic>
        <p:nvPicPr>
          <p:cNvPr id="3" name="Marcador de contenido 4">
            <a:extLst>
              <a:ext uri="{FF2B5EF4-FFF2-40B4-BE49-F238E27FC236}">
                <a16:creationId xmlns:a16="http://schemas.microsoft.com/office/drawing/2014/main" id="{2399C7CA-F1E0-C8AC-6B28-AD3322B22798}"/>
              </a:ext>
            </a:extLst>
          </p:cNvPr>
          <p:cNvPicPr/>
          <p:nvPr/>
        </p:nvPicPr>
        <p:blipFill>
          <a:blip r:embed="rId4"/>
          <a:srcRect t="8753" b="8753"/>
          <a:stretch/>
        </p:blipFill>
        <p:spPr>
          <a:xfrm>
            <a:off x="2455560" y="2010240"/>
            <a:ext cx="7912080" cy="4350960"/>
          </a:xfrm>
          <a:prstGeom prst="rect">
            <a:avLst/>
          </a:prstGeom>
          <a:ln w="0">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PlaceHolder 1"/>
          <p:cNvSpPr>
            <a:spLocks noGrp="1"/>
          </p:cNvSpPr>
          <p:nvPr>
            <p:ph type="title"/>
          </p:nvPr>
        </p:nvSpPr>
        <p:spPr>
          <a:xfrm>
            <a:off x="690120" y="4538520"/>
            <a:ext cx="10515240" cy="1325160"/>
          </a:xfrm>
          <a:prstGeom prst="rect">
            <a:avLst/>
          </a:prstGeom>
          <a:noFill/>
          <a:ln w="0">
            <a:noFill/>
          </a:ln>
        </p:spPr>
        <p:txBody>
          <a:bodyPr anchor="ctr">
            <a:noAutofit/>
          </a:bodyPr>
          <a:lstStyle/>
          <a:p>
            <a:pPr algn="ctr">
              <a:lnSpc>
                <a:spcPct val="90000"/>
              </a:lnSpc>
              <a:buNone/>
            </a:pPr>
            <a:r>
              <a:rPr lang="es-ES" sz="8000" b="1" i="1" strike="noStrike" spc="-1">
                <a:solidFill>
                  <a:srgbClr val="000000"/>
                </a:solidFill>
                <a:latin typeface="Calibri Light"/>
              </a:rPr>
              <a:t>MOITAS GRAZAS POLA VOSA ATENCIÓN!</a:t>
            </a:r>
            <a:endParaRPr lang="es-ES" sz="8000" b="0" strike="noStrike" spc="-1">
              <a:solidFill>
                <a:srgbClr val="000000"/>
              </a:solidFill>
              <a:latin typeface="Calibri"/>
            </a:endParaRPr>
          </a:p>
        </p:txBody>
      </p:sp>
      <p:sp>
        <p:nvSpPr>
          <p:cNvPr id="530" name="PlaceHolder 2"/>
          <p:cNvSpPr>
            <a:spLocks noGrp="1"/>
          </p:cNvSpPr>
          <p:nvPr>
            <p:ph/>
          </p:nvPr>
        </p:nvSpPr>
        <p:spPr>
          <a:xfrm>
            <a:off x="838080" y="1825560"/>
            <a:ext cx="10515240" cy="4350960"/>
          </a:xfrm>
          <a:prstGeom prst="rect">
            <a:avLst/>
          </a:prstGeom>
          <a:noFill/>
          <a:ln w="0">
            <a:noFill/>
          </a:ln>
        </p:spPr>
        <p:txBody>
          <a:bodyPr anchor="t">
            <a:noAutofit/>
          </a:bodyPr>
          <a:lstStyle/>
          <a:p>
            <a:pPr>
              <a:lnSpc>
                <a:spcPct val="90000"/>
              </a:lnSpc>
              <a:spcBef>
                <a:spcPts val="1417"/>
              </a:spcBef>
              <a:buNone/>
            </a:pPr>
            <a:endParaRPr lang="es-ES" sz="2800" b="0" strike="noStrike" spc="-1">
              <a:solidFill>
                <a:srgbClr val="000000"/>
              </a:solidFill>
              <a:latin typeface="Calibri"/>
            </a:endParaRPr>
          </a:p>
        </p:txBody>
      </p:sp>
      <p:pic>
        <p:nvPicPr>
          <p:cNvPr id="531" name="Imagen 3"/>
          <p:cNvPicPr/>
          <p:nvPr/>
        </p:nvPicPr>
        <p:blipFill>
          <a:blip r:embed="rId2">
            <a:alphaModFix amt="50000"/>
          </a:blip>
          <a:srcRect l="61687" t="35901" r="9637" b="23317"/>
          <a:stretch/>
        </p:blipFill>
        <p:spPr>
          <a:xfrm>
            <a:off x="1955520" y="-243360"/>
            <a:ext cx="7984800" cy="6251400"/>
          </a:xfrm>
          <a:prstGeom prst="rect">
            <a:avLst/>
          </a:prstGeom>
          <a:ln w="0">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CustomShape 1"/>
          <p:cNvSpPr/>
          <p:nvPr/>
        </p:nvSpPr>
        <p:spPr>
          <a:xfrm>
            <a:off x="1981080" y="274680"/>
            <a:ext cx="8228520" cy="1141920"/>
          </a:xfrm>
          <a:prstGeom prst="rect">
            <a:avLst/>
          </a:prstGeom>
          <a:solidFill>
            <a:srgbClr val="A5A5A5"/>
          </a:solidFill>
          <a:ln>
            <a:solidFill>
              <a:srgbClr val="7A7A7A"/>
            </a:solidFill>
            <a:round/>
          </a:ln>
        </p:spPr>
        <p:style>
          <a:lnRef idx="2">
            <a:schemeClr val="accent3">
              <a:shade val="50000"/>
            </a:schemeClr>
          </a:lnRef>
          <a:fillRef idx="1">
            <a:schemeClr val="accent3"/>
          </a:fillRef>
          <a:effectRef idx="0">
            <a:schemeClr val="accent3"/>
          </a:effectRef>
          <a:fontRef idx="minor"/>
        </p:style>
        <p:txBody>
          <a:bodyPr lIns="90000" tIns="45000" rIns="90000" bIns="45000" anchor="ctr">
            <a:noAutofit/>
          </a:bodyPr>
          <a:lstStyle/>
          <a:p>
            <a:pPr algn="ctr">
              <a:lnSpc>
                <a:spcPct val="100000"/>
              </a:lnSpc>
              <a:buNone/>
            </a:pPr>
            <a:r>
              <a:rPr lang="es-ES" sz="4400" b="0" strike="noStrike" spc="-1">
                <a:solidFill>
                  <a:srgbClr val="000000"/>
                </a:solidFill>
                <a:latin typeface="Calibri"/>
                <a:ea typeface="DejaVu Sans"/>
              </a:rPr>
              <a:t>CONCEPTOS CLAVES </a:t>
            </a:r>
            <a:endParaRPr lang="es-ES" sz="4400" b="0" strike="noStrike" spc="-1">
              <a:latin typeface="Arial"/>
            </a:endParaRPr>
          </a:p>
        </p:txBody>
      </p:sp>
      <p:sp>
        <p:nvSpPr>
          <p:cNvPr id="258" name="CustomShape 2"/>
          <p:cNvSpPr/>
          <p:nvPr/>
        </p:nvSpPr>
        <p:spPr>
          <a:xfrm>
            <a:off x="1981080" y="1600200"/>
            <a:ext cx="8228520" cy="4524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just">
              <a:lnSpc>
                <a:spcPct val="100000"/>
              </a:lnSpc>
              <a:buNone/>
            </a:pPr>
            <a:r>
              <a:rPr lang="es-ES" sz="4000" b="1" strike="noStrike" spc="-1">
                <a:solidFill>
                  <a:srgbClr val="000000"/>
                </a:solidFill>
                <a:latin typeface="Calibri"/>
                <a:ea typeface="DejaVu Sans"/>
              </a:rPr>
              <a:t>PCR</a:t>
            </a:r>
            <a:endParaRPr lang="es-ES" sz="4000" b="0" strike="noStrike" spc="-1">
              <a:latin typeface="Arial"/>
            </a:endParaRPr>
          </a:p>
          <a:p>
            <a:pPr algn="just">
              <a:lnSpc>
                <a:spcPct val="100000"/>
              </a:lnSpc>
              <a:buNone/>
            </a:pPr>
            <a:endParaRPr lang="es-ES" sz="1800" b="0" strike="noStrike" spc="-1">
              <a:latin typeface="Arial"/>
            </a:endParaRPr>
          </a:p>
          <a:p>
            <a:pPr algn="just">
              <a:lnSpc>
                <a:spcPct val="100000"/>
              </a:lnSpc>
              <a:buNone/>
            </a:pPr>
            <a:r>
              <a:rPr lang="es-ES" sz="3200" b="0" strike="noStrike" spc="-1">
                <a:solidFill>
                  <a:srgbClr val="000000"/>
                </a:solidFill>
                <a:latin typeface="Calibri"/>
                <a:ea typeface="DejaVu Sans"/>
              </a:rPr>
              <a:t>Interrupción brusca, inesperada e potencialmente reversible da respiración e da circulación espontánea.</a:t>
            </a:r>
            <a:endParaRPr lang="es-ES" sz="3200" b="0" strike="noStrike" spc="-1">
              <a:latin typeface="Arial"/>
            </a:endParaRPr>
          </a:p>
          <a:p>
            <a:pPr>
              <a:lnSpc>
                <a:spcPct val="100000"/>
              </a:lnSpc>
              <a:buNone/>
            </a:pPr>
            <a:endParaRPr lang="es-ES" sz="1800" b="0" strike="noStrike" spc="-1">
              <a:latin typeface="Arial"/>
            </a:endParaRPr>
          </a:p>
          <a:p>
            <a:pPr>
              <a:lnSpc>
                <a:spcPct val="100000"/>
              </a:lnSpc>
              <a:buNone/>
            </a:pPr>
            <a:r>
              <a:rPr lang="es-ES" sz="3200" b="0" strike="noStrike" spc="-1">
                <a:solidFill>
                  <a:srgbClr val="000000"/>
                </a:solidFill>
                <a:latin typeface="Calibri"/>
                <a:ea typeface="DejaVu Sans"/>
              </a:rPr>
              <a:t>Distinta de morte por:</a:t>
            </a:r>
            <a:endParaRPr lang="es-ES" sz="3200" b="0" strike="noStrike" spc="-1">
              <a:latin typeface="Arial"/>
            </a:endParaRPr>
          </a:p>
          <a:p>
            <a:pPr>
              <a:lnSpc>
                <a:spcPct val="100000"/>
              </a:lnSpc>
              <a:buNone/>
            </a:pPr>
            <a:r>
              <a:rPr lang="es-ES" sz="3200" b="0" strike="noStrike" spc="-1">
                <a:solidFill>
                  <a:srgbClr val="000000"/>
                </a:solidFill>
                <a:latin typeface="Calibri"/>
                <a:ea typeface="DejaVu Sans"/>
              </a:rPr>
              <a:t>- envellecemento fisiolóxico.</a:t>
            </a:r>
            <a:endParaRPr lang="es-ES" sz="3200" b="0" strike="noStrike" spc="-1">
              <a:latin typeface="Arial"/>
            </a:endParaRPr>
          </a:p>
          <a:p>
            <a:pPr>
              <a:lnSpc>
                <a:spcPct val="100000"/>
              </a:lnSpc>
              <a:buNone/>
            </a:pPr>
            <a:r>
              <a:rPr lang="es-ES" sz="3200" b="0" strike="noStrike" spc="-1">
                <a:solidFill>
                  <a:srgbClr val="000000"/>
                </a:solidFill>
                <a:latin typeface="Calibri"/>
                <a:ea typeface="DejaVu Sans"/>
              </a:rPr>
              <a:t>- enfermidade terminal.</a:t>
            </a:r>
            <a:endParaRPr lang="es-ES" sz="3200" b="0" strike="noStrike" spc="-1">
              <a:latin typeface="Arial"/>
            </a:endParaRPr>
          </a:p>
        </p:txBody>
      </p:sp>
      <p:pic>
        <p:nvPicPr>
          <p:cNvPr id="259" name="Imagen 3"/>
          <p:cNvPicPr/>
          <p:nvPr/>
        </p:nvPicPr>
        <p:blipFill>
          <a:blip r:embed="rId2"/>
          <a:stretch/>
        </p:blipFill>
        <p:spPr>
          <a:xfrm>
            <a:off x="7337160" y="3918600"/>
            <a:ext cx="2130120" cy="2638800"/>
          </a:xfrm>
          <a:prstGeom prst="rect">
            <a:avLst/>
          </a:prstGeom>
          <a:ln w="0">
            <a:noFill/>
          </a:ln>
        </p:spPr>
      </p:pic>
      <p:pic>
        <p:nvPicPr>
          <p:cNvPr id="260" name="Imagen 1"/>
          <p:cNvPicPr/>
          <p:nvPr/>
        </p:nvPicPr>
        <p:blipFill>
          <a:blip r:embed="rId3">
            <a:alphaModFix amt="20000"/>
          </a:blip>
          <a:srcRect l="61687" t="35901" r="9637" b="23317"/>
          <a:stretch/>
        </p:blipFill>
        <p:spPr>
          <a:xfrm>
            <a:off x="737280" y="-478080"/>
            <a:ext cx="10559520" cy="6704640"/>
          </a:xfrm>
          <a:prstGeom prst="rect">
            <a:avLst/>
          </a:prstGeom>
          <a:ln w="0">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PlaceHolder 1"/>
          <p:cNvSpPr>
            <a:spLocks noGrp="1"/>
          </p:cNvSpPr>
          <p:nvPr>
            <p:ph type="title"/>
          </p:nvPr>
        </p:nvSpPr>
        <p:spPr>
          <a:xfrm>
            <a:off x="0" y="365040"/>
            <a:ext cx="11353320" cy="1325160"/>
          </a:xfrm>
          <a:prstGeom prst="rect">
            <a:avLst/>
          </a:prstGeom>
          <a:noFill/>
          <a:ln w="0">
            <a:noFill/>
          </a:ln>
        </p:spPr>
        <p:txBody>
          <a:bodyPr anchor="ctr">
            <a:normAutofit/>
          </a:bodyPr>
          <a:lstStyle/>
          <a:p>
            <a:pPr algn="ctr">
              <a:lnSpc>
                <a:spcPct val="90000"/>
              </a:lnSpc>
              <a:buNone/>
            </a:pPr>
            <a:r>
              <a:rPr lang="es-ES" sz="6000" b="1" strike="noStrike" spc="-1">
                <a:solidFill>
                  <a:srgbClr val="000000"/>
                </a:solidFill>
                <a:latin typeface="Calibri Light"/>
              </a:rPr>
              <a:t>   INTRODUCCIÓN</a:t>
            </a:r>
            <a:endParaRPr lang="es-ES" sz="6000" b="0" strike="noStrike" spc="-1">
              <a:solidFill>
                <a:srgbClr val="000000"/>
              </a:solidFill>
              <a:latin typeface="Calibri"/>
            </a:endParaRPr>
          </a:p>
        </p:txBody>
      </p:sp>
      <p:sp>
        <p:nvSpPr>
          <p:cNvPr id="264" name="PlaceHolder 2"/>
          <p:cNvSpPr>
            <a:spLocks noGrp="1"/>
          </p:cNvSpPr>
          <p:nvPr>
            <p:ph/>
          </p:nvPr>
        </p:nvSpPr>
        <p:spPr>
          <a:xfrm>
            <a:off x="852840" y="1825560"/>
            <a:ext cx="10515240" cy="4350960"/>
          </a:xfrm>
          <a:prstGeom prst="rect">
            <a:avLst/>
          </a:prstGeom>
          <a:noFill/>
          <a:ln w="0">
            <a:noFill/>
          </a:ln>
        </p:spPr>
        <p:txBody>
          <a:bodyPr anchor="t">
            <a:normAutofit fontScale="98000"/>
          </a:bodyPr>
          <a:lstStyle/>
          <a:p>
            <a:pPr marL="343080" indent="-342360" algn="just">
              <a:lnSpc>
                <a:spcPct val="100000"/>
              </a:lnSpc>
              <a:spcBef>
                <a:spcPts val="1001"/>
              </a:spcBef>
              <a:buClr>
                <a:srgbClr val="000000"/>
              </a:buClr>
              <a:buFont typeface="Arial"/>
              <a:buChar char="•"/>
            </a:pPr>
            <a:r>
              <a:rPr lang="es-ES" sz="3200" b="0" strike="noStrike" spc="-1">
                <a:solidFill>
                  <a:srgbClr val="000000"/>
                </a:solidFill>
                <a:latin typeface="Calibri"/>
                <a:ea typeface="DejaVu Sans"/>
              </a:rPr>
              <a:t>1.000.000 europeos/ano sofren un episodio de morte súbita.</a:t>
            </a:r>
            <a:endParaRPr lang="es-ES" sz="3200" b="0" strike="noStrike" spc="-1">
              <a:solidFill>
                <a:srgbClr val="000000"/>
              </a:solidFill>
              <a:latin typeface="Calibri"/>
            </a:endParaRPr>
          </a:p>
          <a:p>
            <a:pPr marL="343080" indent="-342360" algn="just">
              <a:lnSpc>
                <a:spcPct val="100000"/>
              </a:lnSpc>
              <a:spcBef>
                <a:spcPts val="1001"/>
              </a:spcBef>
              <a:buClr>
                <a:srgbClr val="000000"/>
              </a:buClr>
              <a:buFont typeface="Arial"/>
              <a:buChar char="•"/>
            </a:pPr>
            <a:r>
              <a:rPr lang="es-ES" sz="3200" b="0" strike="noStrike" spc="-1">
                <a:solidFill>
                  <a:srgbClr val="000000"/>
                </a:solidFill>
                <a:latin typeface="Calibri"/>
                <a:ea typeface="DejaVu Sans"/>
              </a:rPr>
              <a:t>82% destas mortes súbitas, débense principalmente a </a:t>
            </a:r>
            <a:r>
              <a:rPr lang="es-ES" sz="3200" b="1" strike="noStrike" spc="-1">
                <a:solidFill>
                  <a:srgbClr val="000000"/>
                </a:solidFill>
                <a:latin typeface="Calibri"/>
                <a:ea typeface="DejaVu Sans"/>
              </a:rPr>
              <a:t>enfermedades cardíacas</a:t>
            </a:r>
            <a:r>
              <a:rPr lang="es-ES" sz="3200" b="0" strike="noStrike" spc="-1">
                <a:solidFill>
                  <a:srgbClr val="000000"/>
                </a:solidFill>
                <a:latin typeface="Calibri"/>
                <a:ea typeface="DejaVu Sans"/>
              </a:rPr>
              <a:t>, principalmente ao Síndrome Coronario Agudo</a:t>
            </a:r>
            <a:endParaRPr lang="es-ES" sz="3200" b="0" strike="noStrike" spc="-1">
              <a:solidFill>
                <a:srgbClr val="000000"/>
              </a:solidFill>
              <a:latin typeface="Calibri"/>
            </a:endParaRPr>
          </a:p>
          <a:p>
            <a:pPr marL="343080" indent="-342360" algn="just">
              <a:lnSpc>
                <a:spcPct val="100000"/>
              </a:lnSpc>
              <a:spcBef>
                <a:spcPts val="1001"/>
              </a:spcBef>
              <a:buClr>
                <a:srgbClr val="000000"/>
              </a:buClr>
              <a:buFont typeface="Arial"/>
              <a:buChar char="•"/>
            </a:pPr>
            <a:r>
              <a:rPr lang="es-ES" sz="3200" b="0" strike="noStrike" spc="-1">
                <a:solidFill>
                  <a:srgbClr val="000000"/>
                </a:solidFill>
                <a:latin typeface="Calibri"/>
                <a:ea typeface="DejaVu Sans"/>
              </a:rPr>
              <a:t>A maioría destes episodios prodúcense por </a:t>
            </a:r>
            <a:r>
              <a:rPr lang="es-ES" sz="3200" b="1" strike="noStrike" spc="-1">
                <a:solidFill>
                  <a:srgbClr val="000000"/>
                </a:solidFill>
                <a:latin typeface="Calibri"/>
                <a:ea typeface="DejaVu Sans"/>
              </a:rPr>
              <a:t>arritmias ventriculares</a:t>
            </a:r>
            <a:r>
              <a:rPr lang="es-ES" sz="3200" b="0" strike="noStrike" spc="-1">
                <a:solidFill>
                  <a:srgbClr val="000000"/>
                </a:solidFill>
                <a:latin typeface="Calibri"/>
                <a:ea typeface="DejaVu Sans"/>
              </a:rPr>
              <a:t>(fibrilación ventricular e taquicardia ventricular) cuxo único tratamento é a administración dunha descarga de desfibrilación</a:t>
            </a:r>
            <a:endParaRPr lang="es-ES" sz="3200" b="0" strike="noStrike" spc="-1">
              <a:solidFill>
                <a:srgbClr val="000000"/>
              </a:solidFill>
              <a:latin typeface="Calibri"/>
            </a:endParaRPr>
          </a:p>
          <a:p>
            <a:pPr>
              <a:lnSpc>
                <a:spcPct val="90000"/>
              </a:lnSpc>
              <a:spcBef>
                <a:spcPts val="1001"/>
              </a:spcBef>
              <a:buNone/>
            </a:pPr>
            <a:endParaRPr lang="es-ES" sz="2800" b="0" strike="noStrike" spc="-1">
              <a:solidFill>
                <a:srgbClr val="000000"/>
              </a:solidFill>
              <a:latin typeface="Calibri"/>
            </a:endParaRPr>
          </a:p>
        </p:txBody>
      </p:sp>
      <p:pic>
        <p:nvPicPr>
          <p:cNvPr id="265" name="Imagen 3"/>
          <p:cNvPicPr/>
          <p:nvPr/>
        </p:nvPicPr>
        <p:blipFill>
          <a:blip r:embed="rId2">
            <a:alphaModFix amt="20000"/>
          </a:blip>
          <a:srcRect l="61687" t="35901" r="9637" b="23317"/>
          <a:stretch/>
        </p:blipFill>
        <p:spPr>
          <a:xfrm>
            <a:off x="1032480" y="798840"/>
            <a:ext cx="9541800" cy="6404400"/>
          </a:xfrm>
          <a:prstGeom prst="rect">
            <a:avLst/>
          </a:prstGeom>
          <a:ln w="0">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 name="Picture 2"/>
          <p:cNvPicPr/>
          <p:nvPr/>
        </p:nvPicPr>
        <p:blipFill>
          <a:blip r:embed="rId3"/>
          <a:stretch/>
        </p:blipFill>
        <p:spPr>
          <a:xfrm>
            <a:off x="4917960" y="1622160"/>
            <a:ext cx="3532320" cy="2898360"/>
          </a:xfrm>
          <a:prstGeom prst="rect">
            <a:avLst/>
          </a:prstGeom>
          <a:ln w="0">
            <a:noFill/>
          </a:ln>
        </p:spPr>
      </p:pic>
      <p:sp>
        <p:nvSpPr>
          <p:cNvPr id="269" name="CustomShape 1"/>
          <p:cNvSpPr/>
          <p:nvPr/>
        </p:nvSpPr>
        <p:spPr>
          <a:xfrm>
            <a:off x="2082960" y="620640"/>
            <a:ext cx="8024400" cy="1109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es-ES" sz="6000" b="1" strike="noStrike" cap="all" spc="-1">
                <a:solidFill>
                  <a:srgbClr val="3E5C83"/>
                </a:solidFill>
                <a:latin typeface="Calibri"/>
                <a:ea typeface="Calibri"/>
              </a:rPr>
              <a:t>Ritmo Sinusal</a:t>
            </a:r>
            <a:endParaRPr lang="es-ES" sz="6000" b="0" strike="noStrike" spc="-1">
              <a:latin typeface="Arial"/>
            </a:endParaRPr>
          </a:p>
        </p:txBody>
      </p:sp>
      <p:sp>
        <p:nvSpPr>
          <p:cNvPr id="270" name="CustomShape 2"/>
          <p:cNvSpPr/>
          <p:nvPr/>
        </p:nvSpPr>
        <p:spPr>
          <a:xfrm>
            <a:off x="3205080" y="2639160"/>
            <a:ext cx="1666080" cy="246600"/>
          </a:xfrm>
          <a:prstGeom prst="rect">
            <a:avLst/>
          </a:prstGeom>
          <a:noFill/>
          <a:ln w="0">
            <a:noFill/>
          </a:ln>
        </p:spPr>
        <p:style>
          <a:lnRef idx="0">
            <a:scrgbClr r="0" g="0" b="0"/>
          </a:lnRef>
          <a:fillRef idx="0">
            <a:scrgbClr r="0" g="0" b="0"/>
          </a:fillRef>
          <a:effectRef idx="0">
            <a:scrgbClr r="0" g="0" b="0"/>
          </a:effectRef>
          <a:fontRef idx="minor"/>
        </p:style>
        <p:txBody>
          <a:bodyPr lIns="88920" tIns="46080" rIns="88920" bIns="46080" anchor="t">
            <a:noAutofit/>
          </a:bodyPr>
          <a:lstStyle/>
          <a:p>
            <a:pPr marL="228600" indent="-227880" algn="r">
              <a:lnSpc>
                <a:spcPct val="90000"/>
              </a:lnSpc>
              <a:buNone/>
              <a:tabLst>
                <a:tab pos="0" algn="l"/>
              </a:tabLst>
            </a:pPr>
            <a:r>
              <a:rPr lang="es-ES" sz="1600" b="0" strike="noStrike" cap="all" spc="-1">
                <a:solidFill>
                  <a:srgbClr val="000000"/>
                </a:solidFill>
                <a:latin typeface="Tw Cen MT"/>
                <a:ea typeface="ＭＳ Ｐゴシック"/>
              </a:rPr>
              <a:t>Nódulo sinusal</a:t>
            </a:r>
            <a:endParaRPr lang="es-ES" sz="1600" b="0" strike="noStrike" spc="-1">
              <a:latin typeface="Arial"/>
            </a:endParaRPr>
          </a:p>
        </p:txBody>
      </p:sp>
      <p:sp>
        <p:nvSpPr>
          <p:cNvPr id="271" name="Line 3"/>
          <p:cNvSpPr/>
          <p:nvPr/>
        </p:nvSpPr>
        <p:spPr>
          <a:xfrm>
            <a:off x="4917960" y="2769120"/>
            <a:ext cx="516240" cy="11448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272" name="CustomShape 4"/>
          <p:cNvSpPr/>
          <p:nvPr/>
        </p:nvSpPr>
        <p:spPr>
          <a:xfrm>
            <a:off x="9264240" y="5688000"/>
            <a:ext cx="371880" cy="30420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s-ES"/>
          </a:p>
        </p:txBody>
      </p:sp>
      <p:pic>
        <p:nvPicPr>
          <p:cNvPr id="273" name="Picture 7"/>
          <p:cNvPicPr/>
          <p:nvPr/>
        </p:nvPicPr>
        <p:blipFill>
          <a:blip r:embed="rId4"/>
          <a:stretch/>
        </p:blipFill>
        <p:spPr>
          <a:xfrm>
            <a:off x="4784760" y="5333400"/>
            <a:ext cx="3527280" cy="1318320"/>
          </a:xfrm>
          <a:prstGeom prst="rect">
            <a:avLst/>
          </a:prstGeom>
          <a:ln w="0">
            <a:noFill/>
          </a:ln>
        </p:spPr>
      </p:pic>
      <p:sp>
        <p:nvSpPr>
          <p:cNvPr id="274" name="CustomShape 5"/>
          <p:cNvSpPr/>
          <p:nvPr/>
        </p:nvSpPr>
        <p:spPr>
          <a:xfrm>
            <a:off x="5866920" y="4561560"/>
            <a:ext cx="2583720" cy="243360"/>
          </a:xfrm>
          <a:prstGeom prst="rect">
            <a:avLst/>
          </a:prstGeom>
          <a:noFill/>
          <a:ln w="0">
            <a:noFill/>
          </a:ln>
        </p:spPr>
        <p:style>
          <a:lnRef idx="0">
            <a:scrgbClr r="0" g="0" b="0"/>
          </a:lnRef>
          <a:fillRef idx="0">
            <a:scrgbClr r="0" g="0" b="0"/>
          </a:fillRef>
          <a:effectRef idx="0">
            <a:scrgbClr r="0" g="0" b="0"/>
          </a:effectRef>
          <a:fontRef idx="minor"/>
        </p:style>
        <p:txBody>
          <a:bodyPr wrap="none" lIns="92160" tIns="46080" rIns="92160" bIns="46080" anchor="t">
            <a:noAutofit/>
          </a:bodyPr>
          <a:lstStyle/>
          <a:p>
            <a:pPr>
              <a:lnSpc>
                <a:spcPct val="100000"/>
              </a:lnSpc>
              <a:buNone/>
            </a:pPr>
            <a:r>
              <a:rPr lang="es-ES" sz="900" b="1" strike="noStrike" spc="-1">
                <a:solidFill>
                  <a:srgbClr val="000000"/>
                </a:solidFill>
                <a:latin typeface="Arial"/>
                <a:ea typeface="ＭＳ Ｐゴシック"/>
              </a:rPr>
              <a:t>12:56   29MAR96    PADDLES  </a:t>
            </a:r>
            <a:r>
              <a:rPr lang="es-ES" sz="1000" b="1" strike="noStrike" spc="-1">
                <a:solidFill>
                  <a:srgbClr val="000000"/>
                </a:solidFill>
                <a:latin typeface="Arial"/>
                <a:ea typeface="ＭＳ Ｐゴシック"/>
              </a:rPr>
              <a:t>X1</a:t>
            </a:r>
            <a:r>
              <a:rPr lang="es-ES" sz="900" b="1" strike="noStrike" spc="-1">
                <a:solidFill>
                  <a:srgbClr val="000000"/>
                </a:solidFill>
                <a:latin typeface="Arial"/>
                <a:ea typeface="ＭＳ Ｐゴシック"/>
              </a:rPr>
              <a:t>.0   HR = 74</a:t>
            </a:r>
            <a:endParaRPr lang="es-ES" sz="900" b="0" strike="noStrike" spc="-1">
              <a:latin typeface="Arial"/>
            </a:endParaRPr>
          </a:p>
        </p:txBody>
      </p:sp>
      <p:sp>
        <p:nvSpPr>
          <p:cNvPr id="275" name="CustomShape 6"/>
          <p:cNvSpPr/>
          <p:nvPr/>
        </p:nvSpPr>
        <p:spPr>
          <a:xfrm>
            <a:off x="7889040" y="5957640"/>
            <a:ext cx="1928520" cy="241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a:lnSpc>
                <a:spcPct val="100000"/>
              </a:lnSpc>
              <a:buNone/>
            </a:pPr>
            <a:r>
              <a:rPr lang="es-ES" sz="1000" b="1" strike="noStrike" spc="-1">
                <a:solidFill>
                  <a:srgbClr val="000000"/>
                </a:solidFill>
                <a:latin typeface="Times New Roman"/>
                <a:ea typeface="ＭＳ Ｐゴシック"/>
              </a:rPr>
              <a:t>Tomado de Physio-Control</a:t>
            </a:r>
            <a:endParaRPr lang="es-ES" sz="1000" b="0" strike="noStrike" spc="-1">
              <a:latin typeface="Arial"/>
            </a:endParaRPr>
          </a:p>
        </p:txBody>
      </p:sp>
      <p:pic>
        <p:nvPicPr>
          <p:cNvPr id="278" name="Imagen 3"/>
          <p:cNvPicPr/>
          <p:nvPr/>
        </p:nvPicPr>
        <p:blipFill>
          <a:blip r:embed="rId5">
            <a:alphaModFix amt="10000"/>
          </a:blip>
          <a:srcRect l="61687" t="35901" r="9637" b="23317"/>
          <a:stretch/>
        </p:blipFill>
        <p:spPr>
          <a:xfrm>
            <a:off x="1774800" y="257760"/>
            <a:ext cx="8179920" cy="6404400"/>
          </a:xfrm>
          <a:prstGeom prst="rect">
            <a:avLst/>
          </a:prstGeom>
          <a:ln w="0">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 name="Picture 2"/>
          <p:cNvPicPr/>
          <p:nvPr/>
        </p:nvPicPr>
        <p:blipFill>
          <a:blip r:embed="rId3"/>
          <a:stretch/>
        </p:blipFill>
        <p:spPr>
          <a:xfrm>
            <a:off x="4658760" y="1632600"/>
            <a:ext cx="2971440" cy="2779560"/>
          </a:xfrm>
          <a:prstGeom prst="rect">
            <a:avLst/>
          </a:prstGeom>
          <a:ln w="0">
            <a:noFill/>
          </a:ln>
        </p:spPr>
      </p:pic>
      <p:sp>
        <p:nvSpPr>
          <p:cNvPr id="280" name="CustomShape 1"/>
          <p:cNvSpPr/>
          <p:nvPr/>
        </p:nvSpPr>
        <p:spPr>
          <a:xfrm>
            <a:off x="9234000" y="5688000"/>
            <a:ext cx="370440" cy="30420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s-ES"/>
          </a:p>
        </p:txBody>
      </p:sp>
      <p:sp>
        <p:nvSpPr>
          <p:cNvPr id="281" name="CustomShape 2"/>
          <p:cNvSpPr/>
          <p:nvPr/>
        </p:nvSpPr>
        <p:spPr>
          <a:xfrm>
            <a:off x="6902640" y="2486520"/>
            <a:ext cx="87120" cy="81000"/>
          </a:xfrm>
          <a:prstGeom prst="ellipse">
            <a:avLst/>
          </a:prstGeom>
          <a:solidFill>
            <a:srgbClr val="FFFFFF"/>
          </a:solidFill>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282" name="Line 3"/>
          <p:cNvSpPr/>
          <p:nvPr/>
        </p:nvSpPr>
        <p:spPr>
          <a:xfrm flipV="1">
            <a:off x="6966000" y="2394360"/>
            <a:ext cx="23400" cy="6336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283" name="Line 4"/>
          <p:cNvSpPr/>
          <p:nvPr/>
        </p:nvSpPr>
        <p:spPr>
          <a:xfrm flipV="1">
            <a:off x="6996960" y="2431800"/>
            <a:ext cx="61200" cy="3708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284" name="Line 5"/>
          <p:cNvSpPr/>
          <p:nvPr/>
        </p:nvSpPr>
        <p:spPr>
          <a:xfrm flipV="1">
            <a:off x="7020000" y="2503800"/>
            <a:ext cx="65520" cy="1728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285" name="Line 6"/>
          <p:cNvSpPr/>
          <p:nvPr/>
        </p:nvSpPr>
        <p:spPr>
          <a:xfrm>
            <a:off x="7014960" y="2567160"/>
            <a:ext cx="62640" cy="590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286" name="Line 7"/>
          <p:cNvSpPr/>
          <p:nvPr/>
        </p:nvSpPr>
        <p:spPr>
          <a:xfrm>
            <a:off x="6961320" y="2599920"/>
            <a:ext cx="28080" cy="734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287" name="Line 8"/>
          <p:cNvSpPr/>
          <p:nvPr/>
        </p:nvSpPr>
        <p:spPr>
          <a:xfrm flipH="1">
            <a:off x="6884640" y="2597400"/>
            <a:ext cx="24120" cy="5436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288" name="Line 9"/>
          <p:cNvSpPr/>
          <p:nvPr/>
        </p:nvSpPr>
        <p:spPr>
          <a:xfrm flipH="1">
            <a:off x="6800040" y="2551320"/>
            <a:ext cx="69120" cy="3708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289" name="Line 10"/>
          <p:cNvSpPr/>
          <p:nvPr/>
        </p:nvSpPr>
        <p:spPr>
          <a:xfrm flipH="1" flipV="1">
            <a:off x="6804000" y="2468880"/>
            <a:ext cx="61200" cy="2628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290" name="Line 11"/>
          <p:cNvSpPr/>
          <p:nvPr/>
        </p:nvSpPr>
        <p:spPr>
          <a:xfrm flipH="1" flipV="1">
            <a:off x="6891840" y="2394360"/>
            <a:ext cx="21960" cy="662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291" name="CustomShape 12"/>
          <p:cNvSpPr/>
          <p:nvPr/>
        </p:nvSpPr>
        <p:spPr>
          <a:xfrm>
            <a:off x="6994440" y="2854800"/>
            <a:ext cx="87120" cy="81000"/>
          </a:xfrm>
          <a:prstGeom prst="ellipse">
            <a:avLst/>
          </a:prstGeom>
          <a:solidFill>
            <a:srgbClr val="FFFFFF"/>
          </a:solidFill>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292" name="Line 13"/>
          <p:cNvSpPr/>
          <p:nvPr/>
        </p:nvSpPr>
        <p:spPr>
          <a:xfrm flipV="1">
            <a:off x="7058160" y="2763000"/>
            <a:ext cx="23040" cy="6336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293" name="Line 14"/>
          <p:cNvSpPr/>
          <p:nvPr/>
        </p:nvSpPr>
        <p:spPr>
          <a:xfrm flipV="1">
            <a:off x="7089120" y="2800080"/>
            <a:ext cx="61200" cy="374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294" name="Line 15"/>
          <p:cNvSpPr/>
          <p:nvPr/>
        </p:nvSpPr>
        <p:spPr>
          <a:xfrm flipV="1">
            <a:off x="7111800" y="2872440"/>
            <a:ext cx="65520" cy="1728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295" name="Line 16"/>
          <p:cNvSpPr/>
          <p:nvPr/>
        </p:nvSpPr>
        <p:spPr>
          <a:xfrm>
            <a:off x="7106760" y="2935800"/>
            <a:ext cx="62640" cy="590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296" name="Line 17"/>
          <p:cNvSpPr/>
          <p:nvPr/>
        </p:nvSpPr>
        <p:spPr>
          <a:xfrm>
            <a:off x="7053120" y="2968560"/>
            <a:ext cx="28080" cy="734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297" name="Line 18"/>
          <p:cNvSpPr/>
          <p:nvPr/>
        </p:nvSpPr>
        <p:spPr>
          <a:xfrm flipH="1">
            <a:off x="6976440" y="2966040"/>
            <a:ext cx="24120" cy="5436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298" name="Line 19"/>
          <p:cNvSpPr/>
          <p:nvPr/>
        </p:nvSpPr>
        <p:spPr>
          <a:xfrm flipH="1">
            <a:off x="6892200" y="2919600"/>
            <a:ext cx="68760" cy="374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299" name="Line 20"/>
          <p:cNvSpPr/>
          <p:nvPr/>
        </p:nvSpPr>
        <p:spPr>
          <a:xfrm flipH="1" flipV="1">
            <a:off x="6895800" y="2837520"/>
            <a:ext cx="61200" cy="2592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00" name="Line 21"/>
          <p:cNvSpPr/>
          <p:nvPr/>
        </p:nvSpPr>
        <p:spPr>
          <a:xfrm flipH="1" flipV="1">
            <a:off x="6984000" y="2763000"/>
            <a:ext cx="21600" cy="662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01" name="CustomShape 22"/>
          <p:cNvSpPr/>
          <p:nvPr/>
        </p:nvSpPr>
        <p:spPr>
          <a:xfrm>
            <a:off x="7148880" y="3245400"/>
            <a:ext cx="87120" cy="81000"/>
          </a:xfrm>
          <a:prstGeom prst="ellipse">
            <a:avLst/>
          </a:prstGeom>
          <a:solidFill>
            <a:srgbClr val="FFFFFF"/>
          </a:solidFill>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02" name="Line 23"/>
          <p:cNvSpPr/>
          <p:nvPr/>
        </p:nvSpPr>
        <p:spPr>
          <a:xfrm flipV="1">
            <a:off x="7212240" y="3153240"/>
            <a:ext cx="23400" cy="6336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03" name="Line 24"/>
          <p:cNvSpPr/>
          <p:nvPr/>
        </p:nvSpPr>
        <p:spPr>
          <a:xfrm flipV="1">
            <a:off x="7243200" y="3190320"/>
            <a:ext cx="61200" cy="374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04" name="Line 25"/>
          <p:cNvSpPr/>
          <p:nvPr/>
        </p:nvSpPr>
        <p:spPr>
          <a:xfrm flipV="1">
            <a:off x="7266240" y="3262680"/>
            <a:ext cx="65520" cy="1728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05" name="Line 26"/>
          <p:cNvSpPr/>
          <p:nvPr/>
        </p:nvSpPr>
        <p:spPr>
          <a:xfrm>
            <a:off x="7261200" y="3326040"/>
            <a:ext cx="62640" cy="590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06" name="Line 27"/>
          <p:cNvSpPr/>
          <p:nvPr/>
        </p:nvSpPr>
        <p:spPr>
          <a:xfrm>
            <a:off x="7207560" y="3358800"/>
            <a:ext cx="28080" cy="734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07" name="Line 28"/>
          <p:cNvSpPr/>
          <p:nvPr/>
        </p:nvSpPr>
        <p:spPr>
          <a:xfrm flipH="1">
            <a:off x="7130880" y="3356280"/>
            <a:ext cx="24120" cy="5436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08" name="Line 29"/>
          <p:cNvSpPr/>
          <p:nvPr/>
        </p:nvSpPr>
        <p:spPr>
          <a:xfrm flipH="1">
            <a:off x="7046280" y="3309840"/>
            <a:ext cx="69120" cy="374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09" name="Line 30"/>
          <p:cNvSpPr/>
          <p:nvPr/>
        </p:nvSpPr>
        <p:spPr>
          <a:xfrm flipH="1" flipV="1">
            <a:off x="7050240" y="3227760"/>
            <a:ext cx="61200" cy="2592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10" name="Line 31"/>
          <p:cNvSpPr/>
          <p:nvPr/>
        </p:nvSpPr>
        <p:spPr>
          <a:xfrm flipH="1" flipV="1">
            <a:off x="7138080" y="3153240"/>
            <a:ext cx="21960" cy="662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11" name="CustomShape 32"/>
          <p:cNvSpPr/>
          <p:nvPr/>
        </p:nvSpPr>
        <p:spPr>
          <a:xfrm>
            <a:off x="7056720" y="3832920"/>
            <a:ext cx="87120" cy="81000"/>
          </a:xfrm>
          <a:prstGeom prst="ellipse">
            <a:avLst/>
          </a:prstGeom>
          <a:solidFill>
            <a:srgbClr val="FFFFFF"/>
          </a:solidFill>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12" name="Line 33"/>
          <p:cNvSpPr/>
          <p:nvPr/>
        </p:nvSpPr>
        <p:spPr>
          <a:xfrm flipV="1">
            <a:off x="7120080" y="3740760"/>
            <a:ext cx="23400" cy="6336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13" name="Line 34"/>
          <p:cNvSpPr/>
          <p:nvPr/>
        </p:nvSpPr>
        <p:spPr>
          <a:xfrm flipV="1">
            <a:off x="7151040" y="3778200"/>
            <a:ext cx="61200" cy="3708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14" name="Line 35"/>
          <p:cNvSpPr/>
          <p:nvPr/>
        </p:nvSpPr>
        <p:spPr>
          <a:xfrm flipV="1">
            <a:off x="7174080" y="3850200"/>
            <a:ext cx="65160" cy="1728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15" name="Line 36"/>
          <p:cNvSpPr/>
          <p:nvPr/>
        </p:nvSpPr>
        <p:spPr>
          <a:xfrm>
            <a:off x="7169040" y="3913560"/>
            <a:ext cx="62640" cy="590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16" name="Line 37"/>
          <p:cNvSpPr/>
          <p:nvPr/>
        </p:nvSpPr>
        <p:spPr>
          <a:xfrm>
            <a:off x="7115400" y="3946680"/>
            <a:ext cx="28080" cy="7308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17" name="Line 38"/>
          <p:cNvSpPr/>
          <p:nvPr/>
        </p:nvSpPr>
        <p:spPr>
          <a:xfrm flipH="1">
            <a:off x="7038720" y="3943800"/>
            <a:ext cx="24120" cy="5436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18" name="Line 39"/>
          <p:cNvSpPr/>
          <p:nvPr/>
        </p:nvSpPr>
        <p:spPr>
          <a:xfrm flipH="1">
            <a:off x="6954120" y="3897720"/>
            <a:ext cx="69120" cy="3708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19" name="Line 40"/>
          <p:cNvSpPr/>
          <p:nvPr/>
        </p:nvSpPr>
        <p:spPr>
          <a:xfrm flipH="1" flipV="1">
            <a:off x="6958080" y="3815280"/>
            <a:ext cx="61200" cy="2628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20" name="Line 41"/>
          <p:cNvSpPr/>
          <p:nvPr/>
        </p:nvSpPr>
        <p:spPr>
          <a:xfrm flipH="1" flipV="1">
            <a:off x="7045920" y="3740760"/>
            <a:ext cx="21960" cy="662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21" name="CustomShape 42"/>
          <p:cNvSpPr/>
          <p:nvPr/>
        </p:nvSpPr>
        <p:spPr>
          <a:xfrm>
            <a:off x="6944400" y="3510360"/>
            <a:ext cx="87120" cy="81000"/>
          </a:xfrm>
          <a:prstGeom prst="ellipse">
            <a:avLst/>
          </a:prstGeom>
          <a:solidFill>
            <a:srgbClr val="FFFFFF"/>
          </a:solidFill>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22" name="Line 43"/>
          <p:cNvSpPr/>
          <p:nvPr/>
        </p:nvSpPr>
        <p:spPr>
          <a:xfrm flipV="1">
            <a:off x="7007760" y="3418200"/>
            <a:ext cx="23400" cy="6336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23" name="Line 44"/>
          <p:cNvSpPr/>
          <p:nvPr/>
        </p:nvSpPr>
        <p:spPr>
          <a:xfrm flipV="1">
            <a:off x="7038720" y="3455640"/>
            <a:ext cx="61200" cy="3708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24" name="Line 45"/>
          <p:cNvSpPr/>
          <p:nvPr/>
        </p:nvSpPr>
        <p:spPr>
          <a:xfrm flipV="1">
            <a:off x="7061760" y="3527640"/>
            <a:ext cx="65160" cy="1728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25" name="Line 46"/>
          <p:cNvSpPr/>
          <p:nvPr/>
        </p:nvSpPr>
        <p:spPr>
          <a:xfrm>
            <a:off x="7056720" y="3591000"/>
            <a:ext cx="62640" cy="590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26" name="Line 47"/>
          <p:cNvSpPr/>
          <p:nvPr/>
        </p:nvSpPr>
        <p:spPr>
          <a:xfrm>
            <a:off x="7003080" y="3624120"/>
            <a:ext cx="28080" cy="734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27" name="Line 48"/>
          <p:cNvSpPr/>
          <p:nvPr/>
        </p:nvSpPr>
        <p:spPr>
          <a:xfrm flipH="1">
            <a:off x="6926400" y="3621240"/>
            <a:ext cx="24120" cy="5472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28" name="Line 49"/>
          <p:cNvSpPr/>
          <p:nvPr/>
        </p:nvSpPr>
        <p:spPr>
          <a:xfrm flipH="1">
            <a:off x="6841800" y="3575160"/>
            <a:ext cx="69120" cy="3708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29" name="Line 50"/>
          <p:cNvSpPr/>
          <p:nvPr/>
        </p:nvSpPr>
        <p:spPr>
          <a:xfrm flipH="1" flipV="1">
            <a:off x="6845760" y="3492720"/>
            <a:ext cx="61200" cy="2628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30" name="Line 51"/>
          <p:cNvSpPr/>
          <p:nvPr/>
        </p:nvSpPr>
        <p:spPr>
          <a:xfrm flipH="1" flipV="1">
            <a:off x="6933600" y="3418200"/>
            <a:ext cx="21960" cy="662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31" name="CustomShape 52"/>
          <p:cNvSpPr/>
          <p:nvPr/>
        </p:nvSpPr>
        <p:spPr>
          <a:xfrm>
            <a:off x="6718320" y="3867480"/>
            <a:ext cx="87120" cy="81000"/>
          </a:xfrm>
          <a:prstGeom prst="ellipse">
            <a:avLst/>
          </a:prstGeom>
          <a:solidFill>
            <a:srgbClr val="FFFFFF"/>
          </a:solidFill>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32" name="Line 53"/>
          <p:cNvSpPr/>
          <p:nvPr/>
        </p:nvSpPr>
        <p:spPr>
          <a:xfrm flipV="1">
            <a:off x="6781680" y="3775320"/>
            <a:ext cx="23040" cy="6336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33" name="Line 54"/>
          <p:cNvSpPr/>
          <p:nvPr/>
        </p:nvSpPr>
        <p:spPr>
          <a:xfrm flipV="1">
            <a:off x="6812640" y="3812400"/>
            <a:ext cx="61200" cy="374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34" name="Line 55"/>
          <p:cNvSpPr/>
          <p:nvPr/>
        </p:nvSpPr>
        <p:spPr>
          <a:xfrm flipV="1">
            <a:off x="6835320" y="3884760"/>
            <a:ext cx="65520" cy="1728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35" name="Line 56"/>
          <p:cNvSpPr/>
          <p:nvPr/>
        </p:nvSpPr>
        <p:spPr>
          <a:xfrm>
            <a:off x="6830640" y="3948120"/>
            <a:ext cx="62640" cy="590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36" name="Line 57"/>
          <p:cNvSpPr/>
          <p:nvPr/>
        </p:nvSpPr>
        <p:spPr>
          <a:xfrm>
            <a:off x="6776640" y="3980880"/>
            <a:ext cx="28080" cy="734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37" name="Line 58"/>
          <p:cNvSpPr/>
          <p:nvPr/>
        </p:nvSpPr>
        <p:spPr>
          <a:xfrm flipH="1">
            <a:off x="6699960" y="3978360"/>
            <a:ext cx="24480" cy="5436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38" name="Line 59"/>
          <p:cNvSpPr/>
          <p:nvPr/>
        </p:nvSpPr>
        <p:spPr>
          <a:xfrm flipH="1">
            <a:off x="6615720" y="3931920"/>
            <a:ext cx="68760" cy="374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39" name="Line 60"/>
          <p:cNvSpPr/>
          <p:nvPr/>
        </p:nvSpPr>
        <p:spPr>
          <a:xfrm flipH="1" flipV="1">
            <a:off x="6619680" y="3849840"/>
            <a:ext cx="61200" cy="2592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40" name="Line 61"/>
          <p:cNvSpPr/>
          <p:nvPr/>
        </p:nvSpPr>
        <p:spPr>
          <a:xfrm flipH="1" flipV="1">
            <a:off x="6707520" y="3775320"/>
            <a:ext cx="21600" cy="662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41" name="CustomShape 62"/>
          <p:cNvSpPr/>
          <p:nvPr/>
        </p:nvSpPr>
        <p:spPr>
          <a:xfrm>
            <a:off x="6339600" y="4051800"/>
            <a:ext cx="87120" cy="81000"/>
          </a:xfrm>
          <a:prstGeom prst="ellipse">
            <a:avLst/>
          </a:prstGeom>
          <a:solidFill>
            <a:srgbClr val="FFFFFF"/>
          </a:solidFill>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42" name="Line 63"/>
          <p:cNvSpPr/>
          <p:nvPr/>
        </p:nvSpPr>
        <p:spPr>
          <a:xfrm flipV="1">
            <a:off x="6402960" y="3959640"/>
            <a:ext cx="23400" cy="6336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43" name="Line 64"/>
          <p:cNvSpPr/>
          <p:nvPr/>
        </p:nvSpPr>
        <p:spPr>
          <a:xfrm flipV="1">
            <a:off x="6433920" y="3997080"/>
            <a:ext cx="61200" cy="374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44" name="Line 65"/>
          <p:cNvSpPr/>
          <p:nvPr/>
        </p:nvSpPr>
        <p:spPr>
          <a:xfrm flipV="1">
            <a:off x="6456960" y="4069080"/>
            <a:ext cx="65160" cy="1728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45" name="Line 66"/>
          <p:cNvSpPr/>
          <p:nvPr/>
        </p:nvSpPr>
        <p:spPr>
          <a:xfrm>
            <a:off x="6451920" y="4132440"/>
            <a:ext cx="62640" cy="590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46" name="Line 67"/>
          <p:cNvSpPr/>
          <p:nvPr/>
        </p:nvSpPr>
        <p:spPr>
          <a:xfrm>
            <a:off x="6398280" y="4165560"/>
            <a:ext cx="28080" cy="734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47" name="Line 68"/>
          <p:cNvSpPr/>
          <p:nvPr/>
        </p:nvSpPr>
        <p:spPr>
          <a:xfrm flipH="1">
            <a:off x="6321600" y="4162680"/>
            <a:ext cx="24120" cy="5472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48" name="Line 69"/>
          <p:cNvSpPr/>
          <p:nvPr/>
        </p:nvSpPr>
        <p:spPr>
          <a:xfrm flipH="1">
            <a:off x="6237000" y="4116600"/>
            <a:ext cx="69120" cy="374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49" name="Line 70"/>
          <p:cNvSpPr/>
          <p:nvPr/>
        </p:nvSpPr>
        <p:spPr>
          <a:xfrm flipH="1" flipV="1">
            <a:off x="6240960" y="4034520"/>
            <a:ext cx="61200" cy="2592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50" name="Line 71"/>
          <p:cNvSpPr/>
          <p:nvPr/>
        </p:nvSpPr>
        <p:spPr>
          <a:xfrm flipH="1" flipV="1">
            <a:off x="6328800" y="3959640"/>
            <a:ext cx="21960" cy="662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51" name="CustomShape 72"/>
          <p:cNvSpPr/>
          <p:nvPr/>
        </p:nvSpPr>
        <p:spPr>
          <a:xfrm>
            <a:off x="5898960" y="4005720"/>
            <a:ext cx="87120" cy="81000"/>
          </a:xfrm>
          <a:prstGeom prst="ellipse">
            <a:avLst/>
          </a:prstGeom>
          <a:solidFill>
            <a:srgbClr val="FFFFFF"/>
          </a:solidFill>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52" name="Line 73"/>
          <p:cNvSpPr/>
          <p:nvPr/>
        </p:nvSpPr>
        <p:spPr>
          <a:xfrm flipV="1">
            <a:off x="5962320" y="3913560"/>
            <a:ext cx="23040" cy="6336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53" name="Line 74"/>
          <p:cNvSpPr/>
          <p:nvPr/>
        </p:nvSpPr>
        <p:spPr>
          <a:xfrm flipV="1">
            <a:off x="5993280" y="3951000"/>
            <a:ext cx="61200" cy="3708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54" name="Line 75"/>
          <p:cNvSpPr/>
          <p:nvPr/>
        </p:nvSpPr>
        <p:spPr>
          <a:xfrm flipV="1">
            <a:off x="6015960" y="4023000"/>
            <a:ext cx="65520" cy="1728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55" name="Line 76"/>
          <p:cNvSpPr/>
          <p:nvPr/>
        </p:nvSpPr>
        <p:spPr>
          <a:xfrm>
            <a:off x="6011280" y="4086360"/>
            <a:ext cx="62280" cy="590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56" name="Line 77"/>
          <p:cNvSpPr/>
          <p:nvPr/>
        </p:nvSpPr>
        <p:spPr>
          <a:xfrm>
            <a:off x="5957280" y="4119480"/>
            <a:ext cx="28080" cy="734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57" name="Line 78"/>
          <p:cNvSpPr/>
          <p:nvPr/>
        </p:nvSpPr>
        <p:spPr>
          <a:xfrm flipH="1">
            <a:off x="5880600" y="4116600"/>
            <a:ext cx="24480" cy="5436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58" name="Line 79"/>
          <p:cNvSpPr/>
          <p:nvPr/>
        </p:nvSpPr>
        <p:spPr>
          <a:xfrm flipH="1">
            <a:off x="5796360" y="4070520"/>
            <a:ext cx="68760" cy="3708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59" name="Line 80"/>
          <p:cNvSpPr/>
          <p:nvPr/>
        </p:nvSpPr>
        <p:spPr>
          <a:xfrm flipH="1" flipV="1">
            <a:off x="5800320" y="3988080"/>
            <a:ext cx="61200" cy="2628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60" name="Line 81"/>
          <p:cNvSpPr/>
          <p:nvPr/>
        </p:nvSpPr>
        <p:spPr>
          <a:xfrm flipH="1" flipV="1">
            <a:off x="5888160" y="3913560"/>
            <a:ext cx="21600" cy="662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61" name="CustomShape 82"/>
          <p:cNvSpPr/>
          <p:nvPr/>
        </p:nvSpPr>
        <p:spPr>
          <a:xfrm>
            <a:off x="5407920" y="3775320"/>
            <a:ext cx="87120" cy="81000"/>
          </a:xfrm>
          <a:prstGeom prst="ellipse">
            <a:avLst/>
          </a:prstGeom>
          <a:solidFill>
            <a:srgbClr val="FFFFFF"/>
          </a:solidFill>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62" name="Line 83"/>
          <p:cNvSpPr/>
          <p:nvPr/>
        </p:nvSpPr>
        <p:spPr>
          <a:xfrm flipV="1">
            <a:off x="5471280" y="3683520"/>
            <a:ext cx="23400" cy="6336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63" name="Line 84"/>
          <p:cNvSpPr/>
          <p:nvPr/>
        </p:nvSpPr>
        <p:spPr>
          <a:xfrm flipV="1">
            <a:off x="5502240" y="3720600"/>
            <a:ext cx="61200" cy="374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64" name="Line 85"/>
          <p:cNvSpPr/>
          <p:nvPr/>
        </p:nvSpPr>
        <p:spPr>
          <a:xfrm flipV="1">
            <a:off x="5525280" y="3792960"/>
            <a:ext cx="65160" cy="1728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65" name="Line 86"/>
          <p:cNvSpPr/>
          <p:nvPr/>
        </p:nvSpPr>
        <p:spPr>
          <a:xfrm>
            <a:off x="5520240" y="3856320"/>
            <a:ext cx="62640" cy="590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66" name="Line 87"/>
          <p:cNvSpPr/>
          <p:nvPr/>
        </p:nvSpPr>
        <p:spPr>
          <a:xfrm>
            <a:off x="5466240" y="3889080"/>
            <a:ext cx="28440" cy="734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67" name="Line 88"/>
          <p:cNvSpPr/>
          <p:nvPr/>
        </p:nvSpPr>
        <p:spPr>
          <a:xfrm flipH="1">
            <a:off x="5389920" y="3886200"/>
            <a:ext cx="24120" cy="5472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68" name="Line 89"/>
          <p:cNvSpPr/>
          <p:nvPr/>
        </p:nvSpPr>
        <p:spPr>
          <a:xfrm flipH="1">
            <a:off x="5305320" y="3840120"/>
            <a:ext cx="69120" cy="374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69" name="Line 90"/>
          <p:cNvSpPr/>
          <p:nvPr/>
        </p:nvSpPr>
        <p:spPr>
          <a:xfrm flipH="1" flipV="1">
            <a:off x="5309280" y="3758040"/>
            <a:ext cx="61200" cy="2592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70" name="Line 91"/>
          <p:cNvSpPr/>
          <p:nvPr/>
        </p:nvSpPr>
        <p:spPr>
          <a:xfrm flipH="1" flipV="1">
            <a:off x="5397120" y="3683520"/>
            <a:ext cx="21960" cy="6588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71" name="CustomShape 92"/>
          <p:cNvSpPr/>
          <p:nvPr/>
        </p:nvSpPr>
        <p:spPr>
          <a:xfrm>
            <a:off x="6533640" y="3521880"/>
            <a:ext cx="87120" cy="81000"/>
          </a:xfrm>
          <a:prstGeom prst="ellipse">
            <a:avLst/>
          </a:prstGeom>
          <a:solidFill>
            <a:srgbClr val="FFFFFF"/>
          </a:solidFill>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72" name="Line 93"/>
          <p:cNvSpPr/>
          <p:nvPr/>
        </p:nvSpPr>
        <p:spPr>
          <a:xfrm flipV="1">
            <a:off x="6597360" y="3429720"/>
            <a:ext cx="23040" cy="6336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73" name="Line 94"/>
          <p:cNvSpPr/>
          <p:nvPr/>
        </p:nvSpPr>
        <p:spPr>
          <a:xfrm flipV="1">
            <a:off x="6628320" y="3467160"/>
            <a:ext cx="60840" cy="374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74" name="Line 95"/>
          <p:cNvSpPr/>
          <p:nvPr/>
        </p:nvSpPr>
        <p:spPr>
          <a:xfrm flipV="1">
            <a:off x="6651000" y="3539160"/>
            <a:ext cx="65520" cy="176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75" name="Line 96"/>
          <p:cNvSpPr/>
          <p:nvPr/>
        </p:nvSpPr>
        <p:spPr>
          <a:xfrm>
            <a:off x="6645960" y="3602520"/>
            <a:ext cx="62640" cy="590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76" name="Line 97"/>
          <p:cNvSpPr/>
          <p:nvPr/>
        </p:nvSpPr>
        <p:spPr>
          <a:xfrm>
            <a:off x="6592320" y="3635640"/>
            <a:ext cx="28080" cy="734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77" name="Line 98"/>
          <p:cNvSpPr/>
          <p:nvPr/>
        </p:nvSpPr>
        <p:spPr>
          <a:xfrm flipH="1">
            <a:off x="6515640" y="3632760"/>
            <a:ext cx="24120" cy="5472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78" name="Line 99"/>
          <p:cNvSpPr/>
          <p:nvPr/>
        </p:nvSpPr>
        <p:spPr>
          <a:xfrm flipH="1">
            <a:off x="6431400" y="3586680"/>
            <a:ext cx="68760" cy="374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79" name="Line 100"/>
          <p:cNvSpPr/>
          <p:nvPr/>
        </p:nvSpPr>
        <p:spPr>
          <a:xfrm flipH="1" flipV="1">
            <a:off x="6435000" y="3504600"/>
            <a:ext cx="61200" cy="2592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80" name="Line 101"/>
          <p:cNvSpPr/>
          <p:nvPr/>
        </p:nvSpPr>
        <p:spPr>
          <a:xfrm flipH="1" flipV="1">
            <a:off x="6523200" y="3429720"/>
            <a:ext cx="21600" cy="662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81" name="CustomShape 102"/>
          <p:cNvSpPr/>
          <p:nvPr/>
        </p:nvSpPr>
        <p:spPr>
          <a:xfrm>
            <a:off x="6257520" y="3269520"/>
            <a:ext cx="87120" cy="81000"/>
          </a:xfrm>
          <a:prstGeom prst="ellipse">
            <a:avLst/>
          </a:prstGeom>
          <a:solidFill>
            <a:srgbClr val="FFFFFF"/>
          </a:solidFill>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82" name="Line 103"/>
          <p:cNvSpPr/>
          <p:nvPr/>
        </p:nvSpPr>
        <p:spPr>
          <a:xfrm flipV="1">
            <a:off x="6320880" y="3177720"/>
            <a:ext cx="23040" cy="6336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83" name="Line 104"/>
          <p:cNvSpPr/>
          <p:nvPr/>
        </p:nvSpPr>
        <p:spPr>
          <a:xfrm flipV="1">
            <a:off x="6351840" y="3214800"/>
            <a:ext cx="61200" cy="374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84" name="Line 105"/>
          <p:cNvSpPr/>
          <p:nvPr/>
        </p:nvSpPr>
        <p:spPr>
          <a:xfrm flipV="1">
            <a:off x="6374520" y="3287160"/>
            <a:ext cx="65520" cy="1728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85" name="Line 106"/>
          <p:cNvSpPr/>
          <p:nvPr/>
        </p:nvSpPr>
        <p:spPr>
          <a:xfrm>
            <a:off x="6369840" y="3350520"/>
            <a:ext cx="62640" cy="590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86" name="Line 107"/>
          <p:cNvSpPr/>
          <p:nvPr/>
        </p:nvSpPr>
        <p:spPr>
          <a:xfrm>
            <a:off x="6315840" y="3383280"/>
            <a:ext cx="28080" cy="734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87" name="Line 108"/>
          <p:cNvSpPr/>
          <p:nvPr/>
        </p:nvSpPr>
        <p:spPr>
          <a:xfrm flipH="1">
            <a:off x="6239160" y="3380760"/>
            <a:ext cx="24480" cy="5436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88" name="Line 109"/>
          <p:cNvSpPr/>
          <p:nvPr/>
        </p:nvSpPr>
        <p:spPr>
          <a:xfrm flipH="1">
            <a:off x="6154920" y="3334320"/>
            <a:ext cx="68760" cy="374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89" name="Line 110"/>
          <p:cNvSpPr/>
          <p:nvPr/>
        </p:nvSpPr>
        <p:spPr>
          <a:xfrm flipH="1" flipV="1">
            <a:off x="6158880" y="3252240"/>
            <a:ext cx="61200" cy="2592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390" name="Line 111"/>
          <p:cNvSpPr/>
          <p:nvPr/>
        </p:nvSpPr>
        <p:spPr>
          <a:xfrm flipH="1" flipV="1">
            <a:off x="6246720" y="3177720"/>
            <a:ext cx="21600" cy="662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pic>
        <p:nvPicPr>
          <p:cNvPr id="391" name="Picture 125"/>
          <p:cNvPicPr/>
          <p:nvPr/>
        </p:nvPicPr>
        <p:blipFill>
          <a:blip r:embed="rId4"/>
          <a:stretch/>
        </p:blipFill>
        <p:spPr>
          <a:xfrm>
            <a:off x="4481280" y="4721400"/>
            <a:ext cx="3442320" cy="1286640"/>
          </a:xfrm>
          <a:prstGeom prst="rect">
            <a:avLst/>
          </a:prstGeom>
          <a:ln w="0">
            <a:noFill/>
          </a:ln>
        </p:spPr>
      </p:pic>
      <p:sp>
        <p:nvSpPr>
          <p:cNvPr id="392" name="CustomShape 112"/>
          <p:cNvSpPr/>
          <p:nvPr/>
        </p:nvSpPr>
        <p:spPr>
          <a:xfrm>
            <a:off x="4984920" y="4339800"/>
            <a:ext cx="2691720" cy="243360"/>
          </a:xfrm>
          <a:prstGeom prst="rect">
            <a:avLst/>
          </a:prstGeom>
          <a:noFill/>
          <a:ln w="0">
            <a:noFill/>
          </a:ln>
        </p:spPr>
        <p:style>
          <a:lnRef idx="0">
            <a:scrgbClr r="0" g="0" b="0"/>
          </a:lnRef>
          <a:fillRef idx="0">
            <a:scrgbClr r="0" g="0" b="0"/>
          </a:fillRef>
          <a:effectRef idx="0">
            <a:scrgbClr r="0" g="0" b="0"/>
          </a:effectRef>
          <a:fontRef idx="minor"/>
        </p:style>
        <p:txBody>
          <a:bodyPr wrap="none" lIns="92160" tIns="46080" rIns="92160" bIns="46080" anchor="t">
            <a:noAutofit/>
          </a:bodyPr>
          <a:lstStyle/>
          <a:p>
            <a:pPr>
              <a:lnSpc>
                <a:spcPct val="100000"/>
              </a:lnSpc>
              <a:buNone/>
            </a:pPr>
            <a:r>
              <a:rPr lang="es-ES" sz="1000" b="1" strike="noStrike" spc="-1">
                <a:solidFill>
                  <a:srgbClr val="000000"/>
                </a:solidFill>
                <a:latin typeface="Arial"/>
                <a:ea typeface="ＭＳ Ｐゴシック"/>
              </a:rPr>
              <a:t>12:57   29MAR96    PADDLES X1.0 HR = ---</a:t>
            </a:r>
            <a:endParaRPr lang="es-ES" sz="1000" b="0" strike="noStrike" spc="-1">
              <a:latin typeface="Arial"/>
            </a:endParaRPr>
          </a:p>
        </p:txBody>
      </p:sp>
      <p:sp>
        <p:nvSpPr>
          <p:cNvPr id="393" name="CustomShape 113"/>
          <p:cNvSpPr/>
          <p:nvPr/>
        </p:nvSpPr>
        <p:spPr>
          <a:xfrm>
            <a:off x="2312640" y="856800"/>
            <a:ext cx="7565400" cy="971280"/>
          </a:xfrm>
          <a:prstGeom prst="rect">
            <a:avLst/>
          </a:prstGeom>
          <a:noFill/>
          <a:ln w="9360">
            <a:noFill/>
          </a:ln>
        </p:spPr>
        <p:style>
          <a:lnRef idx="0">
            <a:scrgbClr r="0" g="0" b="0"/>
          </a:lnRef>
          <a:fillRef idx="0">
            <a:scrgbClr r="0" g="0" b="0"/>
          </a:fillRef>
          <a:effectRef idx="0">
            <a:scrgbClr r="0" g="0" b="0"/>
          </a:effectRef>
          <a:fontRef idx="minor"/>
        </p:style>
        <p:txBody>
          <a:bodyPr lIns="19080" tIns="27000" rIns="19080" bIns="27000" anchor="t">
            <a:noAutofit/>
          </a:bodyPr>
          <a:lstStyle/>
          <a:p>
            <a:pPr algn="ctr">
              <a:lnSpc>
                <a:spcPct val="100000"/>
              </a:lnSpc>
              <a:buNone/>
            </a:pPr>
            <a:r>
              <a:rPr lang="es-ES" sz="3200" b="0" strike="noStrike" spc="-1">
                <a:solidFill>
                  <a:srgbClr val="3E5C83"/>
                </a:solidFill>
                <a:latin typeface="Calibri"/>
                <a:ea typeface="Calibri"/>
              </a:rPr>
              <a:t>FIBRILACIÓN VENTRICULAR</a:t>
            </a:r>
            <a:endParaRPr lang="es-ES" sz="3200" b="0" strike="noStrike" spc="-1">
              <a:latin typeface="Arial"/>
            </a:endParaRPr>
          </a:p>
        </p:txBody>
      </p:sp>
      <p:sp>
        <p:nvSpPr>
          <p:cNvPr id="394" name="CustomShape 114"/>
          <p:cNvSpPr/>
          <p:nvPr/>
        </p:nvSpPr>
        <p:spPr>
          <a:xfrm>
            <a:off x="7889040" y="5957640"/>
            <a:ext cx="1928520" cy="241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a:lnSpc>
                <a:spcPct val="100000"/>
              </a:lnSpc>
              <a:buNone/>
            </a:pPr>
            <a:r>
              <a:rPr lang="es-ES" sz="1000" b="1" strike="noStrike" spc="-1">
                <a:solidFill>
                  <a:srgbClr val="000000"/>
                </a:solidFill>
                <a:latin typeface="Times New Roman"/>
                <a:ea typeface="ＭＳ Ｐゴシック"/>
              </a:rPr>
              <a:t>Tomado de Physio-Control</a:t>
            </a:r>
            <a:endParaRPr lang="es-ES" sz="1000" b="0" strike="noStrike" spc="-1">
              <a:latin typeface="Arial"/>
            </a:endParaRPr>
          </a:p>
        </p:txBody>
      </p:sp>
      <p:pic>
        <p:nvPicPr>
          <p:cNvPr id="397" name="Imagen 3"/>
          <p:cNvPicPr/>
          <p:nvPr/>
        </p:nvPicPr>
        <p:blipFill>
          <a:blip r:embed="rId5">
            <a:alphaModFix amt="10000"/>
          </a:blip>
          <a:srcRect l="61687" t="35901" r="9637" b="23317"/>
          <a:stretch/>
        </p:blipFill>
        <p:spPr>
          <a:xfrm>
            <a:off x="1774800" y="257760"/>
            <a:ext cx="8179920" cy="6404400"/>
          </a:xfrm>
          <a:prstGeom prst="rect">
            <a:avLst/>
          </a:prstGeom>
          <a:ln w="0">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 name="Picture 2"/>
          <p:cNvPicPr/>
          <p:nvPr/>
        </p:nvPicPr>
        <p:blipFill>
          <a:blip r:embed="rId3"/>
          <a:stretch/>
        </p:blipFill>
        <p:spPr>
          <a:xfrm>
            <a:off x="4735800" y="1763280"/>
            <a:ext cx="2612880" cy="2690280"/>
          </a:xfrm>
          <a:prstGeom prst="rect">
            <a:avLst/>
          </a:prstGeom>
          <a:ln w="0">
            <a:noFill/>
          </a:ln>
        </p:spPr>
      </p:pic>
      <p:sp>
        <p:nvSpPr>
          <p:cNvPr id="399" name="CustomShape 1"/>
          <p:cNvSpPr/>
          <p:nvPr/>
        </p:nvSpPr>
        <p:spPr>
          <a:xfrm>
            <a:off x="6619320" y="3814560"/>
            <a:ext cx="185400" cy="178560"/>
          </a:xfrm>
          <a:prstGeom prst="ellipse">
            <a:avLst/>
          </a:prstGeom>
          <a:solidFill>
            <a:srgbClr val="FFFFFF"/>
          </a:solidFill>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400" name="Line 2"/>
          <p:cNvSpPr/>
          <p:nvPr/>
        </p:nvSpPr>
        <p:spPr>
          <a:xfrm flipV="1">
            <a:off x="6749280" y="3647880"/>
            <a:ext cx="42480" cy="1220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401" name="Line 3"/>
          <p:cNvSpPr/>
          <p:nvPr/>
        </p:nvSpPr>
        <p:spPr>
          <a:xfrm flipV="1">
            <a:off x="6806520" y="3721320"/>
            <a:ext cx="115200" cy="7200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402" name="Line 4"/>
          <p:cNvSpPr/>
          <p:nvPr/>
        </p:nvSpPr>
        <p:spPr>
          <a:xfrm flipV="1">
            <a:off x="6847920" y="3859200"/>
            <a:ext cx="123120" cy="3276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403" name="Line 5"/>
          <p:cNvSpPr/>
          <p:nvPr/>
        </p:nvSpPr>
        <p:spPr>
          <a:xfrm>
            <a:off x="6841440" y="3979800"/>
            <a:ext cx="114840" cy="11268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404" name="Line 6"/>
          <p:cNvSpPr/>
          <p:nvPr/>
        </p:nvSpPr>
        <p:spPr>
          <a:xfrm>
            <a:off x="6741000" y="4042800"/>
            <a:ext cx="50760" cy="13896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405" name="Line 7"/>
          <p:cNvSpPr/>
          <p:nvPr/>
        </p:nvSpPr>
        <p:spPr>
          <a:xfrm flipH="1">
            <a:off x="6594840" y="4034880"/>
            <a:ext cx="46800" cy="10620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406" name="Line 8"/>
          <p:cNvSpPr/>
          <p:nvPr/>
        </p:nvSpPr>
        <p:spPr>
          <a:xfrm flipH="1">
            <a:off x="6437160" y="3947040"/>
            <a:ext cx="132480" cy="734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407" name="Line 9"/>
          <p:cNvSpPr/>
          <p:nvPr/>
        </p:nvSpPr>
        <p:spPr>
          <a:xfrm flipH="1" flipV="1">
            <a:off x="6445080" y="3793680"/>
            <a:ext cx="115200" cy="5004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408" name="Line 10"/>
          <p:cNvSpPr/>
          <p:nvPr/>
        </p:nvSpPr>
        <p:spPr>
          <a:xfrm flipH="1" flipV="1">
            <a:off x="6609960" y="3647880"/>
            <a:ext cx="41400" cy="129960"/>
          </a:xfrm>
          <a:prstGeom prst="line">
            <a:avLst/>
          </a:prstGeom>
          <a:ln w="25560">
            <a:solidFill>
              <a:srgbClr val="FFFFFF"/>
            </a:solidFill>
            <a:round/>
          </a:ln>
        </p:spPr>
        <p:style>
          <a:lnRef idx="0">
            <a:scrgbClr r="0" g="0" b="0"/>
          </a:lnRef>
          <a:fillRef idx="0">
            <a:scrgbClr r="0" g="0" b="0"/>
          </a:fillRef>
          <a:effectRef idx="0">
            <a:scrgbClr r="0" g="0" b="0"/>
          </a:effectRef>
          <a:fontRef idx="minor"/>
        </p:style>
        <p:txBody>
          <a:bodyPr/>
          <a:lstStyle/>
          <a:p>
            <a:endParaRPr lang="es-ES"/>
          </a:p>
        </p:txBody>
      </p:sp>
      <p:sp>
        <p:nvSpPr>
          <p:cNvPr id="409" name="CustomShape 11"/>
          <p:cNvSpPr/>
          <p:nvPr/>
        </p:nvSpPr>
        <p:spPr>
          <a:xfrm>
            <a:off x="9218160" y="5704200"/>
            <a:ext cx="333720" cy="2768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s-ES"/>
          </a:p>
        </p:txBody>
      </p:sp>
      <p:pic>
        <p:nvPicPr>
          <p:cNvPr id="410" name="Picture 15"/>
          <p:cNvPicPr/>
          <p:nvPr/>
        </p:nvPicPr>
        <p:blipFill>
          <a:blip r:embed="rId4"/>
          <a:stretch/>
        </p:blipFill>
        <p:spPr>
          <a:xfrm>
            <a:off x="4386240" y="4655520"/>
            <a:ext cx="3628080" cy="1372320"/>
          </a:xfrm>
          <a:prstGeom prst="rect">
            <a:avLst/>
          </a:prstGeom>
          <a:ln w="0">
            <a:noFill/>
          </a:ln>
        </p:spPr>
      </p:pic>
      <p:sp>
        <p:nvSpPr>
          <p:cNvPr id="411" name="CustomShape 12"/>
          <p:cNvSpPr/>
          <p:nvPr/>
        </p:nvSpPr>
        <p:spPr>
          <a:xfrm>
            <a:off x="4962600" y="4419360"/>
            <a:ext cx="2703960" cy="243360"/>
          </a:xfrm>
          <a:prstGeom prst="rect">
            <a:avLst/>
          </a:prstGeom>
          <a:noFill/>
          <a:ln w="0">
            <a:noFill/>
          </a:ln>
        </p:spPr>
        <p:style>
          <a:lnRef idx="0">
            <a:scrgbClr r="0" g="0" b="0"/>
          </a:lnRef>
          <a:fillRef idx="0">
            <a:scrgbClr r="0" g="0" b="0"/>
          </a:fillRef>
          <a:effectRef idx="0">
            <a:scrgbClr r="0" g="0" b="0"/>
          </a:effectRef>
          <a:fontRef idx="minor"/>
        </p:style>
        <p:txBody>
          <a:bodyPr wrap="none" lIns="92160" tIns="46080" rIns="92160" bIns="46080" anchor="t">
            <a:noAutofit/>
          </a:bodyPr>
          <a:lstStyle/>
          <a:p>
            <a:pPr>
              <a:lnSpc>
                <a:spcPct val="100000"/>
              </a:lnSpc>
              <a:buNone/>
            </a:pPr>
            <a:r>
              <a:rPr lang="es-ES" sz="1000" b="1" strike="noStrike" spc="-1">
                <a:solidFill>
                  <a:srgbClr val="000000"/>
                </a:solidFill>
                <a:latin typeface="Arial"/>
                <a:ea typeface="ＭＳ Ｐゴシック"/>
              </a:rPr>
              <a:t>12:57    29MAR96 PADDLES X1.0 HR = 214</a:t>
            </a:r>
            <a:endParaRPr lang="es-ES" sz="1000" b="0" strike="noStrike" spc="-1">
              <a:latin typeface="Arial"/>
            </a:endParaRPr>
          </a:p>
        </p:txBody>
      </p:sp>
      <p:sp>
        <p:nvSpPr>
          <p:cNvPr id="412" name="CustomShape 13"/>
          <p:cNvSpPr/>
          <p:nvPr/>
        </p:nvSpPr>
        <p:spPr>
          <a:xfrm>
            <a:off x="2196000" y="914400"/>
            <a:ext cx="7948440" cy="862920"/>
          </a:xfrm>
          <a:prstGeom prst="rect">
            <a:avLst/>
          </a:prstGeom>
          <a:noFill/>
          <a:ln w="9360">
            <a:noFill/>
          </a:ln>
        </p:spPr>
        <p:style>
          <a:lnRef idx="0">
            <a:scrgbClr r="0" g="0" b="0"/>
          </a:lnRef>
          <a:fillRef idx="0">
            <a:scrgbClr r="0" g="0" b="0"/>
          </a:fillRef>
          <a:effectRef idx="0">
            <a:scrgbClr r="0" g="0" b="0"/>
          </a:effectRef>
          <a:fontRef idx="minor"/>
        </p:style>
        <p:txBody>
          <a:bodyPr lIns="19080" tIns="27000" rIns="19080" bIns="27000" anchor="t">
            <a:noAutofit/>
          </a:bodyPr>
          <a:lstStyle/>
          <a:p>
            <a:pPr algn="ctr">
              <a:lnSpc>
                <a:spcPct val="100000"/>
              </a:lnSpc>
              <a:buNone/>
            </a:pPr>
            <a:r>
              <a:rPr lang="es-ES" sz="3600" b="0" strike="noStrike" spc="-1">
                <a:solidFill>
                  <a:srgbClr val="3E5C83"/>
                </a:solidFill>
                <a:latin typeface="Calibri"/>
                <a:ea typeface="Calibri"/>
              </a:rPr>
              <a:t>Taquicardia Ventricular</a:t>
            </a:r>
            <a:endParaRPr lang="es-ES" sz="3600" b="0" strike="noStrike" spc="-1">
              <a:latin typeface="Arial"/>
            </a:endParaRPr>
          </a:p>
        </p:txBody>
      </p:sp>
      <p:sp>
        <p:nvSpPr>
          <p:cNvPr id="413" name="CustomShape 14"/>
          <p:cNvSpPr/>
          <p:nvPr/>
        </p:nvSpPr>
        <p:spPr>
          <a:xfrm>
            <a:off x="8016480" y="5949720"/>
            <a:ext cx="1736280" cy="241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a:lnSpc>
                <a:spcPct val="100000"/>
              </a:lnSpc>
              <a:buNone/>
            </a:pPr>
            <a:r>
              <a:rPr lang="es-ES" sz="1000" b="1" strike="noStrike" spc="-1">
                <a:solidFill>
                  <a:srgbClr val="000000"/>
                </a:solidFill>
                <a:latin typeface="Times New Roman"/>
                <a:ea typeface="ＭＳ Ｐゴシック"/>
              </a:rPr>
              <a:t>Tomado de Physio-Control</a:t>
            </a:r>
            <a:endParaRPr lang="es-ES" sz="1000" b="0" strike="noStrike" spc="-1">
              <a:latin typeface="Arial"/>
            </a:endParaRPr>
          </a:p>
        </p:txBody>
      </p:sp>
      <p:pic>
        <p:nvPicPr>
          <p:cNvPr id="416" name="Imagen 3"/>
          <p:cNvPicPr/>
          <p:nvPr/>
        </p:nvPicPr>
        <p:blipFill>
          <a:blip r:embed="rId5">
            <a:alphaModFix amt="10000"/>
          </a:blip>
          <a:srcRect l="61687" t="35901" r="9637" b="23317"/>
          <a:stretch/>
        </p:blipFill>
        <p:spPr>
          <a:xfrm>
            <a:off x="1774800" y="257760"/>
            <a:ext cx="8873280" cy="6404400"/>
          </a:xfrm>
          <a:prstGeom prst="rect">
            <a:avLst/>
          </a:prstGeom>
          <a:ln w="0">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 name="Picture 2"/>
          <p:cNvPicPr/>
          <p:nvPr/>
        </p:nvPicPr>
        <p:blipFill>
          <a:blip r:embed="rId3"/>
          <a:stretch/>
        </p:blipFill>
        <p:spPr>
          <a:xfrm>
            <a:off x="2941200" y="3931920"/>
            <a:ext cx="6419520" cy="1858320"/>
          </a:xfrm>
          <a:prstGeom prst="rect">
            <a:avLst/>
          </a:prstGeom>
          <a:ln w="0">
            <a:noFill/>
          </a:ln>
        </p:spPr>
      </p:pic>
      <p:sp>
        <p:nvSpPr>
          <p:cNvPr id="418" name="CustomShape 1"/>
          <p:cNvSpPr/>
          <p:nvPr/>
        </p:nvSpPr>
        <p:spPr>
          <a:xfrm>
            <a:off x="2129760" y="1418040"/>
            <a:ext cx="7931160" cy="1748880"/>
          </a:xfrm>
          <a:prstGeom prst="rect">
            <a:avLst/>
          </a:prstGeom>
          <a:noFill/>
          <a:ln w="0">
            <a:noFill/>
          </a:ln>
        </p:spPr>
        <p:style>
          <a:lnRef idx="0">
            <a:scrgbClr r="0" g="0" b="0"/>
          </a:lnRef>
          <a:fillRef idx="0">
            <a:scrgbClr r="0" g="0" b="0"/>
          </a:fillRef>
          <a:effectRef idx="0">
            <a:scrgbClr r="0" g="0" b="0"/>
          </a:effectRef>
          <a:fontRef idx="minor"/>
        </p:style>
        <p:txBody>
          <a:bodyPr lIns="19080" tIns="27000" rIns="19080" bIns="27000" anchor="t">
            <a:noAutofit/>
          </a:bodyPr>
          <a:lstStyle/>
          <a:p>
            <a:pPr>
              <a:lnSpc>
                <a:spcPct val="100000"/>
              </a:lnSpc>
              <a:buNone/>
            </a:pPr>
            <a:r>
              <a:rPr lang="es-ES" sz="3200" b="0" strike="noStrike" cap="all" spc="-1">
                <a:solidFill>
                  <a:srgbClr val="3E5C83"/>
                </a:solidFill>
                <a:latin typeface="Calibri"/>
                <a:ea typeface="Calibri"/>
              </a:rPr>
              <a:t>DESFIBRILACIÓN: </a:t>
            </a:r>
            <a:endParaRPr lang="es-ES" sz="3200" b="0" strike="noStrike" spc="-1">
              <a:latin typeface="Arial"/>
            </a:endParaRPr>
          </a:p>
          <a:p>
            <a:pPr>
              <a:lnSpc>
                <a:spcPct val="100000"/>
              </a:lnSpc>
              <a:buNone/>
            </a:pPr>
            <a:r>
              <a:rPr lang="es-ES" sz="3200" b="0" strike="noStrike" cap="all" spc="-1">
                <a:solidFill>
                  <a:srgbClr val="3E5C83"/>
                </a:solidFill>
                <a:latin typeface="Calibri"/>
                <a:ea typeface="Calibri"/>
              </a:rPr>
              <a:t>Único tratamento efectivo </a:t>
            </a:r>
            <a:endParaRPr lang="es-ES" sz="3200" b="0" strike="noStrike" spc="-1">
              <a:latin typeface="Arial"/>
            </a:endParaRPr>
          </a:p>
          <a:p>
            <a:pPr algn="ctr">
              <a:lnSpc>
                <a:spcPct val="100000"/>
              </a:lnSpc>
              <a:buNone/>
            </a:pPr>
            <a:r>
              <a:rPr lang="es-ES" sz="3200" b="0" strike="noStrike" cap="all" spc="-1">
                <a:solidFill>
                  <a:srgbClr val="3E5C83"/>
                </a:solidFill>
                <a:latin typeface="Calibri"/>
                <a:ea typeface="Calibri"/>
              </a:rPr>
              <a:t>para a Fibrilación Ventricular</a:t>
            </a:r>
            <a:endParaRPr lang="es-ES" sz="3200" b="0" strike="noStrike" spc="-1">
              <a:latin typeface="Arial"/>
            </a:endParaRPr>
          </a:p>
        </p:txBody>
      </p:sp>
      <p:sp>
        <p:nvSpPr>
          <p:cNvPr id="419" name="CustomShape 2"/>
          <p:cNvSpPr/>
          <p:nvPr/>
        </p:nvSpPr>
        <p:spPr>
          <a:xfrm>
            <a:off x="9213840" y="5753520"/>
            <a:ext cx="370440" cy="30420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s-ES"/>
          </a:p>
        </p:txBody>
      </p:sp>
      <p:sp>
        <p:nvSpPr>
          <p:cNvPr id="420" name="CustomShape 3"/>
          <p:cNvSpPr/>
          <p:nvPr/>
        </p:nvSpPr>
        <p:spPr>
          <a:xfrm>
            <a:off x="4397400" y="3762000"/>
            <a:ext cx="4098960" cy="24336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t">
            <a:noAutofit/>
          </a:bodyPr>
          <a:lstStyle/>
          <a:p>
            <a:pPr>
              <a:lnSpc>
                <a:spcPct val="100000"/>
              </a:lnSpc>
              <a:buNone/>
            </a:pPr>
            <a:r>
              <a:rPr lang="es-ES" sz="1000" b="1" strike="noStrike" spc="-1">
                <a:solidFill>
                  <a:srgbClr val="000000"/>
                </a:solidFill>
                <a:latin typeface="Arial"/>
                <a:ea typeface="ＭＳ Ｐゴシック"/>
              </a:rPr>
              <a:t>300 JOULES    DEFIB   20:29   01APR96   PADDLES X1.0  HR = ---</a:t>
            </a:r>
            <a:endParaRPr lang="es-ES" sz="1000" b="0" strike="noStrike" spc="-1">
              <a:latin typeface="Arial"/>
            </a:endParaRPr>
          </a:p>
        </p:txBody>
      </p:sp>
      <p:sp>
        <p:nvSpPr>
          <p:cNvPr id="421" name="CustomShape 4"/>
          <p:cNvSpPr/>
          <p:nvPr/>
        </p:nvSpPr>
        <p:spPr>
          <a:xfrm>
            <a:off x="8052120" y="6022800"/>
            <a:ext cx="1695600" cy="241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a:lnSpc>
                <a:spcPct val="100000"/>
              </a:lnSpc>
              <a:buNone/>
            </a:pPr>
            <a:r>
              <a:rPr lang="es-ES" sz="1000" b="1" strike="noStrike" spc="-1">
                <a:solidFill>
                  <a:srgbClr val="000000"/>
                </a:solidFill>
                <a:latin typeface="Times New Roman"/>
                <a:ea typeface="ＭＳ Ｐゴシック"/>
              </a:rPr>
              <a:t>Tomado de Physio-Control</a:t>
            </a:r>
            <a:endParaRPr lang="es-ES" sz="1000" b="0" strike="noStrike" spc="-1">
              <a:latin typeface="Arial"/>
            </a:endParaRPr>
          </a:p>
        </p:txBody>
      </p:sp>
      <p:pic>
        <p:nvPicPr>
          <p:cNvPr id="424" name="Imagen 3"/>
          <p:cNvPicPr/>
          <p:nvPr/>
        </p:nvPicPr>
        <p:blipFill>
          <a:blip r:embed="rId4">
            <a:alphaModFix amt="20000"/>
          </a:blip>
          <a:srcRect l="61687" t="35901" r="9637" b="23317"/>
          <a:stretch/>
        </p:blipFill>
        <p:spPr>
          <a:xfrm>
            <a:off x="1774800" y="257760"/>
            <a:ext cx="8179920" cy="6404400"/>
          </a:xfrm>
          <a:prstGeom prst="rect">
            <a:avLst/>
          </a:prstGeom>
          <a:ln w="0">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CustomShape 1"/>
          <p:cNvSpPr/>
          <p:nvPr/>
        </p:nvSpPr>
        <p:spPr>
          <a:xfrm>
            <a:off x="2346120" y="1383840"/>
            <a:ext cx="7602480" cy="1554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es-ES" sz="4000" b="0" strike="noStrike" cap="all" spc="-1">
                <a:solidFill>
                  <a:srgbClr val="3E5C83"/>
                </a:solidFill>
                <a:latin typeface="Calibri"/>
                <a:ea typeface="Calibri"/>
              </a:rPr>
              <a:t>Asistolia</a:t>
            </a:r>
            <a:endParaRPr lang="es-ES" sz="4000" b="0" strike="noStrike" spc="-1">
              <a:latin typeface="Arial"/>
            </a:endParaRPr>
          </a:p>
        </p:txBody>
      </p:sp>
      <p:sp>
        <p:nvSpPr>
          <p:cNvPr id="426" name="CustomShape 2"/>
          <p:cNvSpPr/>
          <p:nvPr/>
        </p:nvSpPr>
        <p:spPr>
          <a:xfrm>
            <a:off x="8971920" y="5688000"/>
            <a:ext cx="592200" cy="30420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s-ES"/>
          </a:p>
        </p:txBody>
      </p:sp>
      <p:pic>
        <p:nvPicPr>
          <p:cNvPr id="427" name="Picture 4"/>
          <p:cNvPicPr/>
          <p:nvPr/>
        </p:nvPicPr>
        <p:blipFill>
          <a:blip r:embed="rId3"/>
          <a:stretch/>
        </p:blipFill>
        <p:spPr>
          <a:xfrm>
            <a:off x="3679200" y="3723840"/>
            <a:ext cx="5410080" cy="1890360"/>
          </a:xfrm>
          <a:prstGeom prst="rect">
            <a:avLst/>
          </a:prstGeom>
          <a:ln w="0">
            <a:noFill/>
          </a:ln>
        </p:spPr>
      </p:pic>
      <p:sp>
        <p:nvSpPr>
          <p:cNvPr id="428" name="CustomShape 3"/>
          <p:cNvSpPr/>
          <p:nvPr/>
        </p:nvSpPr>
        <p:spPr>
          <a:xfrm>
            <a:off x="5073480" y="3396240"/>
            <a:ext cx="2621520" cy="243360"/>
          </a:xfrm>
          <a:prstGeom prst="rect">
            <a:avLst/>
          </a:prstGeom>
          <a:noFill/>
          <a:ln w="0">
            <a:noFill/>
          </a:ln>
        </p:spPr>
        <p:style>
          <a:lnRef idx="0">
            <a:scrgbClr r="0" g="0" b="0"/>
          </a:lnRef>
          <a:fillRef idx="0">
            <a:scrgbClr r="0" g="0" b="0"/>
          </a:fillRef>
          <a:effectRef idx="0">
            <a:scrgbClr r="0" g="0" b="0"/>
          </a:effectRef>
          <a:fontRef idx="minor"/>
        </p:style>
        <p:txBody>
          <a:bodyPr wrap="none" lIns="92160" tIns="46080" rIns="92160" bIns="46080" anchor="t">
            <a:noAutofit/>
          </a:bodyPr>
          <a:lstStyle/>
          <a:p>
            <a:pPr>
              <a:lnSpc>
                <a:spcPct val="100000"/>
              </a:lnSpc>
              <a:buNone/>
            </a:pPr>
            <a:r>
              <a:rPr lang="es-ES" sz="1000" b="1" strike="noStrike" spc="-1">
                <a:solidFill>
                  <a:srgbClr val="000000"/>
                </a:solidFill>
                <a:latin typeface="Arial"/>
                <a:ea typeface="ＭＳ Ｐゴシック"/>
              </a:rPr>
              <a:t>15:17    29MAR96 PADDLES X1.0 HR = ---</a:t>
            </a:r>
            <a:endParaRPr lang="es-ES" sz="1000" b="0" strike="noStrike" spc="-1">
              <a:latin typeface="Arial"/>
            </a:endParaRPr>
          </a:p>
        </p:txBody>
      </p:sp>
      <p:sp>
        <p:nvSpPr>
          <p:cNvPr id="429" name="CustomShape 4"/>
          <p:cNvSpPr/>
          <p:nvPr/>
        </p:nvSpPr>
        <p:spPr>
          <a:xfrm>
            <a:off x="7889040" y="5957640"/>
            <a:ext cx="1928520" cy="241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a:lnSpc>
                <a:spcPct val="100000"/>
              </a:lnSpc>
              <a:buNone/>
            </a:pPr>
            <a:r>
              <a:rPr lang="es-ES" sz="1000" b="1" strike="noStrike" spc="-1">
                <a:solidFill>
                  <a:srgbClr val="000000"/>
                </a:solidFill>
                <a:latin typeface="Times New Roman"/>
                <a:ea typeface="ＭＳ Ｐゴシック"/>
              </a:rPr>
              <a:t>Tomado de Physio-Control</a:t>
            </a:r>
            <a:endParaRPr lang="es-ES" sz="1000" b="0" strike="noStrike" spc="-1">
              <a:latin typeface="Arial"/>
            </a:endParaRPr>
          </a:p>
        </p:txBody>
      </p:sp>
      <p:pic>
        <p:nvPicPr>
          <p:cNvPr id="432" name="Imagen 3"/>
          <p:cNvPicPr/>
          <p:nvPr/>
        </p:nvPicPr>
        <p:blipFill>
          <a:blip r:embed="rId4">
            <a:alphaModFix amt="20000"/>
          </a:blip>
          <a:srcRect l="61687" t="35901" r="9637" b="23317"/>
          <a:stretch/>
        </p:blipFill>
        <p:spPr>
          <a:xfrm>
            <a:off x="1774800" y="257760"/>
            <a:ext cx="8179920" cy="6404400"/>
          </a:xfrm>
          <a:prstGeom prst="rect">
            <a:avLst/>
          </a:prstGeom>
          <a:ln w="0">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170</TotalTime>
  <Words>722</Words>
  <Application>Microsoft Office PowerPoint</Application>
  <PresentationFormat>Panorámica</PresentationFormat>
  <Paragraphs>90</Paragraphs>
  <Slides>24</Slides>
  <Notes>5</Notes>
  <HiddenSlides>0</HiddenSlides>
  <MMClips>1</MMClips>
  <ScaleCrop>false</ScaleCrop>
  <HeadingPairs>
    <vt:vector size="6" baseType="variant">
      <vt:variant>
        <vt:lpstr>Fuentes usadas</vt:lpstr>
      </vt:variant>
      <vt:variant>
        <vt:i4>7</vt:i4>
      </vt:variant>
      <vt:variant>
        <vt:lpstr>Tema</vt:lpstr>
      </vt:variant>
      <vt:variant>
        <vt:i4>6</vt:i4>
      </vt:variant>
      <vt:variant>
        <vt:lpstr>Títulos de diapositiva</vt:lpstr>
      </vt:variant>
      <vt:variant>
        <vt:i4>24</vt:i4>
      </vt:variant>
    </vt:vector>
  </HeadingPairs>
  <TitlesOfParts>
    <vt:vector size="37" baseType="lpstr">
      <vt:lpstr>Arial</vt:lpstr>
      <vt:lpstr>Calibri</vt:lpstr>
      <vt:lpstr>Calibri Light</vt:lpstr>
      <vt:lpstr>Symbol</vt:lpstr>
      <vt:lpstr>Times New Roman</vt:lpstr>
      <vt:lpstr>Tw Cen MT</vt:lpstr>
      <vt:lpstr>Wingdings</vt:lpstr>
      <vt:lpstr>Office Theme</vt:lpstr>
      <vt:lpstr>Office Theme</vt:lpstr>
      <vt:lpstr>Office Theme</vt:lpstr>
      <vt:lpstr>Office Theme</vt:lpstr>
      <vt:lpstr>Office Theme</vt:lpstr>
      <vt:lpstr>Office Theme</vt:lpstr>
      <vt:lpstr>REANIMACIÓN CARDIOPULMONAR BÁSICA (RCP)</vt:lpstr>
      <vt:lpstr> SOPORTE VITAL BÁSICO (SVB) </vt:lpstr>
      <vt:lpstr>Presentación de PowerPoint</vt:lpstr>
      <vt:lpstr>   INTRODUCCIÓN</vt:lpstr>
      <vt:lpstr>Presentación de PowerPoint</vt:lpstr>
      <vt:lpstr>Presentación de PowerPoint</vt:lpstr>
      <vt:lpstr>Presentación de PowerPoint</vt:lpstr>
      <vt:lpstr>Presentación de PowerPoint</vt:lpstr>
      <vt:lpstr>Presentación de PowerPoint</vt:lpstr>
      <vt:lpstr>Presentación de PowerPoint</vt:lpstr>
      <vt:lpstr>CONCEPTOS CLAVES</vt:lpstr>
      <vt:lpstr>CADEA DE SUPERVIVENCIA</vt:lpstr>
      <vt:lpstr>Presentación de PowerPoint</vt:lpstr>
      <vt:lpstr>Presentación de PowerPoint</vt:lpstr>
      <vt:lpstr>SOPORTE VITAL BÁSICO  adulto (SVB) </vt:lpstr>
      <vt:lpstr>Presentación de PowerPoint</vt:lpstr>
      <vt:lpstr>RECOÑECEMENTO DA INCONSCIENCIA</vt:lpstr>
      <vt:lpstr>ABRIR VÍA AÉREA</vt:lpstr>
      <vt:lpstr>COMPROBAR RESPIRACIÓN</vt:lpstr>
      <vt:lpstr>POSICIÓN LATERAL DE SEGURIDADE</vt:lpstr>
      <vt:lpstr>SE NON RESPIRA: RCP</vt:lpstr>
      <vt:lpstr>SOSPEITA DE ATRAGOAMENTO</vt:lpstr>
      <vt:lpstr>DÚBIDAS…</vt:lpstr>
      <vt:lpstr>MOITAS GRAZAS POLA VOSA ATENCIÓN!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SUSANA RODRÍGUEZ BARREIRO</dc:creator>
  <dc:description/>
  <cp:lastModifiedBy>Susana Rodríguez Barreiro</cp:lastModifiedBy>
  <cp:revision>27</cp:revision>
  <dcterms:created xsi:type="dcterms:W3CDTF">2023-04-23T16:52:25Z</dcterms:created>
  <dcterms:modified xsi:type="dcterms:W3CDTF">2023-12-04T12:02:14Z</dcterms:modified>
  <dc:language>es-ES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MClips">
    <vt:i4>1</vt:i4>
  </property>
  <property fmtid="{D5CDD505-2E9C-101B-9397-08002B2CF9AE}" pid="3" name="Notes">
    <vt:i4>5</vt:i4>
  </property>
  <property fmtid="{D5CDD505-2E9C-101B-9397-08002B2CF9AE}" pid="4" name="PresentationFormat">
    <vt:lpwstr>Panorámica</vt:lpwstr>
  </property>
  <property fmtid="{D5CDD505-2E9C-101B-9397-08002B2CF9AE}" pid="5" name="Slides">
    <vt:i4>24</vt:i4>
  </property>
</Properties>
</file>