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9" r:id="rId3"/>
    <p:sldId id="257" r:id="rId4"/>
    <p:sldId id="262" r:id="rId5"/>
    <p:sldId id="266" r:id="rId6"/>
    <p:sldId id="277" r:id="rId7"/>
    <p:sldId id="261" r:id="rId8"/>
    <p:sldId id="260" r:id="rId9"/>
    <p:sldId id="265" r:id="rId10"/>
    <p:sldId id="267" r:id="rId11"/>
    <p:sldId id="270" r:id="rId12"/>
    <p:sldId id="271" r:id="rId13"/>
    <p:sldId id="268" r:id="rId14"/>
    <p:sldId id="269" r:id="rId15"/>
    <p:sldId id="281" r:id="rId16"/>
    <p:sldId id="272" r:id="rId17"/>
    <p:sldId id="273" r:id="rId18"/>
    <p:sldId id="276" r:id="rId19"/>
    <p:sldId id="279" r:id="rId20"/>
    <p:sldId id="275" r:id="rId21"/>
    <p:sldId id="280" r:id="rId22"/>
    <p:sldId id="278" r:id="rId23"/>
    <p:sldId id="282" r:id="rId24"/>
    <p:sldId id="283" r:id="rId25"/>
    <p:sldId id="285" r:id="rId26"/>
    <p:sldId id="284" r:id="rId27"/>
    <p:sldId id="296" r:id="rId28"/>
    <p:sldId id="286" r:id="rId29"/>
    <p:sldId id="287" r:id="rId30"/>
    <p:sldId id="288" r:id="rId31"/>
    <p:sldId id="289" r:id="rId32"/>
    <p:sldId id="290" r:id="rId33"/>
    <p:sldId id="298" r:id="rId34"/>
    <p:sldId id="291" r:id="rId35"/>
    <p:sldId id="302" r:id="rId36"/>
    <p:sldId id="300" r:id="rId37"/>
    <p:sldId id="301" r:id="rId38"/>
    <p:sldId id="304" r:id="rId39"/>
    <p:sldId id="299" r:id="rId40"/>
    <p:sldId id="305" r:id="rId41"/>
    <p:sldId id="306" r:id="rId42"/>
    <p:sldId id="307" r:id="rId43"/>
    <p:sldId id="308" r:id="rId44"/>
    <p:sldId id="309" r:id="rId45"/>
    <p:sldId id="312" r:id="rId46"/>
    <p:sldId id="311" r:id="rId47"/>
    <p:sldId id="310" r:id="rId48"/>
    <p:sldId id="313" r:id="rId49"/>
    <p:sldId id="315" r:id="rId50"/>
    <p:sldId id="318" r:id="rId51"/>
    <p:sldId id="264" r:id="rId52"/>
    <p:sldId id="317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5/4/2021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        </a:t>
            </a:r>
            <a:r>
              <a:rPr lang="es-ES" dirty="0" err="1"/>
              <a:t>x</a:t>
            </a:r>
            <a:r>
              <a:rPr lang="es-ES" dirty="0" err="1" smtClean="0"/>
              <a:t>apón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773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Cal é o idioma que se fala?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5400" dirty="0" smtClean="0"/>
              <a:t>O </a:t>
            </a:r>
            <a:r>
              <a:rPr lang="es-ES" sz="5400" dirty="0"/>
              <a:t>idioma que se fala no país é o </a:t>
            </a:r>
            <a:r>
              <a:rPr lang="es-ES" sz="5400" dirty="0" err="1"/>
              <a:t>xaponés</a:t>
            </a:r>
            <a:r>
              <a:rPr lang="es-ES" sz="5400" dirty="0"/>
              <a:t>.</a:t>
            </a:r>
          </a:p>
          <a:p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298395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7200" dirty="0" smtClean="0"/>
              <a:t>Como se di en </a:t>
            </a:r>
            <a:r>
              <a:rPr lang="es-ES" sz="7200" dirty="0" err="1" smtClean="0"/>
              <a:t>xaponÉs</a:t>
            </a:r>
            <a:r>
              <a:rPr lang="es-ES" sz="7200" dirty="0" smtClean="0"/>
              <a:t> ola?</a:t>
            </a:r>
            <a:endParaRPr lang="es-ES" sz="7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4389120"/>
            <a:ext cx="7132320" cy="2468880"/>
          </a:xfrm>
        </p:spPr>
        <p:txBody>
          <a:bodyPr>
            <a:noAutofit/>
          </a:bodyPr>
          <a:lstStyle/>
          <a:p>
            <a:r>
              <a:rPr lang="es-ES" sz="5400" dirty="0"/>
              <a:t>En </a:t>
            </a:r>
            <a:r>
              <a:rPr lang="es-ES" sz="5400" dirty="0" err="1"/>
              <a:t>xaponés</a:t>
            </a:r>
            <a:r>
              <a:rPr lang="es-ES" sz="5400" dirty="0"/>
              <a:t>,  Ola </a:t>
            </a:r>
            <a:r>
              <a:rPr lang="es-ES" sz="5400" dirty="0" err="1"/>
              <a:t>dise</a:t>
            </a:r>
            <a:r>
              <a:rPr lang="es-ES" sz="5400" dirty="0"/>
              <a:t>: </a:t>
            </a:r>
            <a:r>
              <a:rPr lang="es-ES" sz="5400" dirty="0" err="1"/>
              <a:t>Kon'nichiwa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66615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Como se di en </a:t>
            </a:r>
            <a:r>
              <a:rPr lang="es-ES" dirty="0" err="1" smtClean="0"/>
              <a:t>xaponÉs</a:t>
            </a:r>
            <a:r>
              <a:rPr lang="es-ES" dirty="0" smtClean="0"/>
              <a:t> ADEUS?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4389120"/>
            <a:ext cx="9715500" cy="1645920"/>
          </a:xfrm>
        </p:spPr>
        <p:txBody>
          <a:bodyPr>
            <a:noAutofit/>
          </a:bodyPr>
          <a:lstStyle/>
          <a:p>
            <a:r>
              <a:rPr lang="es-ES" sz="5400" dirty="0"/>
              <a:t>En </a:t>
            </a:r>
            <a:r>
              <a:rPr lang="es-ES" sz="5400" dirty="0" err="1" smtClean="0"/>
              <a:t>xaponés</a:t>
            </a:r>
            <a:r>
              <a:rPr lang="es-ES" sz="5400" dirty="0" smtClean="0"/>
              <a:t> </a:t>
            </a:r>
            <a:r>
              <a:rPr lang="es-ES" sz="5400" dirty="0" err="1"/>
              <a:t>adeus</a:t>
            </a:r>
            <a:r>
              <a:rPr lang="es-ES" sz="5400" dirty="0"/>
              <a:t> </a:t>
            </a:r>
            <a:r>
              <a:rPr lang="es-ES" sz="5400" dirty="0" err="1"/>
              <a:t>dise</a:t>
            </a:r>
            <a:r>
              <a:rPr lang="es-ES" sz="5400" dirty="0"/>
              <a:t>: </a:t>
            </a:r>
            <a:r>
              <a:rPr lang="es-ES" sz="5400" dirty="0" err="1" smtClean="0"/>
              <a:t>Sayōnara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125049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Como se di en </a:t>
            </a:r>
            <a:r>
              <a:rPr lang="es-ES" dirty="0" err="1" smtClean="0"/>
              <a:t>xaponés</a:t>
            </a:r>
            <a:r>
              <a:rPr lang="es-ES" dirty="0" smtClean="0"/>
              <a:t> </a:t>
            </a:r>
            <a:r>
              <a:rPr lang="es-ES" dirty="0" err="1" smtClean="0"/>
              <a:t>grazas</a:t>
            </a:r>
            <a:r>
              <a:rPr lang="es-ES" dirty="0" smtClean="0"/>
              <a:t>?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5052060"/>
            <a:ext cx="12192000" cy="1805940"/>
          </a:xfrm>
        </p:spPr>
        <p:txBody>
          <a:bodyPr>
            <a:noAutofit/>
          </a:bodyPr>
          <a:lstStyle/>
          <a:p>
            <a:r>
              <a:rPr lang="es-ES" sz="5400" dirty="0"/>
              <a:t>En </a:t>
            </a:r>
            <a:r>
              <a:rPr lang="es-ES" sz="5400" dirty="0" err="1" smtClean="0"/>
              <a:t>xaponés</a:t>
            </a:r>
            <a:r>
              <a:rPr lang="es-ES" sz="5400" dirty="0" smtClean="0"/>
              <a:t> </a:t>
            </a:r>
            <a:r>
              <a:rPr lang="es-ES" sz="5400" dirty="0" err="1"/>
              <a:t>grazas</a:t>
            </a:r>
            <a:r>
              <a:rPr lang="es-ES" sz="5400" dirty="0"/>
              <a:t> </a:t>
            </a:r>
            <a:r>
              <a:rPr lang="es-ES" sz="5400" dirty="0" err="1"/>
              <a:t>dise</a:t>
            </a:r>
            <a:r>
              <a:rPr lang="es-ES" sz="5400" dirty="0" smtClean="0"/>
              <a:t>: </a:t>
            </a:r>
            <a:r>
              <a:rPr lang="es-ES" sz="5400" dirty="0" err="1" smtClean="0"/>
              <a:t>Arigatō</a:t>
            </a:r>
            <a:r>
              <a:rPr lang="es-ES" sz="5400" dirty="0" smtClean="0"/>
              <a:t>.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15519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84148" y="1353312"/>
            <a:ext cx="10337292" cy="3035808"/>
          </a:xfrm>
        </p:spPr>
        <p:txBody>
          <a:bodyPr/>
          <a:lstStyle/>
          <a:p>
            <a:r>
              <a:rPr lang="es-ES" dirty="0"/>
              <a:t>Como se di en </a:t>
            </a:r>
            <a:r>
              <a:rPr lang="es-ES" dirty="0" err="1" smtClean="0"/>
              <a:t>xaponés</a:t>
            </a:r>
            <a:r>
              <a:rPr lang="es-ES" dirty="0" smtClean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 smtClean="0"/>
              <a:t>chámome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2148840"/>
          </a:xfrm>
        </p:spPr>
        <p:txBody>
          <a:bodyPr>
            <a:noAutofit/>
          </a:bodyPr>
          <a:lstStyle/>
          <a:p>
            <a:r>
              <a:rPr lang="es-ES" sz="5400" dirty="0"/>
              <a:t>En </a:t>
            </a:r>
            <a:r>
              <a:rPr lang="es-ES" sz="5400" dirty="0" err="1" smtClean="0"/>
              <a:t>xaponés</a:t>
            </a:r>
            <a:r>
              <a:rPr lang="es-ES" sz="5400" dirty="0" smtClean="0"/>
              <a:t> </a:t>
            </a:r>
            <a:r>
              <a:rPr lang="es-ES" sz="5400" dirty="0" err="1" smtClean="0"/>
              <a:t>eu</a:t>
            </a:r>
            <a:r>
              <a:rPr lang="es-ES" sz="5400" dirty="0" smtClean="0"/>
              <a:t> </a:t>
            </a:r>
            <a:r>
              <a:rPr lang="es-ES" sz="5400" dirty="0" err="1" smtClean="0"/>
              <a:t>chámome</a:t>
            </a:r>
            <a:r>
              <a:rPr lang="es-ES" sz="5400" dirty="0" smtClean="0"/>
              <a:t> </a:t>
            </a:r>
            <a:r>
              <a:rPr lang="es-ES" sz="5400" dirty="0" err="1"/>
              <a:t>dise</a:t>
            </a:r>
            <a:r>
              <a:rPr lang="es-ES" sz="5400" dirty="0"/>
              <a:t>: </a:t>
            </a:r>
            <a:r>
              <a:rPr lang="es-ES" sz="5400" dirty="0" err="1"/>
              <a:t>Watashinonamaeha</a:t>
            </a:r>
            <a:r>
              <a:rPr lang="es-ES" sz="5400" dirty="0"/>
              <a:t>. </a:t>
            </a:r>
          </a:p>
          <a:p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373300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        rasgos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68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CALES SON OS RASGOS XAPONESES?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5400" dirty="0" smtClean="0"/>
              <a:t>As </a:t>
            </a:r>
            <a:r>
              <a:rPr lang="es-ES" sz="5400" dirty="0" err="1"/>
              <a:t>persoas</a:t>
            </a:r>
            <a:r>
              <a:rPr lang="es-ES" sz="5400" dirty="0"/>
              <a:t> </a:t>
            </a:r>
            <a:r>
              <a:rPr lang="es-ES" sz="5400" dirty="0" err="1"/>
              <a:t>xaponesas</a:t>
            </a:r>
            <a:r>
              <a:rPr lang="es-ES" sz="5400" dirty="0"/>
              <a:t> </a:t>
            </a:r>
            <a:r>
              <a:rPr lang="es-ES" sz="5400" dirty="0" err="1"/>
              <a:t>teñen</a:t>
            </a:r>
            <a:r>
              <a:rPr lang="es-ES" sz="5400" dirty="0"/>
              <a:t> os </a:t>
            </a:r>
            <a:r>
              <a:rPr lang="es-ES" sz="5400" dirty="0" err="1"/>
              <a:t>ollos</a:t>
            </a:r>
            <a:r>
              <a:rPr lang="es-ES" sz="5400" dirty="0"/>
              <a:t> rasgados, o pelo liso e negro, os </a:t>
            </a:r>
            <a:r>
              <a:rPr lang="es-ES" sz="5400" dirty="0" err="1"/>
              <a:t>seus</a:t>
            </a:r>
            <a:r>
              <a:rPr lang="es-ES" sz="5400" dirty="0"/>
              <a:t> </a:t>
            </a:r>
            <a:r>
              <a:rPr lang="es-ES" sz="5400" dirty="0" err="1"/>
              <a:t>beizos</a:t>
            </a:r>
            <a:r>
              <a:rPr lang="es-ES" sz="5400" dirty="0"/>
              <a:t> son finos e o seu nariz é </a:t>
            </a:r>
            <a:r>
              <a:rPr lang="es-ES" sz="5400" dirty="0" err="1" smtClean="0"/>
              <a:t>pequeno</a:t>
            </a:r>
            <a:r>
              <a:rPr lang="es-ES" sz="5400" dirty="0"/>
              <a:t>.</a:t>
            </a:r>
          </a:p>
          <a:p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134035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HAI DIFERENCIAS NO TONO DE PEL?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5400" dirty="0"/>
              <a:t>O seu tono de </a:t>
            </a:r>
            <a:r>
              <a:rPr lang="es-ES" sz="5400" dirty="0" err="1"/>
              <a:t>pel</a:t>
            </a:r>
            <a:r>
              <a:rPr lang="es-ES" sz="5400" dirty="0"/>
              <a:t> é variado, coma o </a:t>
            </a:r>
            <a:r>
              <a:rPr lang="es-ES" sz="5400" dirty="0" err="1"/>
              <a:t>noso</a:t>
            </a:r>
            <a:r>
              <a:rPr lang="es-ES" sz="5400" dirty="0"/>
              <a:t>, </a:t>
            </a:r>
            <a:r>
              <a:rPr lang="es-ES" sz="5400" dirty="0" err="1"/>
              <a:t>hai</a:t>
            </a:r>
            <a:r>
              <a:rPr lang="es-ES" sz="5400" dirty="0"/>
              <a:t> </a:t>
            </a:r>
            <a:r>
              <a:rPr lang="es-ES" sz="5400" dirty="0" err="1"/>
              <a:t>persoas</a:t>
            </a:r>
            <a:r>
              <a:rPr lang="es-ES" sz="5400" dirty="0"/>
              <a:t> coa </a:t>
            </a:r>
            <a:r>
              <a:rPr lang="es-ES" sz="5400" dirty="0" err="1"/>
              <a:t>pel</a:t>
            </a:r>
            <a:r>
              <a:rPr lang="es-ES" sz="5400" dirty="0"/>
              <a:t> máis clara e </a:t>
            </a:r>
            <a:r>
              <a:rPr lang="es-ES" sz="5400" dirty="0" err="1"/>
              <a:t>outras</a:t>
            </a:r>
            <a:r>
              <a:rPr lang="es-ES" sz="5400" dirty="0"/>
              <a:t> coa </a:t>
            </a:r>
            <a:r>
              <a:rPr lang="es-ES" sz="5400" dirty="0" err="1"/>
              <a:t>pel</a:t>
            </a:r>
            <a:r>
              <a:rPr lang="es-ES" sz="5400" dirty="0"/>
              <a:t> máis morena. 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270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COMIDAS TÍPICAS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2879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Ramen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75" y="-77724"/>
            <a:ext cx="4797425" cy="7196138"/>
          </a:xfrm>
        </p:spPr>
      </p:pic>
      <p:sp>
        <p:nvSpPr>
          <p:cNvPr id="3" name="CuadroTexto 2"/>
          <p:cNvSpPr txBox="1"/>
          <p:nvPr/>
        </p:nvSpPr>
        <p:spPr>
          <a:xfrm>
            <a:off x="0" y="1737360"/>
            <a:ext cx="73945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O</a:t>
            </a:r>
            <a:r>
              <a:rPr lang="es-ES" sz="4000" dirty="0" smtClean="0"/>
              <a:t> </a:t>
            </a:r>
            <a:r>
              <a:rPr lang="es-ES" sz="4000" dirty="0" err="1" smtClean="0"/>
              <a:t>Ramen</a:t>
            </a:r>
            <a:r>
              <a:rPr lang="es-ES" sz="4000" dirty="0" smtClean="0"/>
              <a:t> é </a:t>
            </a:r>
            <a:r>
              <a:rPr lang="es-ES" sz="4000" dirty="0"/>
              <a:t>un plato de fideos </a:t>
            </a:r>
            <a:r>
              <a:rPr lang="es-ES" sz="4000" dirty="0" err="1" smtClean="0"/>
              <a:t>xaponés</a:t>
            </a:r>
            <a:r>
              <a:rPr lang="es-ES" sz="4000" dirty="0"/>
              <a:t>.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298778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es-ES" dirty="0" smtClean="0"/>
              <a:t>A bandeira e esta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5897880" y="-3358"/>
            <a:ext cx="6477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dirty="0" smtClean="0">
                <a:latin typeface="Arial" panose="020B0604020202020204" pitchFamily="34" charset="0"/>
                <a:ea typeface="Calibri" panose="020F0502020204030204" pitchFamily="34" charset="0"/>
              </a:rPr>
              <a:t>A bandeira é branca </a:t>
            </a:r>
            <a:r>
              <a:rPr lang="es-ES" sz="5400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cun</a:t>
            </a:r>
            <a:r>
              <a:rPr lang="es-ES" sz="5400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5400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puntiño</a:t>
            </a:r>
            <a:r>
              <a:rPr lang="es-ES" sz="5400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5400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vermello</a:t>
            </a:r>
            <a:r>
              <a:rPr lang="es-ES" sz="5400" dirty="0" smtClean="0">
                <a:latin typeface="Arial" panose="020B0604020202020204" pitchFamily="34" charset="0"/>
                <a:ea typeface="Calibri" panose="020F0502020204030204" pitchFamily="34" charset="0"/>
              </a:rPr>
              <a:t> no centro</a:t>
            </a:r>
            <a:endParaRPr lang="es-ES" sz="5400" dirty="0"/>
          </a:p>
        </p:txBody>
      </p:sp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70" y="3167727"/>
            <a:ext cx="5303303" cy="369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0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Udon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376" y="0"/>
            <a:ext cx="7960624" cy="4983480"/>
          </a:xfrm>
        </p:spPr>
      </p:pic>
      <p:sp>
        <p:nvSpPr>
          <p:cNvPr id="8" name="CuadroTexto 7"/>
          <p:cNvSpPr txBox="1"/>
          <p:nvPr/>
        </p:nvSpPr>
        <p:spPr>
          <a:xfrm>
            <a:off x="0" y="1668780"/>
            <a:ext cx="41833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O</a:t>
            </a:r>
            <a:r>
              <a:rPr lang="es-ES" sz="3600" dirty="0" smtClean="0"/>
              <a:t> </a:t>
            </a:r>
            <a:r>
              <a:rPr lang="es-ES" sz="3600" dirty="0" err="1"/>
              <a:t>Udon</a:t>
            </a:r>
            <a:r>
              <a:rPr lang="es-ES" sz="3600" dirty="0"/>
              <a:t> é</a:t>
            </a:r>
            <a:r>
              <a:rPr lang="es-ES" sz="3600" dirty="0" smtClean="0"/>
              <a:t> un </a:t>
            </a:r>
            <a:r>
              <a:rPr lang="es-ES" sz="3600" dirty="0"/>
              <a:t>tipo de fideo </a:t>
            </a:r>
            <a:r>
              <a:rPr lang="es-ES" sz="3600" dirty="0" smtClean="0"/>
              <a:t>groso </a:t>
            </a:r>
            <a:r>
              <a:rPr lang="es-ES" sz="3600" dirty="0" err="1" smtClean="0"/>
              <a:t>feito</a:t>
            </a:r>
            <a:r>
              <a:rPr lang="es-ES" sz="3600" dirty="0" smtClean="0"/>
              <a:t> </a:t>
            </a:r>
            <a:r>
              <a:rPr lang="es-ES" sz="3600" dirty="0"/>
              <a:t>de </a:t>
            </a:r>
            <a:r>
              <a:rPr lang="es-ES" sz="3600" dirty="0" smtClean="0"/>
              <a:t>fariña </a:t>
            </a:r>
            <a:r>
              <a:rPr lang="es-ES" sz="3600" dirty="0"/>
              <a:t>de trigo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2739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Tempura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33" y="0"/>
            <a:ext cx="6580767" cy="3227908"/>
          </a:xfrm>
        </p:spPr>
      </p:pic>
      <p:sp>
        <p:nvSpPr>
          <p:cNvPr id="3" name="CuadroTexto 2"/>
          <p:cNvSpPr txBox="1"/>
          <p:nvPr/>
        </p:nvSpPr>
        <p:spPr>
          <a:xfrm>
            <a:off x="0" y="1613954"/>
            <a:ext cx="56112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Á</a:t>
            </a:r>
            <a:r>
              <a:rPr lang="es-ES" sz="3600" dirty="0"/>
              <a:t> </a:t>
            </a:r>
            <a:r>
              <a:rPr lang="es-ES" sz="3600" dirty="0" err="1"/>
              <a:t>tempura</a:t>
            </a:r>
            <a:r>
              <a:rPr lang="es-ES" sz="3600" dirty="0"/>
              <a:t> </a:t>
            </a:r>
            <a:r>
              <a:rPr lang="es-ES" sz="3600" dirty="0"/>
              <a:t>é</a:t>
            </a:r>
            <a:r>
              <a:rPr lang="es-ES" sz="3600" dirty="0" smtClean="0"/>
              <a:t> </a:t>
            </a:r>
            <a:r>
              <a:rPr lang="es-ES" sz="3600" dirty="0"/>
              <a:t>a  fritura rápida típica </a:t>
            </a:r>
            <a:r>
              <a:rPr lang="es-ES" sz="3600" dirty="0" err="1" smtClean="0"/>
              <a:t>xaponesa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229764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Sushi 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098" y="76239"/>
            <a:ext cx="6421902" cy="4518621"/>
          </a:xfrm>
        </p:spPr>
      </p:pic>
      <p:sp>
        <p:nvSpPr>
          <p:cNvPr id="6" name="CuadroTexto 5"/>
          <p:cNvSpPr txBox="1"/>
          <p:nvPr/>
        </p:nvSpPr>
        <p:spPr>
          <a:xfrm>
            <a:off x="0" y="1920240"/>
            <a:ext cx="5600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 </a:t>
            </a:r>
            <a:r>
              <a:rPr lang="es-ES" sz="3200" dirty="0"/>
              <a:t>O</a:t>
            </a:r>
            <a:r>
              <a:rPr lang="es-ES" sz="3200" dirty="0" smtClean="0"/>
              <a:t> </a:t>
            </a:r>
            <a:r>
              <a:rPr lang="es-ES" sz="3200" dirty="0"/>
              <a:t>Sushi </a:t>
            </a:r>
            <a:r>
              <a:rPr lang="es-ES" sz="3200" dirty="0" smtClean="0"/>
              <a:t>está basado </a:t>
            </a:r>
            <a:r>
              <a:rPr lang="es-ES" sz="3200" dirty="0"/>
              <a:t>en arroz aderezado con vinagre de arroz, </a:t>
            </a:r>
            <a:r>
              <a:rPr lang="es-ES" sz="3200" dirty="0" err="1" smtClean="0"/>
              <a:t>zucre</a:t>
            </a:r>
            <a:r>
              <a:rPr lang="es-ES" sz="3200" dirty="0"/>
              <a:t> </a:t>
            </a:r>
            <a:r>
              <a:rPr lang="es-ES" sz="3200" dirty="0" smtClean="0"/>
              <a:t>e</a:t>
            </a:r>
            <a:r>
              <a:rPr lang="es-ES" sz="3200" dirty="0"/>
              <a:t> sal </a:t>
            </a:r>
            <a:r>
              <a:rPr lang="es-ES" sz="3200" dirty="0" smtClean="0"/>
              <a:t>e </a:t>
            </a:r>
            <a:r>
              <a:rPr lang="es-ES" sz="3200" dirty="0"/>
              <a:t>combinado con </a:t>
            </a:r>
            <a:r>
              <a:rPr lang="es-ES" sz="3200" dirty="0" err="1" smtClean="0"/>
              <a:t>outros</a:t>
            </a:r>
            <a:r>
              <a:rPr lang="es-ES" sz="3200" dirty="0" smtClean="0"/>
              <a:t> </a:t>
            </a:r>
            <a:r>
              <a:rPr lang="es-ES" sz="3200" dirty="0"/>
              <a:t>ingredientes como </a:t>
            </a:r>
            <a:r>
              <a:rPr lang="es-ES" sz="3200" dirty="0" err="1" smtClean="0"/>
              <a:t>peixes</a:t>
            </a:r>
            <a:r>
              <a:rPr lang="es-ES" sz="3200" dirty="0"/>
              <a:t> </a:t>
            </a:r>
            <a:r>
              <a:rPr lang="es-ES" sz="3200" dirty="0" smtClean="0"/>
              <a:t>crudos.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18621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err="1" smtClean="0"/>
              <a:t>Ingredentes</a:t>
            </a:r>
            <a:r>
              <a:rPr lang="es-ES" dirty="0" smtClean="0"/>
              <a:t> </a:t>
            </a:r>
            <a:r>
              <a:rPr lang="es-ES" dirty="0"/>
              <a:t>(para 2 </a:t>
            </a:r>
            <a:r>
              <a:rPr lang="es-ES" dirty="0" err="1"/>
              <a:t>rolls</a:t>
            </a:r>
            <a:r>
              <a:rPr lang="es-ES" dirty="0"/>
              <a:t> e 6 </a:t>
            </a:r>
            <a:r>
              <a:rPr lang="es-ES" dirty="0" err="1"/>
              <a:t>nigiris</a:t>
            </a:r>
            <a:r>
              <a:rPr lang="es-ES" dirty="0" smtClean="0"/>
              <a:t>)</a:t>
            </a:r>
            <a:r>
              <a:rPr lang="es-ES" b="1" dirty="0"/>
              <a:t/>
            </a:r>
            <a:br>
              <a:rPr lang="es-ES" b="1" dirty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303020"/>
            <a:ext cx="12192000" cy="5554980"/>
          </a:xfrm>
        </p:spPr>
        <p:txBody>
          <a:bodyPr>
            <a:noAutofit/>
          </a:bodyPr>
          <a:lstStyle/>
          <a:p>
            <a:pPr algn="just" fontAlgn="base"/>
            <a:r>
              <a:rPr lang="es-ES" sz="4400" dirty="0" smtClean="0"/>
              <a:t>1 </a:t>
            </a:r>
            <a:r>
              <a:rPr lang="es-ES" sz="4400" dirty="0"/>
              <a:t>taza de arroz para </a:t>
            </a:r>
            <a:r>
              <a:rPr lang="es-ES" sz="4400" dirty="0" smtClean="0"/>
              <a:t>sushi</a:t>
            </a:r>
          </a:p>
          <a:p>
            <a:pPr algn="just" fontAlgn="base"/>
            <a:r>
              <a:rPr lang="es-ES" sz="4400" dirty="0" smtClean="0"/>
              <a:t>1 </a:t>
            </a:r>
            <a:r>
              <a:rPr lang="es-ES" sz="4400" dirty="0"/>
              <a:t>taza de </a:t>
            </a:r>
            <a:r>
              <a:rPr lang="es-ES" sz="4400" dirty="0" err="1" smtClean="0"/>
              <a:t>auga</a:t>
            </a:r>
            <a:endParaRPr lang="es-ES" sz="4400" dirty="0"/>
          </a:p>
          <a:p>
            <a:pPr algn="just" fontAlgn="base"/>
            <a:r>
              <a:rPr lang="es-ES" sz="4400" dirty="0" smtClean="0"/>
              <a:t>2 </a:t>
            </a:r>
            <a:r>
              <a:rPr lang="es-ES" sz="4400" dirty="0"/>
              <a:t>láminas de alga </a:t>
            </a:r>
            <a:r>
              <a:rPr lang="es-ES" sz="4400" dirty="0" err="1" smtClean="0"/>
              <a:t>nori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30400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Para o sushi-</a:t>
            </a:r>
            <a:r>
              <a:rPr lang="es-ES" b="1" dirty="0" err="1"/>
              <a:t>zu</a:t>
            </a:r>
            <a:r>
              <a:rPr lang="es-ES" b="1" dirty="0"/>
              <a:t>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121408"/>
            <a:ext cx="11567160" cy="4736592"/>
          </a:xfrm>
        </p:spPr>
        <p:txBody>
          <a:bodyPr>
            <a:noAutofit/>
          </a:bodyPr>
          <a:lstStyle/>
          <a:p>
            <a:r>
              <a:rPr lang="es-ES" sz="4800" dirty="0" smtClean="0"/>
              <a:t>2 </a:t>
            </a:r>
            <a:r>
              <a:rPr lang="es-ES" sz="4800" dirty="0" err="1" smtClean="0"/>
              <a:t>culleres</a:t>
            </a:r>
            <a:r>
              <a:rPr lang="es-ES" sz="4800" dirty="0" smtClean="0"/>
              <a:t> </a:t>
            </a:r>
            <a:r>
              <a:rPr lang="es-ES" sz="4800" dirty="0"/>
              <a:t>de vinagre de arroz </a:t>
            </a:r>
            <a:endParaRPr lang="es-ES" sz="4800" dirty="0" smtClean="0"/>
          </a:p>
          <a:p>
            <a:r>
              <a:rPr lang="es-ES" sz="4800" dirty="0" smtClean="0"/>
              <a:t>1 </a:t>
            </a:r>
            <a:r>
              <a:rPr lang="es-ES" sz="4800" dirty="0" err="1" smtClean="0"/>
              <a:t>culler</a:t>
            </a:r>
            <a:r>
              <a:rPr lang="es-ES" sz="4800" dirty="0" smtClean="0"/>
              <a:t> </a:t>
            </a:r>
            <a:r>
              <a:rPr lang="es-ES" sz="4800" dirty="0"/>
              <a:t>de </a:t>
            </a:r>
            <a:r>
              <a:rPr lang="es-ES" sz="4800" dirty="0" err="1" smtClean="0"/>
              <a:t>azucre</a:t>
            </a:r>
            <a:r>
              <a:rPr lang="es-ES" sz="4800" dirty="0" smtClean="0"/>
              <a:t> </a:t>
            </a:r>
          </a:p>
          <a:p>
            <a:r>
              <a:rPr lang="es-ES" sz="4800" dirty="0" smtClean="0"/>
              <a:t>1/2 </a:t>
            </a:r>
            <a:r>
              <a:rPr lang="es-ES" sz="4800" dirty="0" err="1" smtClean="0"/>
              <a:t>culler</a:t>
            </a:r>
            <a:r>
              <a:rPr lang="es-ES" sz="4800" dirty="0" smtClean="0"/>
              <a:t> </a:t>
            </a:r>
            <a:r>
              <a:rPr lang="es-ES" sz="4800" dirty="0"/>
              <a:t>de </a:t>
            </a:r>
            <a:r>
              <a:rPr lang="es-ES" sz="4800" dirty="0" smtClean="0"/>
              <a:t>sal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403323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512064"/>
            <a:ext cx="10058400" cy="1609344"/>
          </a:xfrm>
        </p:spPr>
        <p:txBody>
          <a:bodyPr/>
          <a:lstStyle/>
          <a:p>
            <a:r>
              <a:rPr lang="es-ES" b="1" dirty="0"/>
              <a:t>Para o </a:t>
            </a:r>
            <a:r>
              <a:rPr lang="es-ES" b="1" dirty="0" err="1"/>
              <a:t>recheo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4800" dirty="0" err="1" smtClean="0"/>
              <a:t>Peixe</a:t>
            </a:r>
            <a:r>
              <a:rPr lang="es-ES" sz="4800" dirty="0" smtClean="0"/>
              <a:t> </a:t>
            </a:r>
            <a:r>
              <a:rPr lang="es-ES" sz="4800" dirty="0"/>
              <a:t>(por exemplo, atún) </a:t>
            </a:r>
            <a:endParaRPr lang="es-ES" sz="4800" dirty="0" smtClean="0"/>
          </a:p>
          <a:p>
            <a:pPr marL="0" indent="0">
              <a:buNone/>
            </a:pPr>
            <a:r>
              <a:rPr lang="es-ES" sz="4800" dirty="0" err="1" smtClean="0"/>
              <a:t>paus</a:t>
            </a:r>
            <a:r>
              <a:rPr lang="es-ES" sz="4800" dirty="0" smtClean="0"/>
              <a:t> </a:t>
            </a:r>
            <a:r>
              <a:rPr lang="es-ES" sz="4800" dirty="0"/>
              <a:t>de </a:t>
            </a:r>
            <a:r>
              <a:rPr lang="es-ES" sz="4800" dirty="0" err="1"/>
              <a:t>cangrexo</a:t>
            </a:r>
            <a:r>
              <a:rPr lang="es-ES" sz="4800" dirty="0"/>
              <a:t> </a:t>
            </a:r>
            <a:endParaRPr lang="es-ES" sz="4800" dirty="0" smtClean="0"/>
          </a:p>
          <a:p>
            <a:pPr marL="0" indent="0">
              <a:buNone/>
            </a:pPr>
            <a:r>
              <a:rPr lang="es-ES" sz="4800" dirty="0" smtClean="0"/>
              <a:t>aguacate </a:t>
            </a:r>
          </a:p>
          <a:p>
            <a:pPr marL="0" indent="0">
              <a:buNone/>
            </a:pPr>
            <a:r>
              <a:rPr lang="es-ES" sz="4800" dirty="0" smtClean="0"/>
              <a:t>pepino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8633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Utensilios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4800" b="1" dirty="0" smtClean="0"/>
              <a:t>Utensilios</a:t>
            </a:r>
            <a:endParaRPr lang="es-ES" sz="4800" dirty="0" smtClean="0"/>
          </a:p>
          <a:p>
            <a:pPr marL="0" indent="0">
              <a:buNone/>
            </a:pPr>
            <a:r>
              <a:rPr lang="es-ES" sz="4800" dirty="0"/>
              <a:t>e</a:t>
            </a:r>
            <a:r>
              <a:rPr lang="es-ES" sz="4800" dirty="0" smtClean="0"/>
              <a:t>sterilla </a:t>
            </a:r>
          </a:p>
          <a:p>
            <a:pPr marL="0" indent="0">
              <a:buNone/>
            </a:pPr>
            <a:r>
              <a:rPr lang="es-ES" sz="4800" dirty="0" smtClean="0"/>
              <a:t>abanico </a:t>
            </a:r>
          </a:p>
          <a:p>
            <a:pPr marL="0" indent="0">
              <a:buNone/>
            </a:pPr>
            <a:r>
              <a:rPr lang="es-ES" sz="4800" dirty="0" err="1" smtClean="0"/>
              <a:t>bandexa</a:t>
            </a:r>
            <a:r>
              <a:rPr lang="es-ES" sz="4800" dirty="0" smtClean="0"/>
              <a:t> </a:t>
            </a:r>
            <a:r>
              <a:rPr lang="es-ES" sz="4800" dirty="0"/>
              <a:t>ou </a:t>
            </a:r>
            <a:r>
              <a:rPr lang="es-ES" sz="4800" dirty="0" err="1" smtClean="0"/>
              <a:t>táboa</a:t>
            </a:r>
            <a:r>
              <a:rPr lang="es-ES" sz="4800" dirty="0" smtClean="0"/>
              <a:t> </a:t>
            </a:r>
            <a:r>
              <a:rPr lang="es-ES" sz="4800" dirty="0"/>
              <a:t>de madeira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617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Paso 1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1" fontAlgn="base"/>
            <a:r>
              <a:rPr lang="es-ES" sz="4800" dirty="0">
                <a:effectLst>
                  <a:reflection blurRad="6350" stA="53000" endA="300" endPos="35500" dir="5400000" sy="-90000" algn="bl"/>
                </a:effectLst>
              </a:rPr>
              <a:t>Cocer o arroz</a:t>
            </a:r>
            <a:endParaRPr lang="es-ES" sz="4800" dirty="0"/>
          </a:p>
          <a:p>
            <a:pPr marL="0" indent="0" fontAlgn="base">
              <a:buNone/>
            </a:pPr>
            <a:r>
              <a:rPr lang="es-ES" sz="4800" dirty="0"/>
              <a:t>O </a:t>
            </a:r>
            <a:r>
              <a:rPr lang="es-ES" sz="4800" dirty="0" err="1"/>
              <a:t>primeiro</a:t>
            </a:r>
            <a:r>
              <a:rPr lang="es-ES" sz="4800" dirty="0"/>
              <a:t> que </a:t>
            </a:r>
            <a:r>
              <a:rPr lang="es-ES" sz="4800" dirty="0" err="1"/>
              <a:t>hai</a:t>
            </a:r>
            <a:r>
              <a:rPr lang="es-ES" sz="4800" dirty="0"/>
              <a:t> que </a:t>
            </a:r>
            <a:r>
              <a:rPr lang="es-ES" sz="4800" dirty="0" err="1"/>
              <a:t>facer</a:t>
            </a:r>
            <a:r>
              <a:rPr lang="es-ES" sz="4800" dirty="0"/>
              <a:t> é lavar moi ben o arroz para </a:t>
            </a:r>
            <a:r>
              <a:rPr lang="es-ES" sz="4800" dirty="0" err="1" smtClean="0"/>
              <a:t>quitarlle</a:t>
            </a:r>
            <a:r>
              <a:rPr lang="es-ES" sz="4800" dirty="0" smtClean="0"/>
              <a:t> o</a:t>
            </a:r>
            <a:r>
              <a:rPr lang="es-ES" sz="3400" dirty="0" smtClean="0"/>
              <a:t> </a:t>
            </a:r>
            <a:r>
              <a:rPr lang="es-ES" sz="4800" dirty="0"/>
              <a:t>almidón</a:t>
            </a:r>
            <a:r>
              <a:rPr lang="es-ES" sz="3400" dirty="0"/>
              <a:t>.</a:t>
            </a:r>
          </a:p>
          <a:p>
            <a:pPr marL="0" indent="0" fontAlgn="base">
              <a:buNone/>
            </a:pPr>
            <a:r>
              <a:rPr lang="es-ES" sz="4800" dirty="0" err="1"/>
              <a:t>Poñemos</a:t>
            </a:r>
            <a:r>
              <a:rPr lang="es-ES" sz="4800" dirty="0"/>
              <a:t> a </a:t>
            </a:r>
            <a:r>
              <a:rPr lang="es-ES" sz="4800" dirty="0" err="1"/>
              <a:t>mesma</a:t>
            </a:r>
            <a:r>
              <a:rPr lang="es-ES" sz="4800" dirty="0"/>
              <a:t> </a:t>
            </a:r>
            <a:r>
              <a:rPr lang="es-ES" sz="4800" dirty="0" err="1"/>
              <a:t>cantidade</a:t>
            </a:r>
            <a:r>
              <a:rPr lang="es-ES" sz="4800" dirty="0"/>
              <a:t> de arroz e de agua nunha </a:t>
            </a:r>
            <a:r>
              <a:rPr lang="es-ES" sz="4800" dirty="0" smtClean="0"/>
              <a:t>olla </a:t>
            </a:r>
            <a:r>
              <a:rPr lang="es-ES" sz="4800" dirty="0"/>
              <a:t>e </a:t>
            </a:r>
            <a:r>
              <a:rPr lang="es-ES" sz="4800" dirty="0" smtClean="0"/>
              <a:t>tapamos</a:t>
            </a:r>
            <a:r>
              <a:rPr lang="es-ES" sz="4800" dirty="0"/>
              <a:t>. </a:t>
            </a:r>
            <a:r>
              <a:rPr lang="es-ES" sz="4800" dirty="0" smtClean="0"/>
              <a:t> A olla </a:t>
            </a:r>
            <a:r>
              <a:rPr lang="es-ES" sz="4800" dirty="0"/>
              <a:t>debe permanecer tapada todo o tempo da cocción e o </a:t>
            </a:r>
            <a:r>
              <a:rPr lang="es-ES" sz="4800" dirty="0" err="1" smtClean="0"/>
              <a:t>repouso</a:t>
            </a:r>
            <a:r>
              <a:rPr lang="es-ES" sz="4800" dirty="0"/>
              <a:t>. </a:t>
            </a:r>
            <a:r>
              <a:rPr lang="es-ES" sz="4800" dirty="0" err="1"/>
              <a:t>Poñemos</a:t>
            </a:r>
            <a:r>
              <a:rPr lang="es-ES" sz="4800" dirty="0"/>
              <a:t> o </a:t>
            </a:r>
            <a:r>
              <a:rPr lang="es-ES" sz="4800" dirty="0" err="1"/>
              <a:t>lume</a:t>
            </a:r>
            <a:r>
              <a:rPr lang="es-ES" sz="4800" dirty="0"/>
              <a:t> ao máximo </a:t>
            </a:r>
            <a:r>
              <a:rPr lang="es-ES" sz="4800" dirty="0" smtClean="0"/>
              <a:t>ata </a:t>
            </a:r>
            <a:r>
              <a:rPr lang="es-ES" sz="4800" dirty="0"/>
              <a:t>que </a:t>
            </a:r>
            <a:r>
              <a:rPr lang="es-ES" sz="4800" dirty="0" err="1"/>
              <a:t>ferva</a:t>
            </a:r>
            <a:r>
              <a:rPr lang="es-ES" sz="4800" dirty="0"/>
              <a:t>; </a:t>
            </a:r>
            <a:r>
              <a:rPr lang="es-ES" sz="4800" dirty="0" err="1"/>
              <a:t>nese</a:t>
            </a:r>
            <a:r>
              <a:rPr lang="es-ES" sz="4800" dirty="0"/>
              <a:t> momento </a:t>
            </a:r>
            <a:r>
              <a:rPr lang="es-ES" sz="4800" dirty="0" err="1"/>
              <a:t>baixamos</a:t>
            </a:r>
            <a:r>
              <a:rPr lang="es-ES" sz="4800" dirty="0"/>
              <a:t> ao mínimo e </a:t>
            </a:r>
            <a:r>
              <a:rPr lang="es-ES" sz="4800" dirty="0" err="1"/>
              <a:t>deixamos</a:t>
            </a:r>
            <a:r>
              <a:rPr lang="es-ES" sz="4800" dirty="0"/>
              <a:t> cocer aprox. 10 minutos. Apagar o </a:t>
            </a:r>
            <a:r>
              <a:rPr lang="es-ES" sz="4800" dirty="0" err="1"/>
              <a:t>lume</a:t>
            </a:r>
            <a:r>
              <a:rPr lang="es-ES" sz="4800" dirty="0"/>
              <a:t> e o </a:t>
            </a:r>
            <a:r>
              <a:rPr lang="es-ES" sz="4800" dirty="0" err="1"/>
              <a:t>deixamos</a:t>
            </a:r>
            <a:r>
              <a:rPr lang="es-ES" sz="4800" dirty="0"/>
              <a:t> </a:t>
            </a:r>
            <a:r>
              <a:rPr lang="es-ES" sz="4800" dirty="0" err="1" smtClean="0"/>
              <a:t>repousar</a:t>
            </a:r>
            <a:r>
              <a:rPr lang="es-ES" sz="4800" dirty="0"/>
              <a:t>, sempre tapado, por 10 minutos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2534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Paso 2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s-ES" dirty="0"/>
              <a:t>Preparar o sushi-</a:t>
            </a:r>
            <a:r>
              <a:rPr lang="es-ES" dirty="0" err="1"/>
              <a:t>zu</a:t>
            </a:r>
            <a:r>
              <a:rPr lang="es-ES" dirty="0"/>
              <a:t>.</a:t>
            </a:r>
          </a:p>
          <a:p>
            <a:r>
              <a:rPr lang="es-ES" dirty="0" err="1"/>
              <a:t>Mentras</a:t>
            </a:r>
            <a:r>
              <a:rPr lang="es-ES" dirty="0"/>
              <a:t> o arroz </a:t>
            </a:r>
            <a:r>
              <a:rPr lang="es-ES" dirty="0" err="1" smtClean="0"/>
              <a:t>repousa</a:t>
            </a:r>
            <a:r>
              <a:rPr lang="es-ES" dirty="0"/>
              <a:t>, preparamos o aderezo. </a:t>
            </a:r>
            <a:r>
              <a:rPr lang="es-ES" dirty="0" smtClean="0"/>
              <a:t>Mesturamos </a:t>
            </a:r>
            <a:r>
              <a:rPr lang="es-ES" dirty="0"/>
              <a:t>o vinagre con </a:t>
            </a:r>
            <a:r>
              <a:rPr lang="es-ES" dirty="0" err="1" smtClean="0"/>
              <a:t>azucre</a:t>
            </a:r>
            <a:r>
              <a:rPr lang="es-ES" dirty="0" smtClean="0"/>
              <a:t> e o </a:t>
            </a:r>
            <a:r>
              <a:rPr lang="es-ES" dirty="0"/>
              <a:t>sal e removemos ata que se </a:t>
            </a:r>
            <a:r>
              <a:rPr lang="es-ES" dirty="0" err="1"/>
              <a:t>disolva</a:t>
            </a:r>
            <a:r>
              <a:rPr lang="es-ES" dirty="0"/>
              <a:t> completamente.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9795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Paso 3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s-ES" dirty="0">
                <a:effectLst>
                  <a:reflection blurRad="6350" stA="53000" endA="300" endPos="35500" dir="5400000" sy="-90000" algn="bl"/>
                </a:effectLst>
              </a:rPr>
              <a:t>Enfriar o arroz</a:t>
            </a:r>
            <a:r>
              <a:rPr lang="es-ES" dirty="0"/>
              <a:t> </a:t>
            </a:r>
            <a:endParaRPr lang="es-ES" sz="1600" dirty="0"/>
          </a:p>
          <a:p>
            <a:r>
              <a:rPr lang="es-ES" dirty="0"/>
              <a:t>Unha vez que pasaron os 10 minutos de </a:t>
            </a:r>
            <a:r>
              <a:rPr lang="es-ES" dirty="0" err="1" smtClean="0"/>
              <a:t>repouso</a:t>
            </a:r>
            <a:r>
              <a:rPr lang="es-ES" dirty="0"/>
              <a:t>, vertemos o arroz sobre unha </a:t>
            </a:r>
            <a:r>
              <a:rPr lang="es-ES" dirty="0" err="1" smtClean="0"/>
              <a:t>bandexa</a:t>
            </a:r>
            <a:r>
              <a:rPr lang="es-ES" dirty="0" smtClean="0"/>
              <a:t> </a:t>
            </a:r>
            <a:r>
              <a:rPr lang="es-ES" dirty="0"/>
              <a:t>ou </a:t>
            </a:r>
            <a:r>
              <a:rPr lang="es-ES" dirty="0" err="1"/>
              <a:t>táboa</a:t>
            </a:r>
            <a:r>
              <a:rPr lang="es-ES" dirty="0"/>
              <a:t> de madeira. Vertemos o sushi-</a:t>
            </a:r>
            <a:r>
              <a:rPr lang="es-ES" dirty="0" err="1"/>
              <a:t>zu</a:t>
            </a:r>
            <a:r>
              <a:rPr lang="es-ES" dirty="0"/>
              <a:t> e </a:t>
            </a:r>
            <a:r>
              <a:rPr lang="es-ES" dirty="0" err="1"/>
              <a:t>imos</a:t>
            </a:r>
            <a:r>
              <a:rPr lang="es-ES" dirty="0"/>
              <a:t> </a:t>
            </a:r>
            <a:r>
              <a:rPr lang="es-ES" dirty="0" err="1"/>
              <a:t>removendo</a:t>
            </a:r>
            <a:r>
              <a:rPr lang="es-ES" dirty="0"/>
              <a:t> </a:t>
            </a:r>
            <a:r>
              <a:rPr lang="es-ES" dirty="0" err="1"/>
              <a:t>cunha</a:t>
            </a:r>
            <a:r>
              <a:rPr lang="es-ES" dirty="0"/>
              <a:t> </a:t>
            </a:r>
            <a:r>
              <a:rPr lang="es-ES" dirty="0" err="1"/>
              <a:t>culler</a:t>
            </a:r>
            <a:r>
              <a:rPr lang="es-ES" dirty="0"/>
              <a:t> </a:t>
            </a:r>
            <a:r>
              <a:rPr lang="es-ES" dirty="0" err="1" smtClean="0"/>
              <a:t>amodiño</a:t>
            </a:r>
            <a:r>
              <a:rPr lang="es-ES" dirty="0" smtClean="0"/>
              <a:t>, </a:t>
            </a:r>
            <a:r>
              <a:rPr lang="es-ES" dirty="0"/>
              <a:t>para non romper o arroz. </a:t>
            </a:r>
            <a:r>
              <a:rPr lang="es-ES" dirty="0" err="1"/>
              <a:t>Mentras</a:t>
            </a:r>
            <a:r>
              <a:rPr lang="es-ES" dirty="0"/>
              <a:t> removemos, </a:t>
            </a:r>
            <a:r>
              <a:rPr lang="es-ES" dirty="0" err="1"/>
              <a:t>cun</a:t>
            </a:r>
            <a:r>
              <a:rPr lang="es-ES" dirty="0"/>
              <a:t> abanico </a:t>
            </a:r>
            <a:r>
              <a:rPr lang="es-ES" dirty="0" err="1"/>
              <a:t>imos</a:t>
            </a:r>
            <a:r>
              <a:rPr lang="es-ES" dirty="0"/>
              <a:t> botando aire para enfriar o arroz, ata levarlo a temperatura ambiente. Levará moi </a:t>
            </a:r>
            <a:r>
              <a:rPr lang="es-ES" dirty="0" err="1"/>
              <a:t>pouquiño</a:t>
            </a:r>
            <a:r>
              <a:rPr lang="es-ES" dirty="0"/>
              <a:t> tempo.</a:t>
            </a:r>
            <a:endParaRPr lang="es-ES" sz="24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7686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s-E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súa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capital é Tokio.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dirty="0"/>
          </a:p>
        </p:txBody>
      </p:sp>
      <p:pic>
        <p:nvPicPr>
          <p:cNvPr id="1032" name="Picture 8" descr="original.jpg (2200×1294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57" y="2120900"/>
            <a:ext cx="6887836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1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Paso 4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s-ES" dirty="0">
                <a:effectLst>
                  <a:reflection blurRad="6350" stA="53000" endA="300" endPos="35500" dir="5400000" sy="-90000" algn="bl"/>
                </a:effectLst>
              </a:rPr>
              <a:t>Preparar os </a:t>
            </a:r>
            <a:r>
              <a:rPr lang="es-ES" dirty="0" err="1">
                <a:effectLst>
                  <a:reflection blurRad="6350" stA="53000" endA="300" endPos="35500" dir="5400000" sy="-90000" algn="bl"/>
                </a:effectLst>
              </a:rPr>
              <a:t>ingredentes</a:t>
            </a:r>
            <a:r>
              <a:rPr lang="es-ES" dirty="0">
                <a:effectLst>
                  <a:reflection blurRad="6350" stA="53000" endA="300" endPos="35500" dir="5400000" sy="-90000" algn="bl"/>
                </a:effectLst>
              </a:rPr>
              <a:t> </a:t>
            </a:r>
            <a:endParaRPr lang="es-ES" sz="1600" dirty="0"/>
          </a:p>
          <a:p>
            <a:pPr fontAlgn="base"/>
            <a:r>
              <a:rPr lang="es-ES" dirty="0" err="1"/>
              <a:t>Imos</a:t>
            </a:r>
            <a:r>
              <a:rPr lang="es-ES" dirty="0"/>
              <a:t> preparar </a:t>
            </a:r>
            <a:r>
              <a:rPr lang="es-ES" dirty="0" smtClean="0"/>
              <a:t>todo los </a:t>
            </a:r>
            <a:r>
              <a:rPr lang="es-ES" dirty="0" err="1"/>
              <a:t>ingredentes</a:t>
            </a:r>
            <a:r>
              <a:rPr lang="es-ES" dirty="0"/>
              <a:t> que necesitamos para o armado do sushi. Cortamos o aguacate e o pepino en </a:t>
            </a:r>
            <a:r>
              <a:rPr lang="es-ES" dirty="0" err="1"/>
              <a:t>bastonciños</a:t>
            </a:r>
            <a:r>
              <a:rPr lang="es-ES" dirty="0"/>
              <a:t>; cortamos o </a:t>
            </a:r>
            <a:r>
              <a:rPr lang="es-ES" dirty="0" err="1"/>
              <a:t>peixe</a:t>
            </a:r>
            <a:r>
              <a:rPr lang="es-ES" dirty="0"/>
              <a:t> en </a:t>
            </a:r>
            <a:r>
              <a:rPr lang="es-ES" dirty="0" err="1"/>
              <a:t>bastonciños</a:t>
            </a:r>
            <a:r>
              <a:rPr lang="es-ES" dirty="0"/>
              <a:t> para os </a:t>
            </a:r>
            <a:r>
              <a:rPr lang="es-ES" dirty="0" err="1"/>
              <a:t>rolls</a:t>
            </a:r>
            <a:r>
              <a:rPr lang="es-ES" dirty="0"/>
              <a:t>, e en láminas finas (cortadas en sentido horizontal) para os </a:t>
            </a:r>
            <a:r>
              <a:rPr lang="es-ES" dirty="0" err="1"/>
              <a:t>nigiris</a:t>
            </a:r>
            <a:r>
              <a:rPr lang="es-ES" dirty="0"/>
              <a:t>.</a:t>
            </a:r>
            <a:endParaRPr lang="es-ES" sz="24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772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Para </a:t>
            </a:r>
            <a:r>
              <a:rPr lang="es-ES" dirty="0" err="1"/>
              <a:t>facer</a:t>
            </a:r>
            <a:r>
              <a:rPr lang="es-ES" dirty="0"/>
              <a:t> os </a:t>
            </a:r>
            <a:r>
              <a:rPr lang="es-ES" dirty="0" err="1" smtClean="0"/>
              <a:t>nigiris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Coas </a:t>
            </a:r>
            <a:r>
              <a:rPr lang="es-ES" dirty="0" err="1"/>
              <a:t>mans</a:t>
            </a:r>
            <a:r>
              <a:rPr lang="es-ES" dirty="0"/>
              <a:t> humedecidas, </a:t>
            </a:r>
            <a:r>
              <a:rPr lang="es-ES" dirty="0" err="1"/>
              <a:t>facemos</a:t>
            </a:r>
            <a:r>
              <a:rPr lang="es-ES" dirty="0"/>
              <a:t> unha especie de croqueta </a:t>
            </a:r>
            <a:r>
              <a:rPr lang="es-ES" dirty="0" err="1"/>
              <a:t>pequena</a:t>
            </a:r>
            <a:r>
              <a:rPr lang="es-ES" dirty="0"/>
              <a:t> co arroz. Colocamos por encima a lámina de </a:t>
            </a:r>
            <a:r>
              <a:rPr lang="es-ES" dirty="0" err="1"/>
              <a:t>peixe</a:t>
            </a:r>
            <a:r>
              <a:rPr lang="es-ES" dirty="0"/>
              <a:t> que cortamos ben fina, y logo un </a:t>
            </a:r>
            <a:r>
              <a:rPr lang="es-ES" dirty="0" err="1"/>
              <a:t>pedaciño</a:t>
            </a:r>
            <a:r>
              <a:rPr lang="es-ES" dirty="0"/>
              <a:t> de aguacate ou pepino. Para </a:t>
            </a:r>
            <a:r>
              <a:rPr lang="es-ES" dirty="0" err="1"/>
              <a:t>soster</a:t>
            </a:r>
            <a:r>
              <a:rPr lang="es-ES" dirty="0"/>
              <a:t> todo, cortamos unha tira de alga </a:t>
            </a:r>
            <a:r>
              <a:rPr lang="es-ES" dirty="0" err="1"/>
              <a:t>nori</a:t>
            </a:r>
            <a:r>
              <a:rPr lang="es-ES" dirty="0"/>
              <a:t> e envolvemos o </a:t>
            </a:r>
            <a:r>
              <a:rPr lang="es-ES" dirty="0" err="1"/>
              <a:t>nigiri</a:t>
            </a:r>
            <a:r>
              <a:rPr lang="es-ES" dirty="0"/>
              <a:t>, pegando por </a:t>
            </a:r>
            <a:r>
              <a:rPr lang="es-ES" dirty="0" err="1"/>
              <a:t>debaixo</a:t>
            </a:r>
            <a:r>
              <a:rPr lang="es-ES" dirty="0"/>
              <a:t> os dous extremos da alga.</a:t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655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Para </a:t>
            </a:r>
            <a:r>
              <a:rPr lang="es-ES" dirty="0" err="1"/>
              <a:t>facer</a:t>
            </a:r>
            <a:r>
              <a:rPr lang="es-ES" dirty="0"/>
              <a:t> os </a:t>
            </a:r>
            <a:r>
              <a:rPr lang="es-ES" dirty="0" err="1"/>
              <a:t>rolls</a:t>
            </a:r>
            <a:r>
              <a:rPr lang="es-ES" dirty="0"/>
              <a:t> (</a:t>
            </a:r>
            <a:r>
              <a:rPr lang="es-ES" dirty="0" err="1"/>
              <a:t>maki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es-ES" dirty="0" smtClean="0"/>
              <a:t>Extendemos </a:t>
            </a:r>
            <a:r>
              <a:rPr lang="es-ES" dirty="0"/>
              <a:t>a nosa esterilla e </a:t>
            </a:r>
            <a:r>
              <a:rPr lang="es-ES" dirty="0" err="1"/>
              <a:t>poñemos</a:t>
            </a:r>
            <a:r>
              <a:rPr lang="es-ES" dirty="0"/>
              <a:t> un </a:t>
            </a:r>
            <a:r>
              <a:rPr lang="es-ES" dirty="0" smtClean="0"/>
              <a:t>anaco </a:t>
            </a:r>
            <a:r>
              <a:rPr lang="es-ES" dirty="0"/>
              <a:t>de film transparente ben extendido por </a:t>
            </a:r>
            <a:r>
              <a:rPr lang="es-ES" dirty="0" smtClean="0"/>
              <a:t>riba. </a:t>
            </a:r>
            <a:r>
              <a:rPr lang="es-ES" dirty="0"/>
              <a:t>Colocamos encima unha lámina de </a:t>
            </a:r>
            <a:r>
              <a:rPr lang="es-ES" dirty="0" err="1"/>
              <a:t>nori</a:t>
            </a:r>
            <a:r>
              <a:rPr lang="es-ES" dirty="0"/>
              <a:t>, coa parte brillante hacia </a:t>
            </a:r>
            <a:r>
              <a:rPr lang="es-ES" dirty="0" err="1"/>
              <a:t>abaixo</a:t>
            </a:r>
            <a:r>
              <a:rPr lang="es-ES" dirty="0"/>
              <a:t>. As láminas de </a:t>
            </a:r>
            <a:r>
              <a:rPr lang="es-ES" dirty="0" err="1"/>
              <a:t>nori</a:t>
            </a:r>
            <a:r>
              <a:rPr lang="es-ES" dirty="0"/>
              <a:t> </a:t>
            </a:r>
            <a:r>
              <a:rPr lang="es-ES" dirty="0" err="1"/>
              <a:t>teñen</a:t>
            </a:r>
            <a:r>
              <a:rPr lang="es-ES" dirty="0"/>
              <a:t> </a:t>
            </a:r>
            <a:r>
              <a:rPr lang="es-ES" dirty="0" err="1"/>
              <a:t>unhas</a:t>
            </a:r>
            <a:r>
              <a:rPr lang="es-ES" dirty="0"/>
              <a:t> líneas que </a:t>
            </a:r>
            <a:r>
              <a:rPr lang="es-ES" dirty="0" err="1" smtClean="0"/>
              <a:t>temos</a:t>
            </a:r>
            <a:r>
              <a:rPr lang="es-ES" dirty="0" smtClean="0"/>
              <a:t> </a:t>
            </a:r>
            <a:r>
              <a:rPr lang="es-ES" dirty="0"/>
              <a:t>que organizar no </a:t>
            </a:r>
            <a:r>
              <a:rPr lang="es-ES" dirty="0" err="1"/>
              <a:t>mesmo</a:t>
            </a:r>
            <a:r>
              <a:rPr lang="es-ES" dirty="0"/>
              <a:t> sentido que as líneas da esterilla.</a:t>
            </a:r>
          </a:p>
          <a:p>
            <a:pPr marL="0" indent="0" fontAlgn="base">
              <a:buNone/>
            </a:pPr>
            <a:r>
              <a:rPr lang="es-ES" dirty="0" err="1"/>
              <a:t>Imos</a:t>
            </a:r>
            <a:r>
              <a:rPr lang="es-ES" dirty="0"/>
              <a:t> disponer un cuenco con </a:t>
            </a:r>
            <a:r>
              <a:rPr lang="es-ES" dirty="0" err="1"/>
              <a:t>auga</a:t>
            </a:r>
            <a:r>
              <a:rPr lang="es-ES" dirty="0"/>
              <a:t> para ir </a:t>
            </a:r>
            <a:r>
              <a:rPr lang="es-ES" dirty="0" err="1"/>
              <a:t>mollando</a:t>
            </a:r>
            <a:r>
              <a:rPr lang="es-ES" dirty="0"/>
              <a:t> as </a:t>
            </a:r>
            <a:r>
              <a:rPr lang="es-ES" dirty="0" err="1"/>
              <a:t>mans</a:t>
            </a:r>
            <a:r>
              <a:rPr lang="es-ES" dirty="0"/>
              <a:t>, porque o arroz é moi </a:t>
            </a:r>
            <a:r>
              <a:rPr lang="es-ES" dirty="0" err="1"/>
              <a:t>pegaxoso</a:t>
            </a:r>
            <a:r>
              <a:rPr lang="es-ES" dirty="0"/>
              <a:t>. Coas </a:t>
            </a:r>
            <a:r>
              <a:rPr lang="es-ES" dirty="0" err="1" smtClean="0"/>
              <a:t>mans</a:t>
            </a:r>
            <a:r>
              <a:rPr lang="es-ES" dirty="0" smtClean="0"/>
              <a:t> </a:t>
            </a:r>
            <a:r>
              <a:rPr lang="es-ES" dirty="0"/>
              <a:t>humedecidas, </a:t>
            </a:r>
            <a:r>
              <a:rPr lang="es-ES" dirty="0" err="1"/>
              <a:t>imos</a:t>
            </a:r>
            <a:r>
              <a:rPr lang="es-ES" dirty="0"/>
              <a:t> </a:t>
            </a:r>
            <a:r>
              <a:rPr lang="es-ES" dirty="0" err="1"/>
              <a:t>distribuindo</a:t>
            </a:r>
            <a:r>
              <a:rPr lang="es-ES" dirty="0"/>
              <a:t> unha capa fina de arroz sobre o </a:t>
            </a:r>
            <a:r>
              <a:rPr lang="es-ES" dirty="0" err="1"/>
              <a:t>nori</a:t>
            </a:r>
            <a:r>
              <a:rPr lang="es-ES" dirty="0"/>
              <a:t>. </a:t>
            </a:r>
            <a:r>
              <a:rPr lang="es-ES" dirty="0" err="1"/>
              <a:t>Deixamos</a:t>
            </a:r>
            <a:r>
              <a:rPr lang="es-ES" dirty="0"/>
              <a:t> 1 cm libre sobre un dos lados largos da lámina para cerrar.</a:t>
            </a:r>
          </a:p>
          <a:p>
            <a:pPr marL="0" indent="0">
              <a:buNone/>
            </a:pPr>
            <a:r>
              <a:rPr lang="es-ES" dirty="0"/>
              <a:t>A continuación, colocamos o </a:t>
            </a:r>
            <a:r>
              <a:rPr lang="es-ES" dirty="0" err="1"/>
              <a:t>recheo</a:t>
            </a:r>
            <a:r>
              <a:rPr lang="es-ES" dirty="0"/>
              <a:t> </a:t>
            </a:r>
            <a:r>
              <a:rPr lang="es-ES" dirty="0" err="1"/>
              <a:t>escollido</a:t>
            </a:r>
            <a:r>
              <a:rPr lang="es-ES" dirty="0"/>
              <a:t> ao largo, a </a:t>
            </a:r>
            <a:r>
              <a:rPr lang="es-ES" dirty="0" err="1"/>
              <a:t>uns</a:t>
            </a:r>
            <a:r>
              <a:rPr lang="es-ES" dirty="0"/>
              <a:t> 3 dedos do </a:t>
            </a:r>
            <a:r>
              <a:rPr lang="es-ES" dirty="0" smtClean="0"/>
              <a:t>borde </a:t>
            </a:r>
            <a:r>
              <a:rPr lang="es-ES" dirty="0"/>
              <a:t>polo que </a:t>
            </a:r>
            <a:r>
              <a:rPr lang="es-ES" dirty="0" err="1"/>
              <a:t>comezamos</a:t>
            </a:r>
            <a:r>
              <a:rPr lang="es-ES" dirty="0"/>
              <a:t> a </a:t>
            </a:r>
            <a:r>
              <a:rPr lang="es-ES" dirty="0" smtClean="0"/>
              <a:t>enrolar. </a:t>
            </a:r>
            <a:r>
              <a:rPr lang="es-ES" dirty="0"/>
              <a:t>Unha vez que </a:t>
            </a:r>
            <a:r>
              <a:rPr lang="es-ES" dirty="0" err="1"/>
              <a:t>temos</a:t>
            </a:r>
            <a:r>
              <a:rPr lang="es-ES" dirty="0"/>
              <a:t> listo o </a:t>
            </a:r>
            <a:r>
              <a:rPr lang="es-ES" dirty="0" err="1"/>
              <a:t>recheo</a:t>
            </a:r>
            <a:r>
              <a:rPr lang="es-ES" dirty="0"/>
              <a:t>, </a:t>
            </a:r>
            <a:r>
              <a:rPr lang="es-ES" dirty="0" smtClean="0"/>
              <a:t>enrolamos </a:t>
            </a:r>
            <a:r>
              <a:rPr lang="es-ES" dirty="0" err="1"/>
              <a:t>axudándonos</a:t>
            </a:r>
            <a:r>
              <a:rPr lang="es-ES" dirty="0"/>
              <a:t> coa esterilla e o film. </a:t>
            </a:r>
            <a:r>
              <a:rPr lang="es-ES" dirty="0" err="1"/>
              <a:t>Imos</a:t>
            </a:r>
            <a:r>
              <a:rPr lang="es-ES" dirty="0"/>
              <a:t> apretando </a:t>
            </a:r>
            <a:r>
              <a:rPr lang="es-ES" dirty="0" err="1"/>
              <a:t>sen</a:t>
            </a:r>
            <a:r>
              <a:rPr lang="es-ES" dirty="0"/>
              <a:t> exagerar para que non se escape nada, </a:t>
            </a:r>
            <a:r>
              <a:rPr lang="es-ES" dirty="0" smtClean="0"/>
              <a:t>e </a:t>
            </a:r>
            <a:r>
              <a:rPr lang="es-ES" dirty="0"/>
              <a:t>ao </a:t>
            </a:r>
            <a:r>
              <a:rPr lang="es-ES" dirty="0" smtClean="0"/>
              <a:t>rematar, </a:t>
            </a:r>
            <a:r>
              <a:rPr lang="es-ES" dirty="0"/>
              <a:t>humedecemos </a:t>
            </a:r>
            <a:r>
              <a:rPr lang="es-ES" dirty="0" smtClean="0"/>
              <a:t>un chisco </a:t>
            </a:r>
            <a:r>
              <a:rPr lang="es-ES" dirty="0"/>
              <a:t>o borde da alga que </a:t>
            </a:r>
            <a:r>
              <a:rPr lang="es-ES" dirty="0" err="1"/>
              <a:t>deixamos</a:t>
            </a:r>
            <a:r>
              <a:rPr lang="es-ES" dirty="0"/>
              <a:t> libre para que se pegue.</a:t>
            </a:r>
          </a:p>
          <a:p>
            <a:pPr marL="0" indent="0" fontAlgn="base">
              <a:buNone/>
            </a:pPr>
            <a:r>
              <a:rPr lang="es-ES" dirty="0"/>
              <a:t>Para cortar os </a:t>
            </a:r>
            <a:r>
              <a:rPr lang="es-ES" dirty="0" err="1"/>
              <a:t>rolls</a:t>
            </a:r>
            <a:r>
              <a:rPr lang="es-ES" dirty="0"/>
              <a:t>, necesitamos un </a:t>
            </a:r>
            <a:r>
              <a:rPr lang="es-ES" dirty="0" err="1"/>
              <a:t>coitelo</a:t>
            </a:r>
            <a:r>
              <a:rPr lang="es-ES" dirty="0"/>
              <a:t> ben </a:t>
            </a:r>
            <a:r>
              <a:rPr lang="es-ES" dirty="0" err="1" smtClean="0"/>
              <a:t>afiado</a:t>
            </a:r>
            <a:r>
              <a:rPr lang="es-ES" dirty="0"/>
              <a:t>, que </a:t>
            </a:r>
            <a:r>
              <a:rPr lang="es-ES" dirty="0" err="1"/>
              <a:t>mollaremos</a:t>
            </a:r>
            <a:r>
              <a:rPr lang="es-ES" dirty="0"/>
              <a:t> para que non se pegue ao arroz.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38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 smtClean="0"/>
              <a:t>Persoas</a:t>
            </a:r>
            <a:r>
              <a:rPr lang="es-ES" dirty="0" smtClean="0"/>
              <a:t> famosas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674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8000" dirty="0"/>
              <a:t>- </a:t>
            </a:r>
            <a:r>
              <a:rPr lang="es-ES" sz="8000" dirty="0" err="1"/>
              <a:t>Algunha</a:t>
            </a:r>
            <a:r>
              <a:rPr lang="es-ES" sz="8000" dirty="0"/>
              <a:t> das </a:t>
            </a:r>
            <a:r>
              <a:rPr lang="es-ES" sz="8000" dirty="0" err="1"/>
              <a:t>persoas</a:t>
            </a:r>
            <a:r>
              <a:rPr lang="es-ES" sz="8000" dirty="0"/>
              <a:t> famosas </a:t>
            </a:r>
            <a:r>
              <a:rPr lang="es-ES" sz="8000" dirty="0" err="1"/>
              <a:t>xaponesas</a:t>
            </a:r>
            <a:r>
              <a:rPr lang="es-ES" sz="8000" dirty="0"/>
              <a:t> </a:t>
            </a:r>
            <a:r>
              <a:rPr lang="es-ES" sz="8000" dirty="0" smtClean="0"/>
              <a:t>como </a:t>
            </a:r>
            <a:r>
              <a:rPr lang="es-ES" sz="8000" dirty="0"/>
              <a:t>pintores, escritores, actores, directores de cine, arquitectos, deportistas son: </a:t>
            </a:r>
          </a:p>
        </p:txBody>
      </p:sp>
    </p:spTree>
    <p:extLst>
      <p:ext uri="{BB962C8B-B14F-4D97-AF65-F5344CB8AC3E}">
        <p14:creationId xmlns:p14="http://schemas.microsoft.com/office/powerpoint/2010/main" val="169776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Shigeru</a:t>
            </a:r>
            <a:r>
              <a:rPr lang="es-ES" dirty="0"/>
              <a:t> </a:t>
            </a:r>
            <a:r>
              <a:rPr lang="es-ES" dirty="0" err="1"/>
              <a:t>Miyamoto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6675120" cy="4478628"/>
          </a:xfrm>
        </p:spPr>
        <p:txBody>
          <a:bodyPr>
            <a:noAutofit/>
          </a:bodyPr>
          <a:lstStyle/>
          <a:p>
            <a:r>
              <a:rPr lang="es-ES" sz="2800" dirty="0"/>
              <a:t> </a:t>
            </a:r>
            <a:r>
              <a:rPr lang="es-ES" sz="2800" dirty="0" err="1"/>
              <a:t>Shigeru</a:t>
            </a:r>
            <a:r>
              <a:rPr lang="es-ES" sz="2800" dirty="0"/>
              <a:t> </a:t>
            </a:r>
            <a:r>
              <a:rPr lang="es-ES" sz="2800" dirty="0" err="1" smtClean="0"/>
              <a:t>Miyamoto</a:t>
            </a:r>
            <a:r>
              <a:rPr lang="es-ES" sz="2800" dirty="0" smtClean="0"/>
              <a:t> é un diseñador e productor de </a:t>
            </a:r>
            <a:r>
              <a:rPr lang="es-ES" sz="2800" dirty="0" err="1" smtClean="0"/>
              <a:t>videoxogos</a:t>
            </a:r>
            <a:r>
              <a:rPr lang="es-ES" sz="2800" dirty="0" smtClean="0"/>
              <a:t> </a:t>
            </a:r>
            <a:r>
              <a:rPr lang="es-ES" sz="2800" dirty="0" err="1" smtClean="0"/>
              <a:t>xaponés</a:t>
            </a:r>
            <a:r>
              <a:rPr lang="es-ES" sz="2800" dirty="0" smtClean="0"/>
              <a:t> que </a:t>
            </a:r>
            <a:r>
              <a:rPr lang="es-ES" sz="2800" dirty="0" err="1" smtClean="0"/>
              <a:t>traballa</a:t>
            </a:r>
            <a:r>
              <a:rPr lang="es-ES" sz="2800" dirty="0" smtClean="0"/>
              <a:t> para Nintendo dende o ano 1977. E considerado como </a:t>
            </a:r>
            <a:r>
              <a:rPr lang="es-ES" sz="2800" dirty="0"/>
              <a:t>o</a:t>
            </a:r>
            <a:r>
              <a:rPr lang="es-ES" sz="2800" dirty="0" smtClean="0"/>
              <a:t> </a:t>
            </a:r>
            <a:r>
              <a:rPr lang="es-ES" sz="2800" dirty="0" err="1" smtClean="0"/>
              <a:t>pai</a:t>
            </a:r>
            <a:r>
              <a:rPr lang="es-ES" sz="2800" dirty="0" smtClean="0"/>
              <a:t> dos </a:t>
            </a:r>
            <a:r>
              <a:rPr lang="es-ES" sz="2800" dirty="0" err="1" smtClean="0"/>
              <a:t>videoxogos</a:t>
            </a:r>
            <a:r>
              <a:rPr lang="es-ES" sz="2800" dirty="0" smtClean="0"/>
              <a:t> modernos ou </a:t>
            </a:r>
            <a:r>
              <a:rPr lang="es-ES" sz="2800" dirty="0" err="1" smtClean="0"/>
              <a:t>ó</a:t>
            </a:r>
            <a:r>
              <a:rPr lang="es-ES" sz="2800" dirty="0" smtClean="0"/>
              <a:t> Walt Disney dos </a:t>
            </a:r>
            <a:r>
              <a:rPr lang="es-ES" sz="2800" dirty="0" err="1" smtClean="0"/>
              <a:t>xogos</a:t>
            </a:r>
            <a:r>
              <a:rPr lang="es-ES" sz="2800" dirty="0" smtClean="0"/>
              <a:t> electrónicos por  crear algunhas das franquicias máis </a:t>
            </a:r>
            <a:r>
              <a:rPr lang="es-ES" sz="2800" dirty="0" err="1" smtClean="0"/>
              <a:t>influintes</a:t>
            </a:r>
            <a:r>
              <a:rPr lang="es-ES" sz="2800" dirty="0" smtClean="0"/>
              <a:t> da industria.</a:t>
            </a:r>
            <a:endParaRPr lang="es-ES" sz="28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2243188"/>
            <a:ext cx="5516880" cy="3101656"/>
          </a:xfrm>
        </p:spPr>
      </p:pic>
    </p:spTree>
    <p:extLst>
      <p:ext uri="{BB962C8B-B14F-4D97-AF65-F5344CB8AC3E}">
        <p14:creationId xmlns:p14="http://schemas.microsoft.com/office/powerpoint/2010/main" val="321763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9600" dirty="0" err="1"/>
              <a:t>Akira</a:t>
            </a:r>
            <a:r>
              <a:rPr lang="es-ES" sz="9600" dirty="0"/>
              <a:t> </a:t>
            </a:r>
            <a:r>
              <a:rPr lang="es-ES" sz="9600" dirty="0" err="1"/>
              <a:t>Kurosawa</a:t>
            </a:r>
            <a:endParaRPr lang="es-ES" sz="960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" sz="4400" dirty="0"/>
              <a:t> </a:t>
            </a:r>
            <a:r>
              <a:rPr lang="es-ES" sz="4400" dirty="0" err="1"/>
              <a:t>Akira</a:t>
            </a:r>
            <a:r>
              <a:rPr lang="es-ES" sz="4400" dirty="0"/>
              <a:t> </a:t>
            </a:r>
            <a:r>
              <a:rPr lang="es-ES" sz="4400" dirty="0" err="1" smtClean="0"/>
              <a:t>Kurosawa</a:t>
            </a:r>
            <a:r>
              <a:rPr lang="es-ES" sz="4400" dirty="0" smtClean="0"/>
              <a:t> foi un dos máis </a:t>
            </a:r>
            <a:r>
              <a:rPr lang="es-ES" sz="4400" dirty="0"/>
              <a:t>célebres directores </a:t>
            </a:r>
            <a:r>
              <a:rPr lang="es-ES" sz="4400" dirty="0" smtClean="0"/>
              <a:t>do </a:t>
            </a:r>
            <a:r>
              <a:rPr lang="es-ES" sz="4400" dirty="0"/>
              <a:t>cine de X</a:t>
            </a:r>
            <a:r>
              <a:rPr lang="es-ES" sz="4400" dirty="0" smtClean="0"/>
              <a:t>apón.</a:t>
            </a:r>
            <a:r>
              <a:rPr lang="es-ES" sz="4400" dirty="0"/>
              <a:t> 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2915179"/>
            <a:ext cx="4754562" cy="2535766"/>
          </a:xfrm>
        </p:spPr>
      </p:pic>
    </p:spTree>
    <p:extLst>
      <p:ext uri="{BB962C8B-B14F-4D97-AF65-F5344CB8AC3E}">
        <p14:creationId xmlns:p14="http://schemas.microsoft.com/office/powerpoint/2010/main" val="335137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9600" dirty="0"/>
              <a:t>Hirohito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0" y="1783080"/>
            <a:ext cx="7658100" cy="5074920"/>
          </a:xfrm>
        </p:spPr>
        <p:txBody>
          <a:bodyPr>
            <a:noAutofit/>
          </a:bodyPr>
          <a:lstStyle/>
          <a:p>
            <a:r>
              <a:rPr lang="es-ES" sz="5400" dirty="0" smtClean="0"/>
              <a:t>Hirohito </a:t>
            </a:r>
            <a:r>
              <a:rPr lang="es-ES" sz="5400" dirty="0" err="1" smtClean="0"/>
              <a:t>naceu</a:t>
            </a:r>
            <a:r>
              <a:rPr lang="es-ES" sz="5400" dirty="0" smtClean="0"/>
              <a:t> no Pazo de </a:t>
            </a:r>
            <a:r>
              <a:rPr lang="es-ES" sz="5400" dirty="0" err="1" smtClean="0"/>
              <a:t>Aoiama</a:t>
            </a:r>
            <a:r>
              <a:rPr lang="es-ES" sz="5400" dirty="0" smtClean="0"/>
              <a:t> en Tokio, </a:t>
            </a:r>
            <a:r>
              <a:rPr lang="es-ES" sz="5400" dirty="0"/>
              <a:t>o</a:t>
            </a:r>
            <a:r>
              <a:rPr lang="es-ES" sz="5400" dirty="0" smtClean="0"/>
              <a:t> </a:t>
            </a:r>
            <a:r>
              <a:rPr lang="es-ES" sz="5400" dirty="0" err="1" smtClean="0"/>
              <a:t>primoxénito</a:t>
            </a:r>
            <a:r>
              <a:rPr lang="es-ES" sz="5400" dirty="0" smtClean="0"/>
              <a:t> do futuro emperador </a:t>
            </a:r>
            <a:r>
              <a:rPr lang="es-ES" sz="5400" dirty="0" err="1" smtClean="0"/>
              <a:t>Yoshihito</a:t>
            </a:r>
            <a:r>
              <a:rPr lang="es-ES" sz="5400" dirty="0" smtClean="0"/>
              <a:t> e da princesa </a:t>
            </a:r>
            <a:r>
              <a:rPr lang="es-ES" sz="5400" dirty="0" err="1" smtClean="0"/>
              <a:t>Sadako</a:t>
            </a:r>
            <a:r>
              <a:rPr lang="es-ES" sz="5400" dirty="0" smtClean="0"/>
              <a:t>.</a:t>
            </a:r>
            <a:endParaRPr lang="es-ES" sz="54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1024789"/>
            <a:ext cx="4361688" cy="5521124"/>
          </a:xfrm>
        </p:spPr>
      </p:pic>
    </p:spTree>
    <p:extLst>
      <p:ext uri="{BB962C8B-B14F-4D97-AF65-F5344CB8AC3E}">
        <p14:creationId xmlns:p14="http://schemas.microsoft.com/office/powerpoint/2010/main" val="236628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Hayao</a:t>
            </a:r>
            <a:r>
              <a:rPr lang="es-ES" dirty="0" smtClean="0"/>
              <a:t> </a:t>
            </a:r>
            <a:r>
              <a:rPr lang="es-ES" dirty="0"/>
              <a:t>Miyazaki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s-ES" sz="2400" dirty="0" err="1"/>
              <a:t>Hayao</a:t>
            </a:r>
            <a:r>
              <a:rPr lang="es-ES" sz="2400" dirty="0"/>
              <a:t> </a:t>
            </a:r>
            <a:r>
              <a:rPr lang="es-ES" sz="2400" dirty="0" smtClean="0"/>
              <a:t>Miyazaki </a:t>
            </a:r>
            <a:r>
              <a:rPr lang="es-ES" sz="2400" dirty="0"/>
              <a:t>é</a:t>
            </a:r>
            <a:r>
              <a:rPr lang="es-ES" sz="2400" dirty="0" smtClean="0"/>
              <a:t> </a:t>
            </a:r>
            <a:r>
              <a:rPr lang="es-ES" sz="2400" dirty="0"/>
              <a:t>un director de cine de animación, animador, ilustrador, </a:t>
            </a:r>
            <a:r>
              <a:rPr lang="es-ES" sz="2400" dirty="0" err="1"/>
              <a:t>mangaka</a:t>
            </a:r>
            <a:r>
              <a:rPr lang="es-ES" sz="2400" dirty="0"/>
              <a:t> </a:t>
            </a:r>
            <a:r>
              <a:rPr lang="es-ES" sz="2400" dirty="0" smtClean="0"/>
              <a:t>e </a:t>
            </a:r>
            <a:r>
              <a:rPr lang="es-ES" sz="2400" dirty="0"/>
              <a:t>productor de anime </a:t>
            </a:r>
            <a:r>
              <a:rPr lang="es-ES" sz="2400" dirty="0" err="1" smtClean="0"/>
              <a:t>xaponés</a:t>
            </a:r>
            <a:r>
              <a:rPr lang="es-ES" sz="2400" dirty="0"/>
              <a:t>, de </a:t>
            </a:r>
            <a:r>
              <a:rPr lang="es-ES" sz="2400" dirty="0" err="1" smtClean="0"/>
              <a:t>renome</a:t>
            </a:r>
            <a:r>
              <a:rPr lang="es-ES" sz="2400" dirty="0" smtClean="0"/>
              <a:t> </a:t>
            </a:r>
            <a:r>
              <a:rPr lang="es-ES" sz="2400" dirty="0"/>
              <a:t>internacional </a:t>
            </a:r>
            <a:r>
              <a:rPr lang="es-ES" sz="2400" dirty="0" smtClean="0"/>
              <a:t>e </a:t>
            </a:r>
            <a:r>
              <a:rPr lang="es-ES" sz="2400" dirty="0"/>
              <a:t>con </a:t>
            </a:r>
            <a:r>
              <a:rPr lang="es-ES" sz="2400" dirty="0" smtClean="0"/>
              <a:t>unha </a:t>
            </a:r>
            <a:r>
              <a:rPr lang="es-ES" sz="2400" dirty="0" err="1" smtClean="0"/>
              <a:t>carreira</a:t>
            </a:r>
            <a:r>
              <a:rPr lang="es-ES" sz="2400" dirty="0" smtClean="0"/>
              <a:t> </a:t>
            </a:r>
            <a:r>
              <a:rPr lang="es-ES" sz="2400" dirty="0"/>
              <a:t>de cinco </a:t>
            </a:r>
            <a:r>
              <a:rPr lang="es-ES" sz="2400" dirty="0" smtClean="0"/>
              <a:t>décadas. </a:t>
            </a:r>
            <a:r>
              <a:rPr lang="es-ES" sz="2400" dirty="0" err="1" smtClean="0"/>
              <a:t>Xunto</a:t>
            </a:r>
            <a:r>
              <a:rPr lang="es-ES" sz="2400" dirty="0" smtClean="0"/>
              <a:t> </a:t>
            </a:r>
            <a:r>
              <a:rPr lang="es-ES" sz="2400" dirty="0"/>
              <a:t>con </a:t>
            </a:r>
            <a:r>
              <a:rPr lang="es-ES" sz="2400" dirty="0" err="1"/>
              <a:t>Isao</a:t>
            </a:r>
            <a:r>
              <a:rPr lang="es-ES" sz="2400" dirty="0"/>
              <a:t> </a:t>
            </a:r>
            <a:r>
              <a:rPr lang="es-ES" sz="2400" dirty="0" err="1"/>
              <a:t>Takahata</a:t>
            </a:r>
            <a:r>
              <a:rPr lang="es-ES" sz="2400" dirty="0"/>
              <a:t>, </a:t>
            </a:r>
            <a:r>
              <a:rPr lang="es-ES" sz="2400" dirty="0" err="1" smtClean="0"/>
              <a:t>fundou</a:t>
            </a:r>
            <a:r>
              <a:rPr lang="es-ES" sz="2400" dirty="0" smtClean="0"/>
              <a:t> o Studio </a:t>
            </a:r>
            <a:r>
              <a:rPr lang="es-ES" sz="2400" dirty="0" err="1"/>
              <a:t>Ghibli</a:t>
            </a:r>
            <a:r>
              <a:rPr lang="es-ES" sz="2400" dirty="0"/>
              <a:t>, un estudio de películas </a:t>
            </a:r>
            <a:r>
              <a:rPr lang="es-ES" sz="2400" dirty="0" smtClean="0"/>
              <a:t>e </a:t>
            </a:r>
            <a:r>
              <a:rPr lang="es-ES" sz="2400" dirty="0"/>
              <a:t>animación</a:t>
            </a:r>
            <a:r>
              <a:rPr lang="es-ES" sz="2400" dirty="0" smtClean="0"/>
              <a:t>. Foi comparado </a:t>
            </a:r>
            <a:r>
              <a:rPr lang="es-ES" sz="2400" dirty="0"/>
              <a:t>con Walt Disney, Steven </a:t>
            </a:r>
            <a:r>
              <a:rPr lang="es-ES" sz="2400" dirty="0" err="1"/>
              <a:t>Spielberg</a:t>
            </a:r>
            <a:r>
              <a:rPr lang="es-ES" sz="2400" dirty="0"/>
              <a:t> u </a:t>
            </a:r>
            <a:r>
              <a:rPr lang="es-ES" sz="2400" dirty="0" err="1"/>
              <a:t>Orson</a:t>
            </a:r>
            <a:r>
              <a:rPr lang="es-ES" sz="2400" dirty="0"/>
              <a:t> </a:t>
            </a:r>
            <a:r>
              <a:rPr lang="es-ES" sz="2400" dirty="0" err="1"/>
              <a:t>Welles</a:t>
            </a:r>
            <a:r>
              <a:rPr lang="es-ES" sz="2400" dirty="0"/>
              <a:t>.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56" y="2130051"/>
            <a:ext cx="5792723" cy="3836409"/>
          </a:xfrm>
        </p:spPr>
      </p:pic>
    </p:spTree>
    <p:extLst>
      <p:ext uri="{BB962C8B-B14F-4D97-AF65-F5344CB8AC3E}">
        <p14:creationId xmlns:p14="http://schemas.microsoft.com/office/powerpoint/2010/main" val="96468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>
            <a:normAutofit/>
          </a:bodyPr>
          <a:lstStyle/>
          <a:p>
            <a:r>
              <a:rPr lang="es-ES" sz="9600" dirty="0" err="1"/>
              <a:t>Akira</a:t>
            </a:r>
            <a:r>
              <a:rPr lang="es-ES" sz="9600" dirty="0"/>
              <a:t> </a:t>
            </a:r>
            <a:r>
              <a:rPr lang="es-ES" sz="9600" dirty="0" err="1" smtClean="0"/>
              <a:t>Toriyama</a:t>
            </a:r>
            <a:endParaRPr lang="es-ES" sz="96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7" y="1609344"/>
            <a:ext cx="4754563" cy="2675397"/>
          </a:xfr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64224" y="1211580"/>
            <a:ext cx="5827776" cy="56464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3200" dirty="0"/>
              <a:t> </a:t>
            </a:r>
            <a:r>
              <a:rPr lang="es-ES" sz="3200" dirty="0" err="1"/>
              <a:t>Akira</a:t>
            </a:r>
            <a:r>
              <a:rPr lang="es-ES" sz="3200" dirty="0"/>
              <a:t> </a:t>
            </a:r>
            <a:r>
              <a:rPr lang="es-ES" sz="3200" dirty="0" err="1" smtClean="0"/>
              <a:t>Toriyama</a:t>
            </a:r>
            <a:r>
              <a:rPr lang="es-ES" sz="3200" dirty="0" smtClean="0"/>
              <a:t> </a:t>
            </a:r>
            <a:r>
              <a:rPr lang="es-ES" sz="3200" dirty="0"/>
              <a:t>é</a:t>
            </a:r>
            <a:r>
              <a:rPr lang="es-ES" sz="3200" dirty="0" smtClean="0"/>
              <a:t> un artista de comics  </a:t>
            </a:r>
            <a:r>
              <a:rPr lang="es-ES" sz="3200" dirty="0"/>
              <a:t>e</a:t>
            </a:r>
            <a:r>
              <a:rPr lang="es-ES" sz="3200" dirty="0" smtClean="0"/>
              <a:t> </a:t>
            </a:r>
            <a:r>
              <a:rPr lang="es-ES" sz="3200" dirty="0"/>
              <a:t>diseñador de </a:t>
            </a:r>
            <a:r>
              <a:rPr lang="es-ES" sz="3200" dirty="0" err="1" smtClean="0"/>
              <a:t>persoaxes</a:t>
            </a:r>
            <a:r>
              <a:rPr lang="es-ES" sz="3200" dirty="0" smtClean="0"/>
              <a:t> </a:t>
            </a:r>
            <a:r>
              <a:rPr lang="es-ES" sz="3200" dirty="0" err="1" smtClean="0"/>
              <a:t>xaponés</a:t>
            </a:r>
            <a:r>
              <a:rPr lang="es-ES" sz="3200" dirty="0" smtClean="0"/>
              <a:t>.</a:t>
            </a:r>
          </a:p>
          <a:p>
            <a:pPr marL="0" indent="0">
              <a:buNone/>
            </a:pPr>
            <a:r>
              <a:rPr lang="es-ES" sz="3200" dirty="0" smtClean="0"/>
              <a:t>É coñecido polas </a:t>
            </a:r>
            <a:r>
              <a:rPr lang="es-ES" sz="3200" dirty="0" err="1" smtClean="0"/>
              <a:t>suas</a:t>
            </a:r>
            <a:r>
              <a:rPr lang="es-ES" sz="3200" dirty="0" smtClean="0"/>
              <a:t> </a:t>
            </a:r>
            <a:r>
              <a:rPr lang="es-ES" sz="3200" dirty="0"/>
              <a:t>obras Dr. </a:t>
            </a:r>
            <a:r>
              <a:rPr lang="es-ES" sz="3200" dirty="0" err="1"/>
              <a:t>Slump</a:t>
            </a:r>
            <a:r>
              <a:rPr lang="es-ES" sz="3200" dirty="0"/>
              <a:t> y </a:t>
            </a:r>
            <a:r>
              <a:rPr lang="es-ES" sz="3200" dirty="0" err="1"/>
              <a:t>Dragon</a:t>
            </a:r>
            <a:r>
              <a:rPr lang="es-ES" sz="3200" dirty="0"/>
              <a:t> </a:t>
            </a:r>
            <a:r>
              <a:rPr lang="es-ES" sz="3200" dirty="0" err="1" smtClean="0"/>
              <a:t>Ball</a:t>
            </a:r>
            <a:r>
              <a:rPr lang="es-E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20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     Ocupa…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s-ES" sz="5400" dirty="0"/>
              <a:t>Ocupa unha extensión de terreo de 377.915km</a:t>
            </a:r>
            <a:r>
              <a:rPr lang="es-ES" sz="5400" baseline="30000" dirty="0"/>
              <a:t>2</a:t>
            </a:r>
            <a:r>
              <a:rPr lang="es-E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551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20000" dirty="0"/>
              <a:t> A flora </a:t>
            </a:r>
          </a:p>
        </p:txBody>
      </p:sp>
    </p:spTree>
    <p:extLst>
      <p:ext uri="{BB962C8B-B14F-4D97-AF65-F5344CB8AC3E}">
        <p14:creationId xmlns:p14="http://schemas.microsoft.com/office/powerpoint/2010/main" val="103593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es-ES" sz="4000" dirty="0"/>
              <a:t>A</a:t>
            </a:r>
            <a:r>
              <a:rPr lang="es-ES" sz="4000" dirty="0" smtClean="0"/>
              <a:t> </a:t>
            </a:r>
            <a:r>
              <a:rPr lang="es-ES" sz="4000" dirty="0"/>
              <a:t>flora de </a:t>
            </a:r>
            <a:r>
              <a:rPr lang="es-ES" sz="4000" dirty="0" smtClean="0"/>
              <a:t>Xapón </a:t>
            </a:r>
            <a:r>
              <a:rPr lang="es-ES" sz="4000" dirty="0" err="1" smtClean="0"/>
              <a:t>caracterízase</a:t>
            </a:r>
            <a:r>
              <a:rPr lang="es-ES" sz="4000" dirty="0" smtClean="0"/>
              <a:t>  </a:t>
            </a:r>
            <a:r>
              <a:rPr lang="es-ES" sz="4000" dirty="0"/>
              <a:t>por ser </a:t>
            </a:r>
            <a:r>
              <a:rPr lang="es-ES" sz="4000" dirty="0" smtClean="0"/>
              <a:t>enormemente exuberante e </a:t>
            </a:r>
            <a:r>
              <a:rPr lang="es-ES" sz="4000" dirty="0"/>
              <a:t>variada, </a:t>
            </a:r>
            <a:r>
              <a:rPr lang="es-ES" sz="4000" dirty="0" smtClean="0"/>
              <a:t> ata </a:t>
            </a:r>
            <a:r>
              <a:rPr lang="es-ES" sz="4000" dirty="0"/>
              <a:t>4500 </a:t>
            </a:r>
            <a:r>
              <a:rPr lang="es-ES" sz="4000" dirty="0" err="1" smtClean="0"/>
              <a:t>prantas</a:t>
            </a:r>
            <a:r>
              <a:rPr lang="es-ES" sz="4000" dirty="0" smtClean="0"/>
              <a:t> de Xapón. Esto deriva da </a:t>
            </a:r>
            <a:r>
              <a:rPr lang="es-ES" sz="4000" dirty="0" err="1" smtClean="0"/>
              <a:t>diversidade</a:t>
            </a:r>
            <a:r>
              <a:rPr lang="es-ES" sz="4000" dirty="0" smtClean="0"/>
              <a:t> </a:t>
            </a:r>
            <a:r>
              <a:rPr lang="es-ES" sz="4000" dirty="0"/>
              <a:t>climática </a:t>
            </a:r>
            <a:r>
              <a:rPr lang="es-ES" sz="4000" dirty="0" smtClean="0"/>
              <a:t>do </a:t>
            </a:r>
            <a:r>
              <a:rPr lang="es-ES" sz="4000" dirty="0" err="1" smtClean="0"/>
              <a:t>arquipélago</a:t>
            </a:r>
            <a:r>
              <a:rPr lang="es-ES" sz="4000" dirty="0" smtClean="0"/>
              <a:t> </a:t>
            </a:r>
            <a:r>
              <a:rPr lang="es-ES" sz="4000" dirty="0" err="1" smtClean="0"/>
              <a:t>Xaponés</a:t>
            </a:r>
            <a:r>
              <a:rPr lang="es-ES" sz="4000" dirty="0"/>
              <a:t>, </a:t>
            </a:r>
            <a:r>
              <a:rPr lang="es-ES" sz="4000" dirty="0" err="1" smtClean="0"/>
              <a:t>cun</a:t>
            </a:r>
            <a:r>
              <a:rPr lang="es-ES" sz="4000" dirty="0" smtClean="0"/>
              <a:t> </a:t>
            </a:r>
            <a:r>
              <a:rPr lang="es-ES" sz="4000" dirty="0" err="1" smtClean="0"/>
              <a:t>amplo</a:t>
            </a:r>
            <a:r>
              <a:rPr lang="es-ES" sz="4000" dirty="0" smtClean="0"/>
              <a:t> </a:t>
            </a:r>
            <a:r>
              <a:rPr lang="es-ES" sz="4000" dirty="0" err="1" smtClean="0"/>
              <a:t>marxe</a:t>
            </a:r>
            <a:r>
              <a:rPr lang="es-ES" sz="4000" dirty="0" smtClean="0"/>
              <a:t> </a:t>
            </a:r>
            <a:r>
              <a:rPr lang="es-ES" sz="4000" dirty="0"/>
              <a:t>de temperaturas </a:t>
            </a:r>
            <a:r>
              <a:rPr lang="es-ES" sz="4000" dirty="0" smtClean="0"/>
              <a:t>, </a:t>
            </a:r>
            <a:r>
              <a:rPr lang="es-ES" sz="4000" dirty="0"/>
              <a:t>una elevada </a:t>
            </a:r>
            <a:r>
              <a:rPr lang="es-ES" sz="4000" dirty="0" err="1" smtClean="0"/>
              <a:t>pluviosidade</a:t>
            </a:r>
            <a:r>
              <a:rPr lang="es-ES" sz="4000" dirty="0" smtClean="0"/>
              <a:t> </a:t>
            </a:r>
            <a:r>
              <a:rPr lang="es-ES" sz="4000" dirty="0"/>
              <a:t>e</a:t>
            </a:r>
            <a:r>
              <a:rPr lang="es-ES" sz="4000" dirty="0" smtClean="0"/>
              <a:t> os </a:t>
            </a:r>
            <a:r>
              <a:rPr lang="es-ES" sz="4000" dirty="0" err="1" smtClean="0"/>
              <a:t>verans</a:t>
            </a:r>
            <a:r>
              <a:rPr lang="es-ES" sz="4000" dirty="0" smtClean="0"/>
              <a:t> húmidos </a:t>
            </a:r>
            <a:r>
              <a:rPr lang="es-ES" sz="4000" dirty="0"/>
              <a:t>e</a:t>
            </a:r>
            <a:r>
              <a:rPr lang="es-ES" sz="4000" dirty="0" smtClean="0"/>
              <a:t> </a:t>
            </a:r>
            <a:r>
              <a:rPr lang="es-ES" sz="4000" dirty="0"/>
              <a:t>cálidos.</a:t>
            </a:r>
            <a:br>
              <a:rPr lang="es-ES" sz="4000" dirty="0"/>
            </a:br>
            <a:r>
              <a:rPr lang="es-ES" sz="4000" dirty="0"/>
              <a:t>En X</a:t>
            </a:r>
            <a:r>
              <a:rPr lang="es-ES" sz="4000" dirty="0" smtClean="0"/>
              <a:t>apón  </a:t>
            </a:r>
            <a:r>
              <a:rPr lang="es-ES" sz="4000" dirty="0" err="1" smtClean="0"/>
              <a:t>podense</a:t>
            </a:r>
            <a:r>
              <a:rPr lang="es-ES" sz="4000" dirty="0" smtClean="0"/>
              <a:t> </a:t>
            </a:r>
            <a:r>
              <a:rPr lang="es-ES" sz="4000" dirty="0" err="1" smtClean="0"/>
              <a:t>atopar</a:t>
            </a:r>
            <a:r>
              <a:rPr lang="es-ES" sz="4000" dirty="0" smtClean="0"/>
              <a:t> máis </a:t>
            </a:r>
            <a:r>
              <a:rPr lang="es-ES" sz="4000" dirty="0"/>
              <a:t>de 17000 </a:t>
            </a:r>
            <a:r>
              <a:rPr lang="es-ES" sz="4000" dirty="0" err="1" smtClean="0"/>
              <a:t>espezas</a:t>
            </a:r>
            <a:r>
              <a:rPr lang="es-ES" sz="4000" dirty="0" smtClean="0"/>
              <a:t> </a:t>
            </a:r>
            <a:r>
              <a:rPr lang="es-ES" sz="4000" dirty="0"/>
              <a:t>de plantas con </a:t>
            </a:r>
            <a:r>
              <a:rPr lang="es-ES" sz="4000" dirty="0" smtClean="0"/>
              <a:t>ou </a:t>
            </a:r>
            <a:r>
              <a:rPr lang="es-ES" sz="4000" dirty="0" err="1" smtClean="0"/>
              <a:t>sen</a:t>
            </a:r>
            <a:r>
              <a:rPr lang="es-ES" sz="4000" dirty="0" smtClean="0"/>
              <a:t> flores</a:t>
            </a:r>
            <a:r>
              <a:rPr lang="es-ES" sz="4000" dirty="0"/>
              <a:t>, </a:t>
            </a:r>
            <a:r>
              <a:rPr lang="es-ES" sz="4000" dirty="0" err="1" smtClean="0"/>
              <a:t>moitas</a:t>
            </a:r>
            <a:r>
              <a:rPr lang="es-ES" sz="4000" dirty="0" smtClean="0"/>
              <a:t>  delas moi </a:t>
            </a:r>
            <a:r>
              <a:rPr lang="es-ES" sz="4000" dirty="0"/>
              <a:t>cultivadas </a:t>
            </a:r>
            <a:r>
              <a:rPr lang="es-ES" sz="4000" dirty="0" smtClean="0"/>
              <a:t>e moi </a:t>
            </a:r>
            <a:r>
              <a:rPr lang="es-ES" sz="4000" dirty="0"/>
              <a:t>populares, como </a:t>
            </a:r>
            <a:r>
              <a:rPr lang="es-ES" sz="4000" dirty="0" smtClean="0"/>
              <a:t>os </a:t>
            </a:r>
            <a:r>
              <a:rPr lang="es-ES" sz="4000" dirty="0"/>
              <a:t>ciruelos blancos </a:t>
            </a:r>
            <a:r>
              <a:rPr lang="es-ES" sz="4000" dirty="0" smtClean="0"/>
              <a:t>e </a:t>
            </a:r>
            <a:r>
              <a:rPr lang="es-ES" sz="4000" dirty="0" err="1" smtClean="0"/>
              <a:t>vermellos</a:t>
            </a:r>
            <a:r>
              <a:rPr lang="es-ES" sz="4000" dirty="0" smtClean="0"/>
              <a:t>, os </a:t>
            </a:r>
            <a:r>
              <a:rPr lang="es-ES" sz="4000" dirty="0" err="1" smtClean="0"/>
              <a:t>cereixos</a:t>
            </a:r>
            <a:r>
              <a:rPr lang="es-ES" sz="4000" dirty="0" smtClean="0"/>
              <a:t>, </a:t>
            </a:r>
            <a:r>
              <a:rPr lang="es-ES" sz="4000" dirty="0"/>
              <a:t>azaleas, peonías, </a:t>
            </a:r>
            <a:r>
              <a:rPr lang="es-ES" sz="4000" dirty="0" smtClean="0"/>
              <a:t>lotos, e </a:t>
            </a:r>
            <a:r>
              <a:rPr lang="es-ES" sz="4000" dirty="0"/>
              <a:t>en </a:t>
            </a:r>
            <a:r>
              <a:rPr lang="es-ES" sz="4000" dirty="0" smtClean="0"/>
              <a:t>es</a:t>
            </a:r>
            <a:r>
              <a:rPr lang="es-ES" sz="4000" dirty="0"/>
              <a:t>pecial, o </a:t>
            </a:r>
            <a:r>
              <a:rPr lang="es-ES" sz="4000" dirty="0" smtClean="0"/>
              <a:t>crisantemo.</a:t>
            </a:r>
          </a:p>
        </p:txBody>
      </p:sp>
    </p:spTree>
    <p:extLst>
      <p:ext uri="{BB962C8B-B14F-4D97-AF65-F5344CB8AC3E}">
        <p14:creationId xmlns:p14="http://schemas.microsoft.com/office/powerpoint/2010/main" val="210887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0000" dirty="0" smtClean="0"/>
              <a:t>crisantemo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60" y="2161065"/>
            <a:ext cx="6240779" cy="4680584"/>
          </a:xfrm>
        </p:spPr>
      </p:pic>
    </p:spTree>
    <p:extLst>
      <p:ext uri="{BB962C8B-B14F-4D97-AF65-F5344CB8AC3E}">
        <p14:creationId xmlns:p14="http://schemas.microsoft.com/office/powerpoint/2010/main" val="340784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2739814"/>
          </a:xfrm>
        </p:spPr>
        <p:txBody>
          <a:bodyPr>
            <a:normAutofit fontScale="90000"/>
          </a:bodyPr>
          <a:lstStyle/>
          <a:p>
            <a:r>
              <a:rPr lang="es-ES" sz="30000" dirty="0" smtClean="0"/>
              <a:t>loto</a:t>
            </a:r>
            <a:endParaRPr lang="es-ES" sz="300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98" y="2739814"/>
            <a:ext cx="6515100" cy="4343400"/>
          </a:xfrm>
        </p:spPr>
      </p:pic>
    </p:spTree>
    <p:extLst>
      <p:ext uri="{BB962C8B-B14F-4D97-AF65-F5344CB8AC3E}">
        <p14:creationId xmlns:p14="http://schemas.microsoft.com/office/powerpoint/2010/main" val="319961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20000" dirty="0" smtClean="0"/>
              <a:t>fauna</a:t>
            </a:r>
            <a:endParaRPr lang="es-ES" sz="20000" dirty="0"/>
          </a:p>
        </p:txBody>
      </p:sp>
    </p:spTree>
    <p:extLst>
      <p:ext uri="{BB962C8B-B14F-4D97-AF65-F5344CB8AC3E}">
        <p14:creationId xmlns:p14="http://schemas.microsoft.com/office/powerpoint/2010/main" val="363008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r>
              <a:rPr lang="es-ES" sz="5000" dirty="0" smtClean="0"/>
              <a:t>- A flora e fauna típica do lugar.  En comparación coa </a:t>
            </a:r>
            <a:r>
              <a:rPr lang="es-ES" sz="5000" dirty="0" err="1" smtClean="0"/>
              <a:t>súa</a:t>
            </a:r>
            <a:r>
              <a:rPr lang="es-ES" sz="5000" dirty="0" smtClean="0"/>
              <a:t> flora exuberante, a </a:t>
            </a:r>
            <a:r>
              <a:rPr lang="es-ES" sz="5000" dirty="0" err="1" smtClean="0"/>
              <a:t>súa</a:t>
            </a:r>
            <a:r>
              <a:rPr lang="es-ES" sz="5000" dirty="0" smtClean="0"/>
              <a:t> fauna é máis escasa </a:t>
            </a:r>
            <a:r>
              <a:rPr lang="es-ES" sz="5000" dirty="0" err="1" smtClean="0"/>
              <a:t>ainda</a:t>
            </a:r>
            <a:r>
              <a:rPr lang="es-ES" sz="5000" dirty="0" smtClean="0"/>
              <a:t> que </a:t>
            </a:r>
            <a:r>
              <a:rPr lang="es-ES" sz="5000" dirty="0" err="1" smtClean="0"/>
              <a:t>conta</a:t>
            </a:r>
            <a:r>
              <a:rPr lang="es-ES" sz="5000" dirty="0" smtClean="0"/>
              <a:t> con ao menos 140 especies de mamíferos, 450 especies de aves e unha ampra </a:t>
            </a:r>
            <a:r>
              <a:rPr lang="es-ES" sz="5000" dirty="0" err="1" smtClean="0"/>
              <a:t>variedade</a:t>
            </a:r>
            <a:r>
              <a:rPr lang="es-ES" sz="5000" dirty="0" smtClean="0"/>
              <a:t> de </a:t>
            </a:r>
            <a:r>
              <a:rPr lang="es-ES" sz="5000" dirty="0" err="1" smtClean="0"/>
              <a:t>reptís</a:t>
            </a:r>
            <a:r>
              <a:rPr lang="es-ES" sz="5000" dirty="0" smtClean="0"/>
              <a:t>, batracios e </a:t>
            </a:r>
            <a:r>
              <a:rPr lang="es-ES" sz="5000" dirty="0" err="1" smtClean="0"/>
              <a:t>peixes</a:t>
            </a:r>
            <a:r>
              <a:rPr lang="es-ES" sz="5000" dirty="0" smtClean="0"/>
              <a:t>. O único primate mamífero é o mono de cara </a:t>
            </a:r>
            <a:r>
              <a:rPr lang="es-ES" sz="5000" dirty="0" err="1" smtClean="0"/>
              <a:t>vermella</a:t>
            </a:r>
            <a:r>
              <a:rPr lang="es-ES" sz="5000" dirty="0" smtClean="0"/>
              <a:t>, o macaco </a:t>
            </a:r>
            <a:r>
              <a:rPr lang="es-ES" sz="5000" dirty="0" err="1" smtClean="0"/>
              <a:t>Xaponés</a:t>
            </a:r>
            <a:r>
              <a:rPr lang="es-ES" sz="5000" dirty="0" smtClean="0"/>
              <a:t>, que se </a:t>
            </a:r>
            <a:r>
              <a:rPr lang="es-ES" sz="5000" dirty="0" err="1" smtClean="0"/>
              <a:t>encontra</a:t>
            </a:r>
            <a:r>
              <a:rPr lang="es-ES" sz="5000" dirty="0" smtClean="0"/>
              <a:t> en todo </a:t>
            </a:r>
            <a:r>
              <a:rPr lang="es-ES" sz="5000" dirty="0" err="1" smtClean="0"/>
              <a:t>Honshū</a:t>
            </a:r>
            <a:r>
              <a:rPr lang="es-ES" sz="5000" dirty="0" smtClean="0"/>
              <a:t>.</a:t>
            </a:r>
            <a:endParaRPr lang="es-ES" sz="5000" dirty="0"/>
          </a:p>
        </p:txBody>
      </p:sp>
    </p:spTree>
    <p:extLst>
      <p:ext uri="{BB962C8B-B14F-4D97-AF65-F5344CB8AC3E}">
        <p14:creationId xmlns:p14="http://schemas.microsoft.com/office/powerpoint/2010/main" val="128011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512064"/>
            <a:ext cx="10058400" cy="1609344"/>
          </a:xfrm>
        </p:spPr>
        <p:txBody>
          <a:bodyPr/>
          <a:lstStyle/>
          <a:p>
            <a:r>
              <a:rPr lang="es-ES" dirty="0"/>
              <a:t>mono de cara </a:t>
            </a:r>
            <a:r>
              <a:rPr lang="es-ES" dirty="0" err="1"/>
              <a:t>vermella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40" y="1575108"/>
            <a:ext cx="7840980" cy="5339189"/>
          </a:xfrm>
        </p:spPr>
      </p:pic>
    </p:spTree>
    <p:extLst>
      <p:ext uri="{BB962C8B-B14F-4D97-AF65-F5344CB8AC3E}">
        <p14:creationId xmlns:p14="http://schemas.microsoft.com/office/powerpoint/2010/main" val="339210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macaco </a:t>
            </a:r>
            <a:r>
              <a:rPr lang="es-ES" dirty="0" err="1"/>
              <a:t>Xaponés</a:t>
            </a:r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288" y="1547188"/>
            <a:ext cx="7982712" cy="5310812"/>
          </a:xfrm>
        </p:spPr>
      </p:pic>
    </p:spTree>
    <p:extLst>
      <p:ext uri="{BB962C8B-B14F-4D97-AF65-F5344CB8AC3E}">
        <p14:creationId xmlns:p14="http://schemas.microsoft.com/office/powerpoint/2010/main" val="129052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12000" dirty="0"/>
              <a:t>lugares típicos</a:t>
            </a:r>
          </a:p>
        </p:txBody>
      </p:sp>
    </p:spTree>
    <p:extLst>
      <p:ext uri="{BB962C8B-B14F-4D97-AF65-F5344CB8AC3E}">
        <p14:creationId xmlns:p14="http://schemas.microsoft.com/office/powerpoint/2010/main" val="391741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44698" y="336148"/>
            <a:ext cx="11668260" cy="1299469"/>
          </a:xfrm>
        </p:spPr>
        <p:txBody>
          <a:bodyPr>
            <a:normAutofit/>
          </a:bodyPr>
          <a:lstStyle/>
          <a:p>
            <a:r>
              <a:rPr lang="es-ES" sz="2800" dirty="0"/>
              <a:t>Para </a:t>
            </a:r>
            <a:r>
              <a:rPr lang="es-ES" sz="2800" dirty="0" err="1"/>
              <a:t>falar</a:t>
            </a:r>
            <a:r>
              <a:rPr lang="es-ES" sz="2800" dirty="0"/>
              <a:t> </a:t>
            </a:r>
            <a:r>
              <a:rPr lang="es-ES" sz="2800" dirty="0" err="1"/>
              <a:t>dalgúns</a:t>
            </a:r>
            <a:r>
              <a:rPr lang="es-ES" sz="2800" dirty="0"/>
              <a:t> dos lugares típicos máis famosos, sitios emblemáticos, lugares de interese e monumentos importantes, gústame </a:t>
            </a:r>
            <a:r>
              <a:rPr lang="es-ES" sz="2800" dirty="0" err="1"/>
              <a:t>moito</a:t>
            </a:r>
            <a:r>
              <a:rPr lang="es-ES" sz="2800" dirty="0"/>
              <a:t> este vídeo: </a:t>
            </a:r>
          </a:p>
          <a:p>
            <a:endParaRPr lang="es-ES" dirty="0"/>
          </a:p>
        </p:txBody>
      </p:sp>
      <p:pic>
        <p:nvPicPr>
          <p:cNvPr id="2" name="Qué ver en Japón 🇯🇵   10 Lugares imprescindibles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0444" y="1506828"/>
            <a:ext cx="7968690" cy="4481847"/>
          </a:xfrm>
        </p:spPr>
      </p:pic>
    </p:spTree>
    <p:extLst>
      <p:ext uri="{BB962C8B-B14F-4D97-AF65-F5344CB8AC3E}">
        <p14:creationId xmlns:p14="http://schemas.microsoft.com/office/powerpoint/2010/main" val="37219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228600"/>
            <a:ext cx="10058400" cy="186537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Canta </a:t>
            </a:r>
            <a:r>
              <a:rPr lang="es-ES" dirty="0"/>
              <a:t> </a:t>
            </a:r>
            <a:r>
              <a:rPr lang="es-ES" dirty="0" smtClean="0"/>
              <a:t>distancia </a:t>
            </a:r>
            <a:r>
              <a:rPr lang="es-ES" dirty="0" err="1" smtClean="0"/>
              <a:t>Hai</a:t>
            </a:r>
            <a:r>
              <a:rPr lang="es-ES" dirty="0" smtClean="0"/>
              <a:t> de  </a:t>
            </a:r>
            <a:r>
              <a:rPr lang="es-ES" dirty="0" err="1" smtClean="0"/>
              <a:t>Narón</a:t>
            </a:r>
            <a:r>
              <a:rPr lang="es-ES" dirty="0" smtClean="0"/>
              <a:t> </a:t>
            </a:r>
            <a:r>
              <a:rPr lang="es-ES" dirty="0"/>
              <a:t>a </a:t>
            </a:r>
            <a:r>
              <a:rPr lang="es-ES" dirty="0" smtClean="0"/>
              <a:t>Xapón?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5400" dirty="0"/>
              <a:t>De </a:t>
            </a:r>
            <a:r>
              <a:rPr lang="es-ES" sz="5400" dirty="0" err="1"/>
              <a:t>Narón</a:t>
            </a:r>
            <a:r>
              <a:rPr lang="es-ES" sz="5400" dirty="0"/>
              <a:t> a Xapón </a:t>
            </a:r>
            <a:r>
              <a:rPr lang="es-ES" sz="5400" dirty="0" err="1"/>
              <a:t>hai</a:t>
            </a:r>
            <a:r>
              <a:rPr lang="es-ES" sz="5400" dirty="0"/>
              <a:t> unha distancia de 10.642km.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973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 Tren bala</a:t>
            </a:r>
          </a:p>
        </p:txBody>
      </p:sp>
    </p:spTree>
    <p:extLst>
      <p:ext uri="{BB962C8B-B14F-4D97-AF65-F5344CB8AC3E}">
        <p14:creationId xmlns:p14="http://schemas.microsoft.com/office/powerpoint/2010/main" val="14926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9700" y="0"/>
            <a:ext cx="10058400" cy="1609344"/>
          </a:xfrm>
        </p:spPr>
        <p:txBody>
          <a:bodyPr/>
          <a:lstStyle/>
          <a:p>
            <a:r>
              <a:rPr lang="es-ES" dirty="0" smtClean="0"/>
              <a:t>               Tren bala</a:t>
            </a:r>
            <a:endParaRPr lang="es-ES" dirty="0"/>
          </a:p>
        </p:txBody>
      </p:sp>
      <p:pic>
        <p:nvPicPr>
          <p:cNvPr id="6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098024"/>
            <a:ext cx="6080760" cy="3759976"/>
          </a:xfrm>
        </p:spPr>
      </p:pic>
      <p:pic>
        <p:nvPicPr>
          <p:cNvPr id="7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3098024"/>
            <a:ext cx="6111240" cy="3759976"/>
          </a:xfrm>
        </p:spPr>
      </p:pic>
      <p:sp>
        <p:nvSpPr>
          <p:cNvPr id="8" name="Rectángulo 7"/>
          <p:cNvSpPr/>
          <p:nvPr/>
        </p:nvSpPr>
        <p:spPr>
          <a:xfrm>
            <a:off x="342900" y="1417320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dirty="0" smtClean="0">
                <a:solidFill>
                  <a:srgbClr val="666666"/>
                </a:solidFill>
                <a:latin typeface="Roboto"/>
              </a:rPr>
              <a:t>Os</a:t>
            </a:r>
            <a:r>
              <a:rPr lang="es-ES" sz="5400" b="1" dirty="0">
                <a:solidFill>
                  <a:srgbClr val="767676"/>
                </a:solidFill>
                <a:latin typeface="Roboto"/>
              </a:rPr>
              <a:t> </a:t>
            </a:r>
            <a:r>
              <a:rPr lang="es-ES" sz="5400" dirty="0" err="1" smtClean="0">
                <a:solidFill>
                  <a:srgbClr val="767676"/>
                </a:solidFill>
                <a:latin typeface="Roboto"/>
              </a:rPr>
              <a:t>trens</a:t>
            </a:r>
            <a:r>
              <a:rPr lang="es-ES" sz="5400" b="1" dirty="0" smtClean="0">
                <a:solidFill>
                  <a:srgbClr val="767676"/>
                </a:solidFill>
                <a:latin typeface="Roboto"/>
              </a:rPr>
              <a:t> </a:t>
            </a:r>
            <a:r>
              <a:rPr lang="es-ES" sz="5400" dirty="0">
                <a:solidFill>
                  <a:srgbClr val="7676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</a:t>
            </a:r>
            <a:r>
              <a:rPr lang="es-ES" sz="5400" dirty="0">
                <a:solidFill>
                  <a:srgbClr val="666666"/>
                </a:solidFill>
                <a:latin typeface="Roboto"/>
              </a:rPr>
              <a:t> </a:t>
            </a:r>
            <a:r>
              <a:rPr lang="es-ES" sz="5400" dirty="0" err="1">
                <a:solidFill>
                  <a:srgbClr val="666666"/>
                </a:solidFill>
                <a:latin typeface="Roboto"/>
              </a:rPr>
              <a:t>Shinkansen</a:t>
            </a:r>
            <a:r>
              <a:rPr lang="es-ES" sz="5400" dirty="0">
                <a:solidFill>
                  <a:srgbClr val="666666"/>
                </a:solidFill>
                <a:latin typeface="Roboto"/>
              </a:rPr>
              <a:t> de alta </a:t>
            </a:r>
            <a:r>
              <a:rPr lang="es-ES" sz="5400" dirty="0" err="1" smtClean="0">
                <a:solidFill>
                  <a:srgbClr val="666666"/>
                </a:solidFill>
                <a:latin typeface="Roboto"/>
              </a:rPr>
              <a:t>velocidade</a:t>
            </a:r>
            <a:r>
              <a:rPr lang="es-ES" sz="5400" dirty="0" smtClean="0">
                <a:solidFill>
                  <a:srgbClr val="666666"/>
                </a:solidFill>
                <a:latin typeface="Roboto"/>
              </a:rPr>
              <a:t> </a:t>
            </a:r>
            <a:r>
              <a:rPr lang="es-ES" sz="5400" dirty="0">
                <a:solidFill>
                  <a:srgbClr val="666666"/>
                </a:solidFill>
                <a:latin typeface="Roboto"/>
              </a:rPr>
              <a:t>conectan todo</a:t>
            </a:r>
            <a:r>
              <a:rPr lang="es-ES" sz="5400" b="1" dirty="0">
                <a:solidFill>
                  <a:srgbClr val="767676"/>
                </a:solidFill>
                <a:latin typeface="Roboto"/>
              </a:rPr>
              <a:t> </a:t>
            </a:r>
            <a:r>
              <a:rPr lang="es-ES" sz="5400" dirty="0">
                <a:solidFill>
                  <a:srgbClr val="767676"/>
                </a:solidFill>
                <a:latin typeface="Roboto"/>
              </a:rPr>
              <a:t>X</a:t>
            </a:r>
            <a:r>
              <a:rPr lang="es-ES" sz="5400" dirty="0" smtClean="0">
                <a:solidFill>
                  <a:srgbClr val="767676"/>
                </a:solidFill>
                <a:latin typeface="Roboto"/>
              </a:rPr>
              <a:t>apón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414697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fontAlgn="base"/>
            <a:r>
              <a:rPr lang="es-ES" sz="3200" dirty="0"/>
              <a:t>A min, en Xapón </a:t>
            </a:r>
            <a:r>
              <a:rPr lang="es-ES" sz="3200" dirty="0" err="1"/>
              <a:t>gustaríame</a:t>
            </a:r>
            <a:r>
              <a:rPr lang="es-ES" sz="3200" dirty="0"/>
              <a:t> visitar o barrio de Oliver e </a:t>
            </a:r>
            <a:r>
              <a:rPr lang="es-ES" sz="3200" dirty="0" err="1"/>
              <a:t>Benji</a:t>
            </a:r>
            <a:r>
              <a:rPr lang="es-ES" sz="3200" dirty="0"/>
              <a:t>: </a:t>
            </a:r>
            <a:r>
              <a:rPr lang="es-ES" sz="3200" dirty="0" err="1"/>
              <a:t>Yotsugi</a:t>
            </a:r>
            <a:r>
              <a:rPr lang="es-ES" sz="3200" dirty="0"/>
              <a:t>. É o barrio </a:t>
            </a:r>
            <a:r>
              <a:rPr lang="es-ES" sz="3200" dirty="0" err="1"/>
              <a:t>onde</a:t>
            </a:r>
            <a:r>
              <a:rPr lang="es-ES" sz="3200" dirty="0"/>
              <a:t> </a:t>
            </a:r>
            <a:r>
              <a:rPr lang="es-ES" sz="3200" dirty="0" err="1" smtClean="0"/>
              <a:t>medrou</a:t>
            </a:r>
            <a:r>
              <a:rPr lang="es-ES" sz="3200" dirty="0" smtClean="0"/>
              <a:t> </a:t>
            </a:r>
            <a:r>
              <a:rPr lang="es-ES" sz="3200" dirty="0"/>
              <a:t>o </a:t>
            </a:r>
            <a:r>
              <a:rPr lang="es-ES" sz="3200" dirty="0" err="1"/>
              <a:t>dibuxante</a:t>
            </a:r>
            <a:r>
              <a:rPr lang="es-ES" sz="3200" dirty="0"/>
              <a:t> e creador de “Capitán </a:t>
            </a:r>
            <a:r>
              <a:rPr lang="es-ES" sz="3200" dirty="0" err="1"/>
              <a:t>Tsubasa</a:t>
            </a:r>
            <a:r>
              <a:rPr lang="es-ES" sz="3200" dirty="0"/>
              <a:t>”, que é o nome da serie en Xapón. </a:t>
            </a:r>
            <a:r>
              <a:rPr lang="es-ES" sz="3200" dirty="0" err="1"/>
              <a:t>Gustaríame</a:t>
            </a:r>
            <a:r>
              <a:rPr lang="es-ES" sz="3200" dirty="0"/>
              <a:t> pasear por este barrio e ver as estatuas de bronce dos </a:t>
            </a:r>
            <a:r>
              <a:rPr lang="es-ES" sz="3200" dirty="0" err="1"/>
              <a:t>personaxes</a:t>
            </a:r>
            <a:r>
              <a:rPr lang="es-ES" sz="3200" dirty="0"/>
              <a:t> da serie. </a:t>
            </a:r>
          </a:p>
          <a:p>
            <a:pPr fontAlgn="base"/>
            <a:r>
              <a:rPr lang="es-ES" sz="3200" dirty="0"/>
              <a:t>Tamén me gustaría visitar o </a:t>
            </a:r>
            <a:r>
              <a:rPr lang="es-ES" sz="3200" dirty="0" err="1"/>
              <a:t>Pokémon</a:t>
            </a:r>
            <a:r>
              <a:rPr lang="es-ES" sz="3200" dirty="0"/>
              <a:t> Center </a:t>
            </a:r>
            <a:r>
              <a:rPr lang="es-ES" sz="3200" dirty="0" err="1"/>
              <a:t>MegaTokyo</a:t>
            </a:r>
            <a:r>
              <a:rPr lang="es-ES" sz="3200" dirty="0"/>
              <a:t>, que é unha </a:t>
            </a:r>
            <a:r>
              <a:rPr lang="es-ES" sz="3200" dirty="0" err="1"/>
              <a:t>tenda</a:t>
            </a:r>
            <a:r>
              <a:rPr lang="es-ES" sz="3200" dirty="0"/>
              <a:t> museo dos </a:t>
            </a:r>
            <a:r>
              <a:rPr lang="es-ES" sz="3200" dirty="0" err="1"/>
              <a:t>Pokémon</a:t>
            </a:r>
            <a:r>
              <a:rPr lang="es-ES" sz="3200" dirty="0"/>
              <a:t> </a:t>
            </a:r>
            <a:r>
              <a:rPr lang="es-ES" sz="3200" dirty="0" err="1"/>
              <a:t>onde</a:t>
            </a:r>
            <a:r>
              <a:rPr lang="es-ES" sz="3200" dirty="0"/>
              <a:t> </a:t>
            </a:r>
            <a:r>
              <a:rPr lang="es-ES" sz="3200" dirty="0" err="1"/>
              <a:t>hai</a:t>
            </a:r>
            <a:r>
              <a:rPr lang="es-ES" sz="3200" dirty="0"/>
              <a:t> peluches, </a:t>
            </a:r>
            <a:r>
              <a:rPr lang="es-ES" sz="3200" dirty="0" err="1"/>
              <a:t>videoxogos,xogos</a:t>
            </a:r>
            <a:r>
              <a:rPr lang="es-ES" sz="3200" dirty="0"/>
              <a:t> de cartas, figuras, etc.</a:t>
            </a:r>
          </a:p>
          <a:p>
            <a:pPr fontAlgn="base"/>
            <a:r>
              <a:rPr lang="es-ES" sz="3200" dirty="0" err="1"/>
              <a:t>Gustaríame</a:t>
            </a:r>
            <a:r>
              <a:rPr lang="es-ES" sz="3200" dirty="0"/>
              <a:t> ir a </a:t>
            </a:r>
            <a:r>
              <a:rPr lang="es-ES" sz="3200" b="1" dirty="0"/>
              <a:t>Kioto</a:t>
            </a:r>
            <a:r>
              <a:rPr lang="es-ES" sz="3200" dirty="0"/>
              <a:t> para ver o bosque de bambú, buscar Geishas polas </a:t>
            </a:r>
            <a:r>
              <a:rPr lang="es-ES" sz="3200" dirty="0" err="1"/>
              <a:t>suas</a:t>
            </a:r>
            <a:r>
              <a:rPr lang="es-ES" sz="3200" dirty="0"/>
              <a:t> rúas e ver o templo de </a:t>
            </a:r>
            <a:r>
              <a:rPr lang="es-ES" sz="3200" dirty="0" err="1"/>
              <a:t>Kikakuji</a:t>
            </a:r>
            <a:r>
              <a:rPr lang="es-ES" sz="3200" dirty="0"/>
              <a:t>. Por último</a:t>
            </a:r>
            <a:r>
              <a:rPr lang="es-ES" sz="3200" dirty="0" smtClean="0"/>
              <a:t>, </a:t>
            </a:r>
            <a:r>
              <a:rPr lang="es-ES" sz="3200" smtClean="0"/>
              <a:t>gustaríame </a:t>
            </a:r>
            <a:r>
              <a:rPr lang="es-ES" sz="3200" dirty="0"/>
              <a:t>ir á illa de </a:t>
            </a:r>
            <a:r>
              <a:rPr lang="es-ES" sz="3200" b="1" dirty="0" err="1"/>
              <a:t>Miyajima</a:t>
            </a:r>
            <a:r>
              <a:rPr lang="es-ES" sz="3200" dirty="0"/>
              <a:t> para ver o Santuario de </a:t>
            </a:r>
            <a:r>
              <a:rPr lang="es-ES" sz="3200" dirty="0" err="1"/>
              <a:t>Itsukushima</a:t>
            </a:r>
            <a:r>
              <a:rPr lang="es-ES" sz="3200" dirty="0"/>
              <a:t> que está  construido parcialmente sobre o mar.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804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1" y="0"/>
            <a:ext cx="11209020" cy="6949593"/>
          </a:xfrm>
        </p:spPr>
      </p:pic>
    </p:spTree>
    <p:extLst>
      <p:ext uri="{BB962C8B-B14F-4D97-AF65-F5344CB8AC3E}">
        <p14:creationId xmlns:p14="http://schemas.microsoft.com/office/powerpoint/2010/main" val="5856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conta</a:t>
            </a:r>
            <a:r>
              <a:rPr lang="es-ES" dirty="0"/>
              <a:t> </a:t>
            </a:r>
            <a:r>
              <a:rPr lang="es-ES" dirty="0" err="1"/>
              <a:t>cunha</a:t>
            </a:r>
            <a:r>
              <a:rPr lang="es-ES" dirty="0"/>
              <a:t> </a:t>
            </a:r>
            <a:r>
              <a:rPr lang="es-ES" dirty="0" err="1"/>
              <a:t>poboación</a:t>
            </a:r>
            <a:r>
              <a:rPr lang="es-ES" dirty="0"/>
              <a:t> </a:t>
            </a:r>
            <a:r>
              <a:rPr lang="es-ES" dirty="0" smtClean="0"/>
              <a:t>de…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5400" dirty="0" err="1"/>
              <a:t>C</a:t>
            </a:r>
            <a:r>
              <a:rPr lang="es-ES" sz="5400" dirty="0" err="1" smtClean="0"/>
              <a:t>onta</a:t>
            </a:r>
            <a:r>
              <a:rPr lang="es-ES" sz="5400" dirty="0" smtClean="0"/>
              <a:t> </a:t>
            </a:r>
            <a:r>
              <a:rPr lang="es-ES" sz="5400" dirty="0" err="1"/>
              <a:t>cunha</a:t>
            </a:r>
            <a:r>
              <a:rPr lang="es-ES" sz="5400" dirty="0"/>
              <a:t> </a:t>
            </a:r>
            <a:r>
              <a:rPr lang="es-ES" sz="5400" dirty="0" err="1"/>
              <a:t>poboación</a:t>
            </a:r>
            <a:r>
              <a:rPr lang="es-ES" sz="5400" dirty="0"/>
              <a:t> de  126,5 </a:t>
            </a:r>
            <a:r>
              <a:rPr lang="es-ES" sz="5400" dirty="0" err="1"/>
              <a:t>millóns</a:t>
            </a:r>
            <a:r>
              <a:rPr lang="es-ES" sz="5400" dirty="0"/>
              <a:t> de </a:t>
            </a:r>
            <a:r>
              <a:rPr lang="es-ES" sz="5400" dirty="0" err="1"/>
              <a:t>persoas</a:t>
            </a:r>
            <a:r>
              <a:rPr lang="es-E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57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Xapón </a:t>
            </a:r>
            <a:r>
              <a:rPr lang="es-ES" dirty="0" err="1" smtClean="0"/>
              <a:t>creouse</a:t>
            </a:r>
            <a:r>
              <a:rPr lang="es-ES" dirty="0" smtClean="0"/>
              <a:t> </a:t>
            </a:r>
            <a:r>
              <a:rPr lang="es-ES" dirty="0"/>
              <a:t>…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5400" dirty="0"/>
              <a:t>Xapón </a:t>
            </a:r>
            <a:r>
              <a:rPr lang="es-ES" sz="5400" dirty="0" err="1" smtClean="0"/>
              <a:t>creouse</a:t>
            </a:r>
            <a:r>
              <a:rPr lang="es-ES" sz="5400" dirty="0" smtClean="0"/>
              <a:t> no </a:t>
            </a:r>
            <a:r>
              <a:rPr lang="es-ES" sz="5400" dirty="0"/>
              <a:t>século VII</a:t>
            </a:r>
          </a:p>
        </p:txBody>
      </p:sp>
    </p:spTree>
    <p:extLst>
      <p:ext uri="{BB962C8B-B14F-4D97-AF65-F5344CB8AC3E}">
        <p14:creationId xmlns:p14="http://schemas.microsoft.com/office/powerpoint/2010/main" val="160815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Cales son os nomes </a:t>
            </a:r>
            <a:r>
              <a:rPr lang="es-ES" dirty="0" err="1" smtClean="0"/>
              <a:t>mÁis</a:t>
            </a:r>
            <a:r>
              <a:rPr lang="es-ES" dirty="0" smtClean="0"/>
              <a:t> </a:t>
            </a:r>
            <a:r>
              <a:rPr lang="es-ES" dirty="0" err="1" smtClean="0"/>
              <a:t>comÚns</a:t>
            </a:r>
            <a:r>
              <a:rPr lang="es-ES" dirty="0" smtClean="0"/>
              <a:t> 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4800" dirty="0"/>
              <a:t>Os nomes máis </a:t>
            </a:r>
            <a:r>
              <a:rPr lang="es-ES" sz="4800" dirty="0" err="1" smtClean="0"/>
              <a:t>comúns</a:t>
            </a:r>
            <a:r>
              <a:rPr lang="es-ES" sz="4800" dirty="0" smtClean="0"/>
              <a:t> </a:t>
            </a:r>
            <a:r>
              <a:rPr lang="es-ES" sz="4800" dirty="0"/>
              <a:t>son </a:t>
            </a:r>
            <a:r>
              <a:rPr lang="es-ES" sz="4800" dirty="0" err="1"/>
              <a:t>Ibuki</a:t>
            </a:r>
            <a:r>
              <a:rPr lang="es-ES" sz="4800" dirty="0"/>
              <a:t>, </a:t>
            </a:r>
            <a:r>
              <a:rPr lang="es-ES" sz="4800" dirty="0" err="1"/>
              <a:t>Asahi</a:t>
            </a:r>
            <a:r>
              <a:rPr lang="es-ES" sz="4800" dirty="0"/>
              <a:t>, </a:t>
            </a:r>
            <a:r>
              <a:rPr lang="es-ES" sz="4800" dirty="0" err="1"/>
              <a:t>Yuuki</a:t>
            </a:r>
            <a:r>
              <a:rPr lang="es-ES" sz="4800" dirty="0"/>
              <a:t>, </a:t>
            </a:r>
            <a:r>
              <a:rPr lang="es-ES" sz="4800" dirty="0" err="1"/>
              <a:t>Haruto</a:t>
            </a:r>
            <a:r>
              <a:rPr lang="es-ES" sz="4800" dirty="0"/>
              <a:t>, </a:t>
            </a:r>
            <a:r>
              <a:rPr lang="es-ES" sz="4800" dirty="0" err="1"/>
              <a:t>Souta</a:t>
            </a:r>
            <a:r>
              <a:rPr lang="es-ES" sz="4800" dirty="0"/>
              <a:t>, </a:t>
            </a:r>
            <a:r>
              <a:rPr lang="es-ES" sz="4800" dirty="0" err="1"/>
              <a:t>Aoi</a:t>
            </a:r>
            <a:r>
              <a:rPr lang="es-ES" sz="4800" dirty="0"/>
              <a:t>, </a:t>
            </a:r>
            <a:r>
              <a:rPr lang="es-ES" sz="4800" dirty="0" err="1"/>
              <a:t>Yuuna</a:t>
            </a:r>
            <a:r>
              <a:rPr lang="es-ES" sz="4800" dirty="0"/>
              <a:t>, Rin, </a:t>
            </a:r>
            <a:r>
              <a:rPr lang="es-ES" sz="4800" dirty="0" err="1"/>
              <a:t>Yui</a:t>
            </a:r>
            <a:r>
              <a:rPr lang="es-ES" sz="4800" dirty="0"/>
              <a:t>, </a:t>
            </a:r>
            <a:r>
              <a:rPr lang="es-ES" sz="4800" dirty="0" err="1"/>
              <a:t>Misaki</a:t>
            </a:r>
            <a:r>
              <a:rPr lang="es-ES" sz="4800" dirty="0"/>
              <a:t> e </a:t>
            </a:r>
            <a:r>
              <a:rPr lang="es-ES" sz="4800" dirty="0" smtClean="0"/>
              <a:t>Sakura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135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po de mader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TM03090434[[fn=Letras en madera]]</Template>
  <TotalTime>466</TotalTime>
  <Words>1135</Words>
  <Application>Microsoft Office PowerPoint</Application>
  <PresentationFormat>Panorámica</PresentationFormat>
  <Paragraphs>105</Paragraphs>
  <Slides>52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60" baseType="lpstr">
      <vt:lpstr>Arial</vt:lpstr>
      <vt:lpstr>Calibri</vt:lpstr>
      <vt:lpstr>Roboto</vt:lpstr>
      <vt:lpstr>Rockwell</vt:lpstr>
      <vt:lpstr>Rockwell Condensed</vt:lpstr>
      <vt:lpstr>Times New Roman</vt:lpstr>
      <vt:lpstr>Wingdings</vt:lpstr>
      <vt:lpstr>Tipo de madera</vt:lpstr>
      <vt:lpstr>        xapón</vt:lpstr>
      <vt:lpstr>A bandeira e esta</vt:lpstr>
      <vt:lpstr>A súa capital é Tokio. </vt:lpstr>
      <vt:lpstr>     Ocupa…</vt:lpstr>
      <vt:lpstr>Canta  distancia Hai de  Narón a Xapón? </vt:lpstr>
      <vt:lpstr>Presentación de PowerPoint</vt:lpstr>
      <vt:lpstr>conta cunha poboación de…</vt:lpstr>
      <vt:lpstr>Xapón creouse …</vt:lpstr>
      <vt:lpstr>Cales son os nomes mÁis comÚns ?</vt:lpstr>
      <vt:lpstr>Cal é o idioma que se fala?</vt:lpstr>
      <vt:lpstr>Como se di en xaponÉs ola?</vt:lpstr>
      <vt:lpstr>Como se di en xaponÉs ADEUS?</vt:lpstr>
      <vt:lpstr>Como se di en xaponés grazas?</vt:lpstr>
      <vt:lpstr>Como se di en xaponés eu chámome </vt:lpstr>
      <vt:lpstr>        rasgos</vt:lpstr>
      <vt:lpstr>CALES SON OS RASGOS XAPONESES?</vt:lpstr>
      <vt:lpstr>HAI DIFERENCIAS NO TONO DE PEL?</vt:lpstr>
      <vt:lpstr>COMIDAS TÍPICAS</vt:lpstr>
      <vt:lpstr>Ramen</vt:lpstr>
      <vt:lpstr>Udon</vt:lpstr>
      <vt:lpstr>Tempura</vt:lpstr>
      <vt:lpstr>Sushi </vt:lpstr>
      <vt:lpstr>Ingredentes (para 2 rolls e 6 nigiris) </vt:lpstr>
      <vt:lpstr>Para o sushi-zu </vt:lpstr>
      <vt:lpstr>Para o recheo</vt:lpstr>
      <vt:lpstr>Utensilios</vt:lpstr>
      <vt:lpstr>Paso 1</vt:lpstr>
      <vt:lpstr>Paso 2</vt:lpstr>
      <vt:lpstr>Paso 3</vt:lpstr>
      <vt:lpstr>Paso 4</vt:lpstr>
      <vt:lpstr>Para facer os nigiris </vt:lpstr>
      <vt:lpstr>Para facer os rolls (maki)</vt:lpstr>
      <vt:lpstr>Persoas famosas</vt:lpstr>
      <vt:lpstr>Presentación de PowerPoint</vt:lpstr>
      <vt:lpstr>Shigeru Miyamoto</vt:lpstr>
      <vt:lpstr>Akira Kurosawa</vt:lpstr>
      <vt:lpstr>Hirohito</vt:lpstr>
      <vt:lpstr>Hayao Miyazaki</vt:lpstr>
      <vt:lpstr>Akira Toriyama</vt:lpstr>
      <vt:lpstr> A flora </vt:lpstr>
      <vt:lpstr>Presentación de PowerPoint</vt:lpstr>
      <vt:lpstr>crisantemo </vt:lpstr>
      <vt:lpstr>loto</vt:lpstr>
      <vt:lpstr>fauna</vt:lpstr>
      <vt:lpstr>Presentación de PowerPoint</vt:lpstr>
      <vt:lpstr>mono de cara vermella</vt:lpstr>
      <vt:lpstr>macaco Xaponés</vt:lpstr>
      <vt:lpstr>lugares típicos</vt:lpstr>
      <vt:lpstr>Presentación de PowerPoint</vt:lpstr>
      <vt:lpstr> Tren bala</vt:lpstr>
      <vt:lpstr>               Tren bala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japón</dc:title>
  <dc:creator>Oliver</dc:creator>
  <cp:lastModifiedBy>Oliver</cp:lastModifiedBy>
  <cp:revision>40</cp:revision>
  <dcterms:created xsi:type="dcterms:W3CDTF">2021-04-19T16:00:33Z</dcterms:created>
  <dcterms:modified xsi:type="dcterms:W3CDTF">2021-05-04T13:58:17Z</dcterms:modified>
</cp:coreProperties>
</file>