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9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7" r:id="rId9"/>
    <p:sldId id="263" r:id="rId10"/>
    <p:sldId id="264" r:id="rId11"/>
    <p:sldId id="265" r:id="rId12"/>
    <p:sldId id="266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74"/>
    <p:restoredTop sz="94658"/>
  </p:normalViewPr>
  <p:slideViewPr>
    <p:cSldViewPr snapToGrid="0">
      <p:cViewPr>
        <p:scale>
          <a:sx n="49" d="100"/>
          <a:sy n="49" d="100"/>
        </p:scale>
        <p:origin x="1880" y="17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64F212-7811-0945-B457-0A46230238B8}" type="datetimeFigureOut">
              <a:rPr lang="en-US" smtClean="0"/>
              <a:t>11/25/24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D3539F-3493-104A-A976-5E5AF51F0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5562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D3539F-3493-104A-A976-5E5AF51F005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2094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D3539F-3493-104A-A976-5E5AF51F005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229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11/25/24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797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11/25/24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662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11/25/24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519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11/25/24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383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11/25/24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629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11/25/24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807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11/25/24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553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11/25/24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662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11/25/24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861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11/25/24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150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11/25/24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544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11/25/24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9911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8" r:id="rId6"/>
    <p:sldLayoutId id="2147483693" r:id="rId7"/>
    <p:sldLayoutId id="2147483694" r:id="rId8"/>
    <p:sldLayoutId id="2147483695" r:id="rId9"/>
    <p:sldLayoutId id="2147483697" r:id="rId10"/>
    <p:sldLayoutId id="2147483696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5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LWsL-_pgmTc&amp;t=3s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FA5B9DB-0BF9-4260-A97B-936524F966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B302CC-D940-092C-1083-388DEDC3E53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17883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9824785-89B4-4433-955A-F2C847B153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859" y="614291"/>
            <a:ext cx="10577516" cy="5566372"/>
          </a:xfrm>
          <a:custGeom>
            <a:avLst/>
            <a:gdLst>
              <a:gd name="connsiteX0" fmla="*/ 2871593 w 10577516"/>
              <a:gd name="connsiteY0" fmla="*/ 5218333 h 5566372"/>
              <a:gd name="connsiteX1" fmla="*/ 3890441 w 10577516"/>
              <a:gd name="connsiteY1" fmla="*/ 5441298 h 5566372"/>
              <a:gd name="connsiteX2" fmla="*/ 4931282 w 10577516"/>
              <a:gd name="connsiteY2" fmla="*/ 5506891 h 5566372"/>
              <a:gd name="connsiteX3" fmla="*/ 2871593 w 10577516"/>
              <a:gd name="connsiteY3" fmla="*/ 5218333 h 5566372"/>
              <a:gd name="connsiteX4" fmla="*/ 4720395 w 10577516"/>
              <a:gd name="connsiteY4" fmla="*/ 128662 h 5566372"/>
              <a:gd name="connsiteX5" fmla="*/ 3554723 w 10577516"/>
              <a:gd name="connsiteY5" fmla="*/ 250059 h 5566372"/>
              <a:gd name="connsiteX6" fmla="*/ 2497230 w 10577516"/>
              <a:gd name="connsiteY6" fmla="*/ 530354 h 5566372"/>
              <a:gd name="connsiteX7" fmla="*/ 2960194 w 10577516"/>
              <a:gd name="connsiteY7" fmla="*/ 403237 h 5566372"/>
              <a:gd name="connsiteX8" fmla="*/ 3980314 w 10577516"/>
              <a:gd name="connsiteY8" fmla="*/ 212560 h 5566372"/>
              <a:gd name="connsiteX9" fmla="*/ 4677428 w 10577516"/>
              <a:gd name="connsiteY9" fmla="*/ 139593 h 5566372"/>
              <a:gd name="connsiteX10" fmla="*/ 4760675 w 10577516"/>
              <a:gd name="connsiteY10" fmla="*/ 134906 h 5566372"/>
              <a:gd name="connsiteX11" fmla="*/ 4792997 w 10577516"/>
              <a:gd name="connsiteY11" fmla="*/ 130123 h 5566372"/>
              <a:gd name="connsiteX12" fmla="*/ 4798006 w 10577516"/>
              <a:gd name="connsiteY12" fmla="*/ 130828 h 5566372"/>
              <a:gd name="connsiteX13" fmla="*/ 4798006 w 10577516"/>
              <a:gd name="connsiteY13" fmla="*/ 129381 h 5566372"/>
              <a:gd name="connsiteX14" fmla="*/ 4792997 w 10577516"/>
              <a:gd name="connsiteY14" fmla="*/ 130123 h 5566372"/>
              <a:gd name="connsiteX15" fmla="*/ 4788863 w 10577516"/>
              <a:gd name="connsiteY15" fmla="*/ 129541 h 5566372"/>
              <a:gd name="connsiteX16" fmla="*/ 4720395 w 10577516"/>
              <a:gd name="connsiteY16" fmla="*/ 128662 h 5566372"/>
              <a:gd name="connsiteX17" fmla="*/ 6438297 w 10577516"/>
              <a:gd name="connsiteY17" fmla="*/ 19 h 5566372"/>
              <a:gd name="connsiteX18" fmla="*/ 7523724 w 10577516"/>
              <a:gd name="connsiteY18" fmla="*/ 104129 h 5566372"/>
              <a:gd name="connsiteX19" fmla="*/ 8525668 w 10577516"/>
              <a:gd name="connsiteY19" fmla="*/ 421922 h 5566372"/>
              <a:gd name="connsiteX20" fmla="*/ 9518204 w 10577516"/>
              <a:gd name="connsiteY20" fmla="*/ 1055605 h 5566372"/>
              <a:gd name="connsiteX21" fmla="*/ 10008242 w 10577516"/>
              <a:gd name="connsiteY21" fmla="*/ 1589500 h 5566372"/>
              <a:gd name="connsiteX22" fmla="*/ 10325274 w 10577516"/>
              <a:gd name="connsiteY22" fmla="*/ 2051574 h 5566372"/>
              <a:gd name="connsiteX23" fmla="*/ 10565908 w 10577516"/>
              <a:gd name="connsiteY23" fmla="*/ 2649028 h 5566372"/>
              <a:gd name="connsiteX24" fmla="*/ 10542137 w 10577516"/>
              <a:gd name="connsiteY24" fmla="*/ 2966823 h 5566372"/>
              <a:gd name="connsiteX25" fmla="*/ 10513789 w 10577516"/>
              <a:gd name="connsiteY25" fmla="*/ 3066355 h 5566372"/>
              <a:gd name="connsiteX26" fmla="*/ 10417308 w 10577516"/>
              <a:gd name="connsiteY26" fmla="*/ 3369150 h 5566372"/>
              <a:gd name="connsiteX27" fmla="*/ 9794430 w 10577516"/>
              <a:gd name="connsiteY27" fmla="*/ 4220840 h 5566372"/>
              <a:gd name="connsiteX28" fmla="*/ 8719522 w 10577516"/>
              <a:gd name="connsiteY28" fmla="*/ 4888463 h 5566372"/>
              <a:gd name="connsiteX29" fmla="*/ 7693808 w 10577516"/>
              <a:gd name="connsiteY29" fmla="*/ 5234223 h 5566372"/>
              <a:gd name="connsiteX30" fmla="*/ 7092669 w 10577516"/>
              <a:gd name="connsiteY30" fmla="*/ 5363248 h 5566372"/>
              <a:gd name="connsiteX31" fmla="*/ 6240978 w 10577516"/>
              <a:gd name="connsiteY31" fmla="*/ 5507272 h 5566372"/>
              <a:gd name="connsiteX32" fmla="*/ 5462508 w 10577516"/>
              <a:gd name="connsiteY32" fmla="*/ 5559010 h 5566372"/>
              <a:gd name="connsiteX33" fmla="*/ 4386329 w 10577516"/>
              <a:gd name="connsiteY33" fmla="*/ 5548839 h 5566372"/>
              <a:gd name="connsiteX34" fmla="*/ 3501461 w 10577516"/>
              <a:gd name="connsiteY34" fmla="*/ 5432782 h 5566372"/>
              <a:gd name="connsiteX35" fmla="*/ 2624348 w 10577516"/>
              <a:gd name="connsiteY35" fmla="*/ 5200409 h 5566372"/>
              <a:gd name="connsiteX36" fmla="*/ 2221385 w 10577516"/>
              <a:gd name="connsiteY36" fmla="*/ 5053589 h 5566372"/>
              <a:gd name="connsiteX37" fmla="*/ 1173934 w 10577516"/>
              <a:gd name="connsiteY37" fmla="*/ 4636388 h 5566372"/>
              <a:gd name="connsiteX38" fmla="*/ 438176 w 10577516"/>
              <a:gd name="connsiteY38" fmla="*/ 4080883 h 5566372"/>
              <a:gd name="connsiteX39" fmla="*/ 18687 w 10577516"/>
              <a:gd name="connsiteY39" fmla="*/ 2942161 h 5566372"/>
              <a:gd name="connsiteX40" fmla="*/ 0 w 10577516"/>
              <a:gd name="connsiteY40" fmla="*/ 2832713 h 5566372"/>
              <a:gd name="connsiteX41" fmla="*/ 0 w 10577516"/>
              <a:gd name="connsiteY41" fmla="*/ 2747290 h 5566372"/>
              <a:gd name="connsiteX42" fmla="*/ 14746 w 10577516"/>
              <a:gd name="connsiteY42" fmla="*/ 2661993 h 5566372"/>
              <a:gd name="connsiteX43" fmla="*/ 292753 w 10577516"/>
              <a:gd name="connsiteY43" fmla="*/ 1968947 h 5566372"/>
              <a:gd name="connsiteX44" fmla="*/ 923893 w 10577516"/>
              <a:gd name="connsiteY44" fmla="*/ 1299417 h 5566372"/>
              <a:gd name="connsiteX45" fmla="*/ 2035538 w 10577516"/>
              <a:gd name="connsiteY45" fmla="*/ 648828 h 5566372"/>
              <a:gd name="connsiteX46" fmla="*/ 3545571 w 10577516"/>
              <a:gd name="connsiteY46" fmla="*/ 196289 h 5566372"/>
              <a:gd name="connsiteX47" fmla="*/ 5211705 w 10577516"/>
              <a:gd name="connsiteY47" fmla="*/ 78323 h 5566372"/>
              <a:gd name="connsiteX48" fmla="*/ 5467720 w 10577516"/>
              <a:gd name="connsiteY48" fmla="*/ 77052 h 5566372"/>
              <a:gd name="connsiteX49" fmla="*/ 6073564 w 10577516"/>
              <a:gd name="connsiteY49" fmla="*/ 11840 h 5566372"/>
              <a:gd name="connsiteX50" fmla="*/ 6438297 w 10577516"/>
              <a:gd name="connsiteY50" fmla="*/ 19 h 5566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77516" h="5566372">
                <a:moveTo>
                  <a:pt x="2871593" y="5218333"/>
                </a:moveTo>
                <a:cubicBezTo>
                  <a:pt x="2990956" y="5269180"/>
                  <a:pt x="3517223" y="5383586"/>
                  <a:pt x="3890441" y="5441298"/>
                </a:cubicBezTo>
                <a:cubicBezTo>
                  <a:pt x="4162855" y="5483248"/>
                  <a:pt x="4828063" y="5526341"/>
                  <a:pt x="4931282" y="5506891"/>
                </a:cubicBezTo>
                <a:cubicBezTo>
                  <a:pt x="4236330" y="5449560"/>
                  <a:pt x="3552816" y="5364900"/>
                  <a:pt x="2871593" y="5218333"/>
                </a:cubicBezTo>
                <a:close/>
                <a:moveTo>
                  <a:pt x="4720395" y="128662"/>
                </a:moveTo>
                <a:cubicBezTo>
                  <a:pt x="4329266" y="138551"/>
                  <a:pt x="3939509" y="179153"/>
                  <a:pt x="3554723" y="250059"/>
                </a:cubicBezTo>
                <a:cubicBezTo>
                  <a:pt x="3195336" y="315207"/>
                  <a:pt x="2841707" y="408943"/>
                  <a:pt x="2497230" y="530354"/>
                </a:cubicBezTo>
                <a:cubicBezTo>
                  <a:pt x="2650917" y="485354"/>
                  <a:pt x="2804728" y="441372"/>
                  <a:pt x="2960194" y="403237"/>
                </a:cubicBezTo>
                <a:cubicBezTo>
                  <a:pt x="3296586" y="321538"/>
                  <a:pt x="3637121" y="257890"/>
                  <a:pt x="3980314" y="212560"/>
                </a:cubicBezTo>
                <a:cubicBezTo>
                  <a:pt x="4212050" y="181797"/>
                  <a:pt x="4444422" y="158280"/>
                  <a:pt x="4677428" y="139593"/>
                </a:cubicBezTo>
                <a:cubicBezTo>
                  <a:pt x="4704949" y="137369"/>
                  <a:pt x="4732915" y="137369"/>
                  <a:pt x="4760675" y="134906"/>
                </a:cubicBezTo>
                <a:lnTo>
                  <a:pt x="4792997" y="130123"/>
                </a:lnTo>
                <a:lnTo>
                  <a:pt x="4798006" y="130828"/>
                </a:lnTo>
                <a:lnTo>
                  <a:pt x="4798006" y="129381"/>
                </a:lnTo>
                <a:lnTo>
                  <a:pt x="4792997" y="130123"/>
                </a:lnTo>
                <a:lnTo>
                  <a:pt x="4788863" y="129541"/>
                </a:lnTo>
                <a:cubicBezTo>
                  <a:pt x="4766106" y="127801"/>
                  <a:pt x="4743237" y="127505"/>
                  <a:pt x="4720395" y="128662"/>
                </a:cubicBezTo>
                <a:close/>
                <a:moveTo>
                  <a:pt x="6438297" y="19"/>
                </a:moveTo>
                <a:cubicBezTo>
                  <a:pt x="6802322" y="-887"/>
                  <a:pt x="7164203" y="31671"/>
                  <a:pt x="7523724" y="104129"/>
                </a:cubicBezTo>
                <a:cubicBezTo>
                  <a:pt x="7868594" y="172060"/>
                  <a:pt x="8204694" y="278661"/>
                  <a:pt x="8525668" y="421922"/>
                </a:cubicBezTo>
                <a:cubicBezTo>
                  <a:pt x="8886414" y="582180"/>
                  <a:pt x="9221001" y="795802"/>
                  <a:pt x="9518204" y="1055605"/>
                </a:cubicBezTo>
                <a:cubicBezTo>
                  <a:pt x="9701176" y="1214502"/>
                  <a:pt x="9865578" y="1393612"/>
                  <a:pt x="10008242" y="1589500"/>
                </a:cubicBezTo>
                <a:cubicBezTo>
                  <a:pt x="10117308" y="1741190"/>
                  <a:pt x="10222982" y="1895218"/>
                  <a:pt x="10325274" y="2051574"/>
                </a:cubicBezTo>
                <a:cubicBezTo>
                  <a:pt x="10446215" y="2231789"/>
                  <a:pt x="10528180" y="2435291"/>
                  <a:pt x="10565908" y="2649028"/>
                </a:cubicBezTo>
                <a:cubicBezTo>
                  <a:pt x="10584595" y="2757459"/>
                  <a:pt x="10583451" y="2862839"/>
                  <a:pt x="10542137" y="2966823"/>
                </a:cubicBezTo>
                <a:cubicBezTo>
                  <a:pt x="10530023" y="2999186"/>
                  <a:pt x="10520540" y="3032466"/>
                  <a:pt x="10513789" y="3066355"/>
                </a:cubicBezTo>
                <a:cubicBezTo>
                  <a:pt x="10490298" y="3169843"/>
                  <a:pt x="10458023" y="3271142"/>
                  <a:pt x="10417308" y="3369150"/>
                </a:cubicBezTo>
                <a:cubicBezTo>
                  <a:pt x="10279257" y="3703851"/>
                  <a:pt x="10062140" y="3980714"/>
                  <a:pt x="9794430" y="4220840"/>
                </a:cubicBezTo>
                <a:cubicBezTo>
                  <a:pt x="9475364" y="4506346"/>
                  <a:pt x="9109391" y="4716599"/>
                  <a:pt x="8719522" y="4888463"/>
                </a:cubicBezTo>
                <a:cubicBezTo>
                  <a:pt x="8388126" y="5034394"/>
                  <a:pt x="8044526" y="5145368"/>
                  <a:pt x="7693808" y="5234223"/>
                </a:cubicBezTo>
                <a:cubicBezTo>
                  <a:pt x="7495123" y="5285070"/>
                  <a:pt x="7294022" y="5324223"/>
                  <a:pt x="7092669" y="5363248"/>
                </a:cubicBezTo>
                <a:cubicBezTo>
                  <a:pt x="6809577" y="5418035"/>
                  <a:pt x="6527120" y="5474730"/>
                  <a:pt x="6240978" y="5507272"/>
                </a:cubicBezTo>
                <a:cubicBezTo>
                  <a:pt x="5982166" y="5536509"/>
                  <a:pt x="5722845" y="5554814"/>
                  <a:pt x="5462508" y="5559010"/>
                </a:cubicBezTo>
                <a:cubicBezTo>
                  <a:pt x="5103782" y="5564730"/>
                  <a:pt x="4744928" y="5576298"/>
                  <a:pt x="4386329" y="5548839"/>
                </a:cubicBezTo>
                <a:cubicBezTo>
                  <a:pt x="4089394" y="5527103"/>
                  <a:pt x="3793960" y="5488344"/>
                  <a:pt x="3501461" y="5432782"/>
                </a:cubicBezTo>
                <a:cubicBezTo>
                  <a:pt x="3204247" y="5374930"/>
                  <a:pt x="2911229" y="5297299"/>
                  <a:pt x="2624348" y="5200409"/>
                </a:cubicBezTo>
                <a:cubicBezTo>
                  <a:pt x="2488841" y="5154775"/>
                  <a:pt x="2358417" y="5094775"/>
                  <a:pt x="2221385" y="5053589"/>
                </a:cubicBezTo>
                <a:cubicBezTo>
                  <a:pt x="1859988" y="4945157"/>
                  <a:pt x="1506856" y="4815878"/>
                  <a:pt x="1173934" y="4636388"/>
                </a:cubicBezTo>
                <a:cubicBezTo>
                  <a:pt x="900250" y="4488931"/>
                  <a:pt x="647539" y="4313508"/>
                  <a:pt x="438176" y="4080883"/>
                </a:cubicBezTo>
                <a:cubicBezTo>
                  <a:pt x="146695" y="3757114"/>
                  <a:pt x="3178" y="3378811"/>
                  <a:pt x="18687" y="2942161"/>
                </a:cubicBezTo>
                <a:cubicBezTo>
                  <a:pt x="19582" y="2904814"/>
                  <a:pt x="13236" y="2867645"/>
                  <a:pt x="0" y="2832713"/>
                </a:cubicBezTo>
                <a:lnTo>
                  <a:pt x="0" y="2747290"/>
                </a:lnTo>
                <a:cubicBezTo>
                  <a:pt x="13474" y="2720341"/>
                  <a:pt x="10296" y="2690468"/>
                  <a:pt x="14746" y="2661993"/>
                </a:cubicBezTo>
                <a:cubicBezTo>
                  <a:pt x="54533" y="2409665"/>
                  <a:pt x="152923" y="2181106"/>
                  <a:pt x="292753" y="1968947"/>
                </a:cubicBezTo>
                <a:cubicBezTo>
                  <a:pt x="464108" y="1708991"/>
                  <a:pt x="680970" y="1491747"/>
                  <a:pt x="923893" y="1299417"/>
                </a:cubicBezTo>
                <a:cubicBezTo>
                  <a:pt x="1263678" y="1030182"/>
                  <a:pt x="1638930" y="820945"/>
                  <a:pt x="2035538" y="648828"/>
                </a:cubicBezTo>
                <a:cubicBezTo>
                  <a:pt x="2521001" y="438575"/>
                  <a:pt x="3025660" y="291755"/>
                  <a:pt x="3545571" y="196289"/>
                </a:cubicBezTo>
                <a:cubicBezTo>
                  <a:pt x="4094899" y="95674"/>
                  <a:pt x="4653670" y="56116"/>
                  <a:pt x="5211705" y="78323"/>
                </a:cubicBezTo>
                <a:cubicBezTo>
                  <a:pt x="5297128" y="81756"/>
                  <a:pt x="5383313" y="88620"/>
                  <a:pt x="5467720" y="77052"/>
                </a:cubicBezTo>
                <a:cubicBezTo>
                  <a:pt x="5669076" y="49467"/>
                  <a:pt x="5870557" y="24299"/>
                  <a:pt x="6073564" y="11840"/>
                </a:cubicBezTo>
                <a:cubicBezTo>
                  <a:pt x="6195374" y="4340"/>
                  <a:pt x="6316955" y="320"/>
                  <a:pt x="6438297" y="19"/>
                </a:cubicBezTo>
                <a:close/>
              </a:path>
            </a:pathLst>
          </a:custGeom>
          <a:solidFill>
            <a:srgbClr val="4AB0B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8EBE39-C6C3-076E-5D22-3A86DACEFC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66925" y="1731762"/>
            <a:ext cx="8058150" cy="2453841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8100" dirty="0"/>
              <a:t>WHICH ARE THE TWO MAIN COLORS IN SPAIN’S FLAG?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69A476-03D6-8C9B-7FE1-8A082C6237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28975" y="4599432"/>
            <a:ext cx="5734051" cy="934593"/>
          </a:xfrm>
        </p:spPr>
        <p:txBody>
          <a:bodyPr>
            <a:normAutofit/>
          </a:bodyPr>
          <a:lstStyle/>
          <a:p>
            <a:pPr algn="ctr"/>
            <a:endParaRPr lang="en-US" sz="3200" dirty="0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CB2E64D6-3AEB-4AFF-9475-E210F85E0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41942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949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D0F22C-58C3-82CF-F2F8-2EEA45CD0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759978"/>
            <a:ext cx="10909640" cy="1065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000"/>
              <a:t>LOTUS IN TAJ MAHAL</a:t>
            </a:r>
          </a:p>
        </p:txBody>
      </p:sp>
      <p:sp>
        <p:nvSpPr>
          <p:cNvPr id="27" name="Rectangle 6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27432"/>
          </a:xfrm>
          <a:custGeom>
            <a:avLst/>
            <a:gdLst>
              <a:gd name="connsiteX0" fmla="*/ 0 w 3291840"/>
              <a:gd name="connsiteY0" fmla="*/ 0 h 27432"/>
              <a:gd name="connsiteX1" fmla="*/ 625450 w 3291840"/>
              <a:gd name="connsiteY1" fmla="*/ 0 h 27432"/>
              <a:gd name="connsiteX2" fmla="*/ 1283818 w 3291840"/>
              <a:gd name="connsiteY2" fmla="*/ 0 h 27432"/>
              <a:gd name="connsiteX3" fmla="*/ 1975104 w 3291840"/>
              <a:gd name="connsiteY3" fmla="*/ 0 h 27432"/>
              <a:gd name="connsiteX4" fmla="*/ 2666390 w 3291840"/>
              <a:gd name="connsiteY4" fmla="*/ 0 h 27432"/>
              <a:gd name="connsiteX5" fmla="*/ 3291840 w 3291840"/>
              <a:gd name="connsiteY5" fmla="*/ 0 h 27432"/>
              <a:gd name="connsiteX6" fmla="*/ 3291840 w 3291840"/>
              <a:gd name="connsiteY6" fmla="*/ 27432 h 27432"/>
              <a:gd name="connsiteX7" fmla="*/ 2567635 w 3291840"/>
              <a:gd name="connsiteY7" fmla="*/ 27432 h 27432"/>
              <a:gd name="connsiteX8" fmla="*/ 1843430 w 3291840"/>
              <a:gd name="connsiteY8" fmla="*/ 27432 h 27432"/>
              <a:gd name="connsiteX9" fmla="*/ 1185062 w 3291840"/>
              <a:gd name="connsiteY9" fmla="*/ 27432 h 27432"/>
              <a:gd name="connsiteX10" fmla="*/ 0 w 3291840"/>
              <a:gd name="connsiteY10" fmla="*/ 27432 h 27432"/>
              <a:gd name="connsiteX11" fmla="*/ 0 w 3291840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91840" h="27432" fill="none" extrusionOk="0">
                <a:moveTo>
                  <a:pt x="0" y="0"/>
                </a:moveTo>
                <a:cubicBezTo>
                  <a:pt x="173613" y="5552"/>
                  <a:pt x="489242" y="1770"/>
                  <a:pt x="625450" y="0"/>
                </a:cubicBezTo>
                <a:cubicBezTo>
                  <a:pt x="761658" y="-1770"/>
                  <a:pt x="1015131" y="32079"/>
                  <a:pt x="1283818" y="0"/>
                </a:cubicBezTo>
                <a:cubicBezTo>
                  <a:pt x="1552505" y="-32079"/>
                  <a:pt x="1752773" y="10771"/>
                  <a:pt x="1975104" y="0"/>
                </a:cubicBezTo>
                <a:cubicBezTo>
                  <a:pt x="2197435" y="-10771"/>
                  <a:pt x="2433070" y="21341"/>
                  <a:pt x="2666390" y="0"/>
                </a:cubicBezTo>
                <a:cubicBezTo>
                  <a:pt x="2899710" y="-21341"/>
                  <a:pt x="3028437" y="16612"/>
                  <a:pt x="3291840" y="0"/>
                </a:cubicBezTo>
                <a:cubicBezTo>
                  <a:pt x="3290674" y="7395"/>
                  <a:pt x="3291885" y="21864"/>
                  <a:pt x="3291840" y="27432"/>
                </a:cubicBezTo>
                <a:cubicBezTo>
                  <a:pt x="3043276" y="47012"/>
                  <a:pt x="2921041" y="-3764"/>
                  <a:pt x="2567635" y="27432"/>
                </a:cubicBezTo>
                <a:cubicBezTo>
                  <a:pt x="2214230" y="58628"/>
                  <a:pt x="2189623" y="-3875"/>
                  <a:pt x="1843430" y="27432"/>
                </a:cubicBezTo>
                <a:cubicBezTo>
                  <a:pt x="1497237" y="58739"/>
                  <a:pt x="1492584" y="38324"/>
                  <a:pt x="1185062" y="27432"/>
                </a:cubicBezTo>
                <a:cubicBezTo>
                  <a:pt x="877540" y="16540"/>
                  <a:pt x="313238" y="55587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291840" h="27432" stroke="0" extrusionOk="0">
                <a:moveTo>
                  <a:pt x="0" y="0"/>
                </a:moveTo>
                <a:cubicBezTo>
                  <a:pt x="281971" y="23935"/>
                  <a:pt x="485873" y="-14021"/>
                  <a:pt x="625450" y="0"/>
                </a:cubicBezTo>
                <a:cubicBezTo>
                  <a:pt x="765027" y="14021"/>
                  <a:pt x="1048900" y="27914"/>
                  <a:pt x="1185062" y="0"/>
                </a:cubicBezTo>
                <a:cubicBezTo>
                  <a:pt x="1321224" y="-27914"/>
                  <a:pt x="1648252" y="-3988"/>
                  <a:pt x="1909267" y="0"/>
                </a:cubicBezTo>
                <a:cubicBezTo>
                  <a:pt x="2170282" y="3988"/>
                  <a:pt x="2301957" y="25891"/>
                  <a:pt x="2534717" y="0"/>
                </a:cubicBezTo>
                <a:cubicBezTo>
                  <a:pt x="2767477" y="-25891"/>
                  <a:pt x="3078800" y="21500"/>
                  <a:pt x="3291840" y="0"/>
                </a:cubicBezTo>
                <a:cubicBezTo>
                  <a:pt x="3292033" y="12649"/>
                  <a:pt x="3290852" y="17989"/>
                  <a:pt x="3291840" y="27432"/>
                </a:cubicBezTo>
                <a:cubicBezTo>
                  <a:pt x="3120474" y="24858"/>
                  <a:pt x="2816568" y="13777"/>
                  <a:pt x="2633472" y="27432"/>
                </a:cubicBezTo>
                <a:cubicBezTo>
                  <a:pt x="2450376" y="41087"/>
                  <a:pt x="2160769" y="46494"/>
                  <a:pt x="1909267" y="27432"/>
                </a:cubicBezTo>
                <a:cubicBezTo>
                  <a:pt x="1657765" y="8370"/>
                  <a:pt x="1623992" y="18792"/>
                  <a:pt x="1349654" y="27432"/>
                </a:cubicBezTo>
                <a:cubicBezTo>
                  <a:pt x="1075316" y="36072"/>
                  <a:pt x="833426" y="43325"/>
                  <a:pt x="691286" y="27432"/>
                </a:cubicBezTo>
                <a:cubicBezTo>
                  <a:pt x="549146" y="11539"/>
                  <a:pt x="342011" y="33345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4AB0BC"/>
          </a:solidFill>
          <a:ln w="38100" cap="rnd">
            <a:solidFill>
              <a:srgbClr val="4AB0BC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close-up of a marble wall&#10;&#10;Description automatically generated">
            <a:extLst>
              <a:ext uri="{FF2B5EF4-FFF2-40B4-BE49-F238E27FC236}">
                <a16:creationId xmlns:a16="http://schemas.microsoft.com/office/drawing/2014/main" id="{D0599B9C-C4C3-6864-D18D-0428F9C9B9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59014" y="2585792"/>
            <a:ext cx="2594299" cy="3895344"/>
          </a:xfrm>
          <a:prstGeom prst="rect">
            <a:avLst/>
          </a:prstGeom>
        </p:spPr>
      </p:pic>
      <p:pic>
        <p:nvPicPr>
          <p:cNvPr id="9" name="Picture 8" descr="A close-up of a building&#10;&#10;Description automatically generated">
            <a:extLst>
              <a:ext uri="{FF2B5EF4-FFF2-40B4-BE49-F238E27FC236}">
                <a16:creationId xmlns:a16="http://schemas.microsoft.com/office/drawing/2014/main" id="{D8012036-4EAD-D3C1-5FB8-1462BE7DF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728" y="2585792"/>
            <a:ext cx="5614416" cy="3747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1643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BF13D3-16B0-E447-AE89-C6CBE1C97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759978"/>
            <a:ext cx="10909640" cy="1065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000"/>
              <a:t>LOTUS IN TAJ MAHAL</a:t>
            </a:r>
          </a:p>
        </p:txBody>
      </p:sp>
      <p:sp>
        <p:nvSpPr>
          <p:cNvPr id="27" name="Rectangle 6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27432"/>
          </a:xfrm>
          <a:custGeom>
            <a:avLst/>
            <a:gdLst>
              <a:gd name="connsiteX0" fmla="*/ 0 w 3291840"/>
              <a:gd name="connsiteY0" fmla="*/ 0 h 27432"/>
              <a:gd name="connsiteX1" fmla="*/ 625450 w 3291840"/>
              <a:gd name="connsiteY1" fmla="*/ 0 h 27432"/>
              <a:gd name="connsiteX2" fmla="*/ 1283818 w 3291840"/>
              <a:gd name="connsiteY2" fmla="*/ 0 h 27432"/>
              <a:gd name="connsiteX3" fmla="*/ 1975104 w 3291840"/>
              <a:gd name="connsiteY3" fmla="*/ 0 h 27432"/>
              <a:gd name="connsiteX4" fmla="*/ 2666390 w 3291840"/>
              <a:gd name="connsiteY4" fmla="*/ 0 h 27432"/>
              <a:gd name="connsiteX5" fmla="*/ 3291840 w 3291840"/>
              <a:gd name="connsiteY5" fmla="*/ 0 h 27432"/>
              <a:gd name="connsiteX6" fmla="*/ 3291840 w 3291840"/>
              <a:gd name="connsiteY6" fmla="*/ 27432 h 27432"/>
              <a:gd name="connsiteX7" fmla="*/ 2567635 w 3291840"/>
              <a:gd name="connsiteY7" fmla="*/ 27432 h 27432"/>
              <a:gd name="connsiteX8" fmla="*/ 1843430 w 3291840"/>
              <a:gd name="connsiteY8" fmla="*/ 27432 h 27432"/>
              <a:gd name="connsiteX9" fmla="*/ 1185062 w 3291840"/>
              <a:gd name="connsiteY9" fmla="*/ 27432 h 27432"/>
              <a:gd name="connsiteX10" fmla="*/ 0 w 3291840"/>
              <a:gd name="connsiteY10" fmla="*/ 27432 h 27432"/>
              <a:gd name="connsiteX11" fmla="*/ 0 w 3291840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91840" h="27432" fill="none" extrusionOk="0">
                <a:moveTo>
                  <a:pt x="0" y="0"/>
                </a:moveTo>
                <a:cubicBezTo>
                  <a:pt x="173613" y="5552"/>
                  <a:pt x="489242" y="1770"/>
                  <a:pt x="625450" y="0"/>
                </a:cubicBezTo>
                <a:cubicBezTo>
                  <a:pt x="761658" y="-1770"/>
                  <a:pt x="1015131" y="32079"/>
                  <a:pt x="1283818" y="0"/>
                </a:cubicBezTo>
                <a:cubicBezTo>
                  <a:pt x="1552505" y="-32079"/>
                  <a:pt x="1752773" y="10771"/>
                  <a:pt x="1975104" y="0"/>
                </a:cubicBezTo>
                <a:cubicBezTo>
                  <a:pt x="2197435" y="-10771"/>
                  <a:pt x="2433070" y="21341"/>
                  <a:pt x="2666390" y="0"/>
                </a:cubicBezTo>
                <a:cubicBezTo>
                  <a:pt x="2899710" y="-21341"/>
                  <a:pt x="3028437" y="16612"/>
                  <a:pt x="3291840" y="0"/>
                </a:cubicBezTo>
                <a:cubicBezTo>
                  <a:pt x="3290674" y="7395"/>
                  <a:pt x="3291885" y="21864"/>
                  <a:pt x="3291840" y="27432"/>
                </a:cubicBezTo>
                <a:cubicBezTo>
                  <a:pt x="3043276" y="47012"/>
                  <a:pt x="2921041" y="-3764"/>
                  <a:pt x="2567635" y="27432"/>
                </a:cubicBezTo>
                <a:cubicBezTo>
                  <a:pt x="2214230" y="58628"/>
                  <a:pt x="2189623" y="-3875"/>
                  <a:pt x="1843430" y="27432"/>
                </a:cubicBezTo>
                <a:cubicBezTo>
                  <a:pt x="1497237" y="58739"/>
                  <a:pt x="1492584" y="38324"/>
                  <a:pt x="1185062" y="27432"/>
                </a:cubicBezTo>
                <a:cubicBezTo>
                  <a:pt x="877540" y="16540"/>
                  <a:pt x="313238" y="55587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291840" h="27432" stroke="0" extrusionOk="0">
                <a:moveTo>
                  <a:pt x="0" y="0"/>
                </a:moveTo>
                <a:cubicBezTo>
                  <a:pt x="281971" y="23935"/>
                  <a:pt x="485873" y="-14021"/>
                  <a:pt x="625450" y="0"/>
                </a:cubicBezTo>
                <a:cubicBezTo>
                  <a:pt x="765027" y="14021"/>
                  <a:pt x="1048900" y="27914"/>
                  <a:pt x="1185062" y="0"/>
                </a:cubicBezTo>
                <a:cubicBezTo>
                  <a:pt x="1321224" y="-27914"/>
                  <a:pt x="1648252" y="-3988"/>
                  <a:pt x="1909267" y="0"/>
                </a:cubicBezTo>
                <a:cubicBezTo>
                  <a:pt x="2170282" y="3988"/>
                  <a:pt x="2301957" y="25891"/>
                  <a:pt x="2534717" y="0"/>
                </a:cubicBezTo>
                <a:cubicBezTo>
                  <a:pt x="2767477" y="-25891"/>
                  <a:pt x="3078800" y="21500"/>
                  <a:pt x="3291840" y="0"/>
                </a:cubicBezTo>
                <a:cubicBezTo>
                  <a:pt x="3292033" y="12649"/>
                  <a:pt x="3290852" y="17989"/>
                  <a:pt x="3291840" y="27432"/>
                </a:cubicBezTo>
                <a:cubicBezTo>
                  <a:pt x="3120474" y="24858"/>
                  <a:pt x="2816568" y="13777"/>
                  <a:pt x="2633472" y="27432"/>
                </a:cubicBezTo>
                <a:cubicBezTo>
                  <a:pt x="2450376" y="41087"/>
                  <a:pt x="2160769" y="46494"/>
                  <a:pt x="1909267" y="27432"/>
                </a:cubicBezTo>
                <a:cubicBezTo>
                  <a:pt x="1657765" y="8370"/>
                  <a:pt x="1623992" y="18792"/>
                  <a:pt x="1349654" y="27432"/>
                </a:cubicBezTo>
                <a:cubicBezTo>
                  <a:pt x="1075316" y="36072"/>
                  <a:pt x="833426" y="43325"/>
                  <a:pt x="691286" y="27432"/>
                </a:cubicBezTo>
                <a:cubicBezTo>
                  <a:pt x="549146" y="11539"/>
                  <a:pt x="342011" y="33345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4AB0BC"/>
          </a:solidFill>
          <a:ln w="38100" cap="rnd">
            <a:solidFill>
              <a:srgbClr val="4AB0BC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lose-up of a stone pillar&#10;&#10;Description automatically generated">
            <a:extLst>
              <a:ext uri="{FF2B5EF4-FFF2-40B4-BE49-F238E27FC236}">
                <a16:creationId xmlns:a16="http://schemas.microsoft.com/office/drawing/2014/main" id="{F4957FF2-44AA-8F05-FC7B-00281779B2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334" y="1999995"/>
            <a:ext cx="3017746" cy="4537965"/>
          </a:xfrm>
          <a:prstGeom prst="rect">
            <a:avLst/>
          </a:prstGeom>
        </p:spPr>
      </p:pic>
      <p:pic>
        <p:nvPicPr>
          <p:cNvPr id="5" name="Picture 4" descr="A close-up of a stone sculpture&#10;&#10;Description automatically generated">
            <a:extLst>
              <a:ext uri="{FF2B5EF4-FFF2-40B4-BE49-F238E27FC236}">
                <a16:creationId xmlns:a16="http://schemas.microsoft.com/office/drawing/2014/main" id="{295119AD-5AD4-D71C-20D7-E9F654034B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9989" y="2321305"/>
            <a:ext cx="5299787" cy="389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6820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A8E14A-686E-D224-4A14-A90E45A1B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759978"/>
            <a:ext cx="10909640" cy="1065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000"/>
              <a:t>LOTUS TEMPLE</a:t>
            </a:r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27432"/>
          </a:xfrm>
          <a:custGeom>
            <a:avLst/>
            <a:gdLst>
              <a:gd name="connsiteX0" fmla="*/ 0 w 3291840"/>
              <a:gd name="connsiteY0" fmla="*/ 0 h 27432"/>
              <a:gd name="connsiteX1" fmla="*/ 625450 w 3291840"/>
              <a:gd name="connsiteY1" fmla="*/ 0 h 27432"/>
              <a:gd name="connsiteX2" fmla="*/ 1283818 w 3291840"/>
              <a:gd name="connsiteY2" fmla="*/ 0 h 27432"/>
              <a:gd name="connsiteX3" fmla="*/ 1975104 w 3291840"/>
              <a:gd name="connsiteY3" fmla="*/ 0 h 27432"/>
              <a:gd name="connsiteX4" fmla="*/ 2666390 w 3291840"/>
              <a:gd name="connsiteY4" fmla="*/ 0 h 27432"/>
              <a:gd name="connsiteX5" fmla="*/ 3291840 w 3291840"/>
              <a:gd name="connsiteY5" fmla="*/ 0 h 27432"/>
              <a:gd name="connsiteX6" fmla="*/ 3291840 w 3291840"/>
              <a:gd name="connsiteY6" fmla="*/ 27432 h 27432"/>
              <a:gd name="connsiteX7" fmla="*/ 2567635 w 3291840"/>
              <a:gd name="connsiteY7" fmla="*/ 27432 h 27432"/>
              <a:gd name="connsiteX8" fmla="*/ 1843430 w 3291840"/>
              <a:gd name="connsiteY8" fmla="*/ 27432 h 27432"/>
              <a:gd name="connsiteX9" fmla="*/ 1185062 w 3291840"/>
              <a:gd name="connsiteY9" fmla="*/ 27432 h 27432"/>
              <a:gd name="connsiteX10" fmla="*/ 0 w 3291840"/>
              <a:gd name="connsiteY10" fmla="*/ 27432 h 27432"/>
              <a:gd name="connsiteX11" fmla="*/ 0 w 3291840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91840" h="27432" fill="none" extrusionOk="0">
                <a:moveTo>
                  <a:pt x="0" y="0"/>
                </a:moveTo>
                <a:cubicBezTo>
                  <a:pt x="173613" y="5552"/>
                  <a:pt x="489242" y="1770"/>
                  <a:pt x="625450" y="0"/>
                </a:cubicBezTo>
                <a:cubicBezTo>
                  <a:pt x="761658" y="-1770"/>
                  <a:pt x="1015131" y="32079"/>
                  <a:pt x="1283818" y="0"/>
                </a:cubicBezTo>
                <a:cubicBezTo>
                  <a:pt x="1552505" y="-32079"/>
                  <a:pt x="1752773" y="10771"/>
                  <a:pt x="1975104" y="0"/>
                </a:cubicBezTo>
                <a:cubicBezTo>
                  <a:pt x="2197435" y="-10771"/>
                  <a:pt x="2433070" y="21341"/>
                  <a:pt x="2666390" y="0"/>
                </a:cubicBezTo>
                <a:cubicBezTo>
                  <a:pt x="2899710" y="-21341"/>
                  <a:pt x="3028437" y="16612"/>
                  <a:pt x="3291840" y="0"/>
                </a:cubicBezTo>
                <a:cubicBezTo>
                  <a:pt x="3290674" y="7395"/>
                  <a:pt x="3291885" y="21864"/>
                  <a:pt x="3291840" y="27432"/>
                </a:cubicBezTo>
                <a:cubicBezTo>
                  <a:pt x="3043276" y="47012"/>
                  <a:pt x="2921041" y="-3764"/>
                  <a:pt x="2567635" y="27432"/>
                </a:cubicBezTo>
                <a:cubicBezTo>
                  <a:pt x="2214230" y="58628"/>
                  <a:pt x="2189623" y="-3875"/>
                  <a:pt x="1843430" y="27432"/>
                </a:cubicBezTo>
                <a:cubicBezTo>
                  <a:pt x="1497237" y="58739"/>
                  <a:pt x="1492584" y="38324"/>
                  <a:pt x="1185062" y="27432"/>
                </a:cubicBezTo>
                <a:cubicBezTo>
                  <a:pt x="877540" y="16540"/>
                  <a:pt x="313238" y="55587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291840" h="27432" stroke="0" extrusionOk="0">
                <a:moveTo>
                  <a:pt x="0" y="0"/>
                </a:moveTo>
                <a:cubicBezTo>
                  <a:pt x="281971" y="23935"/>
                  <a:pt x="485873" y="-14021"/>
                  <a:pt x="625450" y="0"/>
                </a:cubicBezTo>
                <a:cubicBezTo>
                  <a:pt x="765027" y="14021"/>
                  <a:pt x="1048900" y="27914"/>
                  <a:pt x="1185062" y="0"/>
                </a:cubicBezTo>
                <a:cubicBezTo>
                  <a:pt x="1321224" y="-27914"/>
                  <a:pt x="1648252" y="-3988"/>
                  <a:pt x="1909267" y="0"/>
                </a:cubicBezTo>
                <a:cubicBezTo>
                  <a:pt x="2170282" y="3988"/>
                  <a:pt x="2301957" y="25891"/>
                  <a:pt x="2534717" y="0"/>
                </a:cubicBezTo>
                <a:cubicBezTo>
                  <a:pt x="2767477" y="-25891"/>
                  <a:pt x="3078800" y="21500"/>
                  <a:pt x="3291840" y="0"/>
                </a:cubicBezTo>
                <a:cubicBezTo>
                  <a:pt x="3292033" y="12649"/>
                  <a:pt x="3290852" y="17989"/>
                  <a:pt x="3291840" y="27432"/>
                </a:cubicBezTo>
                <a:cubicBezTo>
                  <a:pt x="3120474" y="24858"/>
                  <a:pt x="2816568" y="13777"/>
                  <a:pt x="2633472" y="27432"/>
                </a:cubicBezTo>
                <a:cubicBezTo>
                  <a:pt x="2450376" y="41087"/>
                  <a:pt x="2160769" y="46494"/>
                  <a:pt x="1909267" y="27432"/>
                </a:cubicBezTo>
                <a:cubicBezTo>
                  <a:pt x="1657765" y="8370"/>
                  <a:pt x="1623992" y="18792"/>
                  <a:pt x="1349654" y="27432"/>
                </a:cubicBezTo>
                <a:cubicBezTo>
                  <a:pt x="1075316" y="36072"/>
                  <a:pt x="833426" y="43325"/>
                  <a:pt x="691286" y="27432"/>
                </a:cubicBezTo>
                <a:cubicBezTo>
                  <a:pt x="549146" y="11539"/>
                  <a:pt x="342011" y="33345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4AB0BC"/>
          </a:solidFill>
          <a:ln w="38100" cap="rnd">
            <a:solidFill>
              <a:srgbClr val="4AB0BC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large white building with a pointed roof with Lotus Temple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8668785B-5344-32FD-8DEE-116D9D7F72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6064" y="2642616"/>
            <a:ext cx="5142368" cy="3895344"/>
          </a:xfrm>
          <a:prstGeom prst="rect">
            <a:avLst/>
          </a:prstGeom>
        </p:spPr>
      </p:pic>
      <p:pic>
        <p:nvPicPr>
          <p:cNvPr id="7" name="Picture 6" descr="A collage of a building and a pool&#10;&#10;Description automatically generated">
            <a:extLst>
              <a:ext uri="{FF2B5EF4-FFF2-40B4-BE49-F238E27FC236}">
                <a16:creationId xmlns:a16="http://schemas.microsoft.com/office/drawing/2014/main" id="{A39550A8-BAAB-9BA4-B256-DEA24D1B75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4496" y="3123522"/>
            <a:ext cx="5614416" cy="293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9140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2F119-1001-A10E-256F-21514795D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LOTUS ORIGAMI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4ABFF5-058D-4BBD-082B-6D3541E425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>
                <a:hlinkClick r:id="rId2"/>
              </a:rPr>
              <a:t>https://www.youtube.com/watch?v=LWsL-_pgmTc&amp;t=3s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42531035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41B45-CFDF-FFF5-A933-891829B1F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RED AND YELLOW</a:t>
            </a:r>
          </a:p>
        </p:txBody>
      </p:sp>
      <p:pic>
        <p:nvPicPr>
          <p:cNvPr id="5" name="Content Placeholder 4" descr="A flag with a coat of arms&#10;&#10;Description automatically generated">
            <a:extLst>
              <a:ext uri="{FF2B5EF4-FFF2-40B4-BE49-F238E27FC236}">
                <a16:creationId xmlns:a16="http://schemas.microsoft.com/office/drawing/2014/main" id="{F8264221-BC73-55EA-3BB1-185EEADD1B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05070" y="1928813"/>
            <a:ext cx="6381860" cy="4252912"/>
          </a:xfrm>
        </p:spPr>
      </p:pic>
    </p:spTree>
    <p:extLst>
      <p:ext uri="{BB962C8B-B14F-4D97-AF65-F5344CB8AC3E}">
        <p14:creationId xmlns:p14="http://schemas.microsoft.com/office/powerpoint/2010/main" val="22927398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C2B1B-980E-61F4-D0E1-39F5D2DFE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DO YOU KNOW WHICH ARE THE THREE COLORS IN INDIA’S FLAG? </a:t>
            </a:r>
          </a:p>
        </p:txBody>
      </p:sp>
      <p:pic>
        <p:nvPicPr>
          <p:cNvPr id="5" name="Content Placeholder 4" descr="A flag coloring page&#10;&#10;Description automatically generated">
            <a:extLst>
              <a:ext uri="{FF2B5EF4-FFF2-40B4-BE49-F238E27FC236}">
                <a16:creationId xmlns:a16="http://schemas.microsoft.com/office/drawing/2014/main" id="{7E62066C-FC49-5F34-BCC7-DED5A5D7AF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5891" b="5600"/>
          <a:stretch/>
        </p:blipFill>
        <p:spPr>
          <a:xfrm>
            <a:off x="2795522" y="2060282"/>
            <a:ext cx="6600955" cy="4432593"/>
          </a:xfrm>
        </p:spPr>
      </p:pic>
    </p:spTree>
    <p:extLst>
      <p:ext uri="{BB962C8B-B14F-4D97-AF65-F5344CB8AC3E}">
        <p14:creationId xmlns:p14="http://schemas.microsoft.com/office/powerpoint/2010/main" val="9480298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3D2AD0-301D-F448-5113-31C9FFBE02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5FF44-6C59-26FC-B6F9-BB1C15240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ORANGE, WHITE AND GREEN.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8F80C32-72C2-5786-4DBC-CD88F4A945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380" r="380"/>
          <a:stretch/>
        </p:blipFill>
        <p:spPr>
          <a:xfrm>
            <a:off x="2795522" y="2060282"/>
            <a:ext cx="6600955" cy="4432593"/>
          </a:xfrm>
        </p:spPr>
      </p:pic>
    </p:spTree>
    <p:extLst>
      <p:ext uri="{BB962C8B-B14F-4D97-AF65-F5344CB8AC3E}">
        <p14:creationId xmlns:p14="http://schemas.microsoft.com/office/powerpoint/2010/main" val="42890048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B6ECEE03-918F-43ED-A7B3-F1BDE3FCE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7D49FB-AB81-7C82-5933-88EB20299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0051"/>
            <a:ext cx="10515600" cy="127023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/>
              <a:t>ASHOKA CHAKRA (ASHOKA’S WHEEL)</a:t>
            </a:r>
          </a:p>
        </p:txBody>
      </p:sp>
      <p:pic>
        <p:nvPicPr>
          <p:cNvPr id="7" name="Picture 6" descr="A statue of a person wearing a turban&#10;&#10;Description automatically generated">
            <a:extLst>
              <a:ext uri="{FF2B5EF4-FFF2-40B4-BE49-F238E27FC236}">
                <a16:creationId xmlns:a16="http://schemas.microsoft.com/office/drawing/2014/main" id="{3CA01331-336D-BE63-4400-9873F6F8D0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754" r="-1" b="-1"/>
          <a:stretch/>
        </p:blipFill>
        <p:spPr>
          <a:xfrm>
            <a:off x="454947" y="1856382"/>
            <a:ext cx="3524888" cy="3647338"/>
          </a:xfrm>
          <a:custGeom>
            <a:avLst/>
            <a:gdLst/>
            <a:ahLst/>
            <a:cxnLst/>
            <a:rect l="l" t="t" r="r" b="b"/>
            <a:pathLst>
              <a:path w="3524888" h="3647338">
                <a:moveTo>
                  <a:pt x="887181" y="60"/>
                </a:moveTo>
                <a:cubicBezTo>
                  <a:pt x="945946" y="-443"/>
                  <a:pt x="1004683" y="2214"/>
                  <a:pt x="1063120" y="9535"/>
                </a:cubicBezTo>
                <a:cubicBezTo>
                  <a:pt x="1192553" y="25206"/>
                  <a:pt x="1324035" y="29312"/>
                  <a:pt x="1454772" y="21769"/>
                </a:cubicBezTo>
                <a:cubicBezTo>
                  <a:pt x="1583729" y="15160"/>
                  <a:pt x="1712924" y="14714"/>
                  <a:pt x="1842239" y="16589"/>
                </a:cubicBezTo>
                <a:cubicBezTo>
                  <a:pt x="1958874" y="18285"/>
                  <a:pt x="2075629" y="18018"/>
                  <a:pt x="2192264" y="13196"/>
                </a:cubicBezTo>
                <a:cubicBezTo>
                  <a:pt x="2323253" y="7660"/>
                  <a:pt x="2454242" y="2928"/>
                  <a:pt x="2585114" y="13911"/>
                </a:cubicBezTo>
                <a:cubicBezTo>
                  <a:pt x="2699008" y="24482"/>
                  <a:pt x="2813668" y="29758"/>
                  <a:pt x="2928437" y="29714"/>
                </a:cubicBezTo>
                <a:cubicBezTo>
                  <a:pt x="3080601" y="28464"/>
                  <a:pt x="3232406" y="19625"/>
                  <a:pt x="3384330" y="14536"/>
                </a:cubicBezTo>
                <a:lnTo>
                  <a:pt x="3481468" y="12130"/>
                </a:lnTo>
                <a:lnTo>
                  <a:pt x="3481325" y="16098"/>
                </a:lnTo>
                <a:lnTo>
                  <a:pt x="3493308" y="84630"/>
                </a:lnTo>
                <a:lnTo>
                  <a:pt x="3493318" y="92959"/>
                </a:lnTo>
                <a:cubicBezTo>
                  <a:pt x="3495695" y="161085"/>
                  <a:pt x="3501168" y="229143"/>
                  <a:pt x="3512114" y="297090"/>
                </a:cubicBezTo>
                <a:cubicBezTo>
                  <a:pt x="3519231" y="340796"/>
                  <a:pt x="3524136" y="384681"/>
                  <a:pt x="3524809" y="428543"/>
                </a:cubicBezTo>
                <a:cubicBezTo>
                  <a:pt x="3525482" y="472405"/>
                  <a:pt x="3521924" y="516245"/>
                  <a:pt x="3512114" y="559861"/>
                </a:cubicBezTo>
                <a:cubicBezTo>
                  <a:pt x="3491119" y="656469"/>
                  <a:pt x="3485618" y="754605"/>
                  <a:pt x="3495724" y="852186"/>
                </a:cubicBezTo>
                <a:cubicBezTo>
                  <a:pt x="3504578" y="948437"/>
                  <a:pt x="3505176" y="1044867"/>
                  <a:pt x="3502664" y="1141386"/>
                </a:cubicBezTo>
                <a:cubicBezTo>
                  <a:pt x="3500391" y="1228440"/>
                  <a:pt x="3500750" y="1315584"/>
                  <a:pt x="3507210" y="1402639"/>
                </a:cubicBezTo>
                <a:cubicBezTo>
                  <a:pt x="3514626" y="1500407"/>
                  <a:pt x="3520966" y="1598176"/>
                  <a:pt x="3506252" y="1695857"/>
                </a:cubicBezTo>
                <a:cubicBezTo>
                  <a:pt x="3492089" y="1780866"/>
                  <a:pt x="3485019" y="1866447"/>
                  <a:pt x="3485079" y="1952109"/>
                </a:cubicBezTo>
                <a:cubicBezTo>
                  <a:pt x="3486753" y="2065682"/>
                  <a:pt x="3498595" y="2178986"/>
                  <a:pt x="3505415" y="2292381"/>
                </a:cubicBezTo>
                <a:cubicBezTo>
                  <a:pt x="3514746" y="2447918"/>
                  <a:pt x="3522761" y="2603544"/>
                  <a:pt x="3508406" y="2759171"/>
                </a:cubicBezTo>
                <a:cubicBezTo>
                  <a:pt x="3497997" y="2866762"/>
                  <a:pt x="3488427" y="2974352"/>
                  <a:pt x="3496442" y="3082389"/>
                </a:cubicBezTo>
                <a:cubicBezTo>
                  <a:pt x="3502066" y="3158639"/>
                  <a:pt x="3510200" y="3234980"/>
                  <a:pt x="3504816" y="3311409"/>
                </a:cubicBezTo>
                <a:lnTo>
                  <a:pt x="3500655" y="3407763"/>
                </a:lnTo>
                <a:lnTo>
                  <a:pt x="3500528" y="3407763"/>
                </a:lnTo>
                <a:lnTo>
                  <a:pt x="3500186" y="3418624"/>
                </a:lnTo>
                <a:lnTo>
                  <a:pt x="3498431" y="3459279"/>
                </a:lnTo>
                <a:lnTo>
                  <a:pt x="3498786" y="3476530"/>
                </a:lnTo>
                <a:lnTo>
                  <a:pt x="3500070" y="3476530"/>
                </a:lnTo>
                <a:lnTo>
                  <a:pt x="3504922" y="3592711"/>
                </a:lnTo>
                <a:lnTo>
                  <a:pt x="3504733" y="3642505"/>
                </a:lnTo>
                <a:lnTo>
                  <a:pt x="3344090" y="3645620"/>
                </a:lnTo>
                <a:cubicBezTo>
                  <a:pt x="3179267" y="3652578"/>
                  <a:pt x="3015642" y="3636699"/>
                  <a:pt x="2851776" y="3628492"/>
                </a:cubicBezTo>
                <a:cubicBezTo>
                  <a:pt x="2716167" y="3622675"/>
                  <a:pt x="2580186" y="3623335"/>
                  <a:pt x="2444683" y="3630454"/>
                </a:cubicBezTo>
                <a:cubicBezTo>
                  <a:pt x="2220221" y="3640802"/>
                  <a:pt x="1995758" y="3642229"/>
                  <a:pt x="1771055" y="3636431"/>
                </a:cubicBezTo>
                <a:cubicBezTo>
                  <a:pt x="1659183" y="3633576"/>
                  <a:pt x="1547429" y="3634736"/>
                  <a:pt x="1435676" y="3638305"/>
                </a:cubicBezTo>
                <a:cubicBezTo>
                  <a:pt x="1179420" y="3646601"/>
                  <a:pt x="923403" y="3637323"/>
                  <a:pt x="667265" y="3634558"/>
                </a:cubicBezTo>
                <a:cubicBezTo>
                  <a:pt x="569736" y="3633488"/>
                  <a:pt x="472205" y="3633665"/>
                  <a:pt x="374794" y="3637679"/>
                </a:cubicBezTo>
                <a:cubicBezTo>
                  <a:pt x="264415" y="3642140"/>
                  <a:pt x="154036" y="3643412"/>
                  <a:pt x="43657" y="3642932"/>
                </a:cubicBezTo>
                <a:lnTo>
                  <a:pt x="11965" y="3642429"/>
                </a:lnTo>
                <a:lnTo>
                  <a:pt x="24360" y="3479541"/>
                </a:lnTo>
                <a:cubicBezTo>
                  <a:pt x="26194" y="3423392"/>
                  <a:pt x="25594" y="3367189"/>
                  <a:pt x="22559" y="3311038"/>
                </a:cubicBezTo>
                <a:cubicBezTo>
                  <a:pt x="16343" y="3197955"/>
                  <a:pt x="-628" y="3084971"/>
                  <a:pt x="13594" y="2971689"/>
                </a:cubicBezTo>
                <a:cubicBezTo>
                  <a:pt x="38335" y="2776712"/>
                  <a:pt x="12519" y="2582431"/>
                  <a:pt x="4272" y="2387950"/>
                </a:cubicBezTo>
                <a:cubicBezTo>
                  <a:pt x="-3262" y="2237604"/>
                  <a:pt x="2250" y="2086990"/>
                  <a:pt x="20765" y="1937298"/>
                </a:cubicBezTo>
                <a:cubicBezTo>
                  <a:pt x="38958" y="1790576"/>
                  <a:pt x="37113" y="1642627"/>
                  <a:pt x="15268" y="1496252"/>
                </a:cubicBezTo>
                <a:cubicBezTo>
                  <a:pt x="7718" y="1430798"/>
                  <a:pt x="7400" y="1364898"/>
                  <a:pt x="14311" y="1299395"/>
                </a:cubicBezTo>
                <a:cubicBezTo>
                  <a:pt x="22640" y="1195064"/>
                  <a:pt x="20682" y="1090348"/>
                  <a:pt x="8455" y="986285"/>
                </a:cubicBezTo>
                <a:cubicBezTo>
                  <a:pt x="-8159" y="849535"/>
                  <a:pt x="3794" y="712390"/>
                  <a:pt x="9890" y="575540"/>
                </a:cubicBezTo>
                <a:cubicBezTo>
                  <a:pt x="14432" y="472556"/>
                  <a:pt x="17180" y="369671"/>
                  <a:pt x="12878" y="266688"/>
                </a:cubicBezTo>
                <a:lnTo>
                  <a:pt x="14418" y="21931"/>
                </a:lnTo>
                <a:lnTo>
                  <a:pt x="163536" y="23733"/>
                </a:lnTo>
                <a:cubicBezTo>
                  <a:pt x="346324" y="25875"/>
                  <a:pt x="528992" y="25875"/>
                  <a:pt x="711062" y="9535"/>
                </a:cubicBezTo>
                <a:cubicBezTo>
                  <a:pt x="769619" y="4223"/>
                  <a:pt x="828415" y="562"/>
                  <a:pt x="887181" y="60"/>
                </a:cubicBezTo>
                <a:close/>
              </a:path>
            </a:pathLst>
          </a:custGeom>
        </p:spPr>
      </p:pic>
      <p:pic>
        <p:nvPicPr>
          <p:cNvPr id="5" name="Content Placeholder 4" descr="A stone carving of two people&#10;&#10;Description automatically generated">
            <a:extLst>
              <a:ext uri="{FF2B5EF4-FFF2-40B4-BE49-F238E27FC236}">
                <a16:creationId xmlns:a16="http://schemas.microsoft.com/office/drawing/2014/main" id="{2002C86C-AF0A-68F2-745B-3686DB0469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6690" r="-3" b="9494"/>
          <a:stretch/>
        </p:blipFill>
        <p:spPr>
          <a:xfrm>
            <a:off x="4278138" y="1856382"/>
            <a:ext cx="3524888" cy="3647338"/>
          </a:xfrm>
          <a:custGeom>
            <a:avLst/>
            <a:gdLst/>
            <a:ahLst/>
            <a:cxnLst/>
            <a:rect l="l" t="t" r="r" b="b"/>
            <a:pathLst>
              <a:path w="3524888" h="3647338">
                <a:moveTo>
                  <a:pt x="887181" y="60"/>
                </a:moveTo>
                <a:cubicBezTo>
                  <a:pt x="945947" y="-443"/>
                  <a:pt x="1004683" y="2214"/>
                  <a:pt x="1063120" y="9535"/>
                </a:cubicBezTo>
                <a:cubicBezTo>
                  <a:pt x="1192553" y="25206"/>
                  <a:pt x="1324035" y="29312"/>
                  <a:pt x="1454772" y="21769"/>
                </a:cubicBezTo>
                <a:cubicBezTo>
                  <a:pt x="1583729" y="15160"/>
                  <a:pt x="1712924" y="14714"/>
                  <a:pt x="1842239" y="16589"/>
                </a:cubicBezTo>
                <a:cubicBezTo>
                  <a:pt x="1958874" y="18285"/>
                  <a:pt x="2075629" y="18018"/>
                  <a:pt x="2192264" y="13196"/>
                </a:cubicBezTo>
                <a:cubicBezTo>
                  <a:pt x="2323253" y="7660"/>
                  <a:pt x="2454242" y="2928"/>
                  <a:pt x="2585114" y="13911"/>
                </a:cubicBezTo>
                <a:cubicBezTo>
                  <a:pt x="2699008" y="24482"/>
                  <a:pt x="2813669" y="29758"/>
                  <a:pt x="2928437" y="29714"/>
                </a:cubicBezTo>
                <a:cubicBezTo>
                  <a:pt x="3080601" y="28464"/>
                  <a:pt x="3232406" y="19625"/>
                  <a:pt x="3384330" y="14536"/>
                </a:cubicBezTo>
                <a:lnTo>
                  <a:pt x="3481468" y="12130"/>
                </a:lnTo>
                <a:lnTo>
                  <a:pt x="3481325" y="16098"/>
                </a:lnTo>
                <a:lnTo>
                  <a:pt x="3493308" y="84630"/>
                </a:lnTo>
                <a:lnTo>
                  <a:pt x="3493318" y="92959"/>
                </a:lnTo>
                <a:cubicBezTo>
                  <a:pt x="3495695" y="161085"/>
                  <a:pt x="3501169" y="229143"/>
                  <a:pt x="3512114" y="297090"/>
                </a:cubicBezTo>
                <a:cubicBezTo>
                  <a:pt x="3519231" y="340796"/>
                  <a:pt x="3524136" y="384681"/>
                  <a:pt x="3524809" y="428543"/>
                </a:cubicBezTo>
                <a:cubicBezTo>
                  <a:pt x="3525482" y="472405"/>
                  <a:pt x="3521924" y="516245"/>
                  <a:pt x="3512114" y="559861"/>
                </a:cubicBezTo>
                <a:cubicBezTo>
                  <a:pt x="3491119" y="656469"/>
                  <a:pt x="3485618" y="754605"/>
                  <a:pt x="3495724" y="852186"/>
                </a:cubicBezTo>
                <a:cubicBezTo>
                  <a:pt x="3504578" y="948437"/>
                  <a:pt x="3505176" y="1044867"/>
                  <a:pt x="3502664" y="1141386"/>
                </a:cubicBezTo>
                <a:cubicBezTo>
                  <a:pt x="3500391" y="1228440"/>
                  <a:pt x="3500750" y="1315584"/>
                  <a:pt x="3507210" y="1402639"/>
                </a:cubicBezTo>
                <a:cubicBezTo>
                  <a:pt x="3514626" y="1500407"/>
                  <a:pt x="3520966" y="1598176"/>
                  <a:pt x="3506252" y="1695857"/>
                </a:cubicBezTo>
                <a:cubicBezTo>
                  <a:pt x="3492089" y="1780866"/>
                  <a:pt x="3485019" y="1866447"/>
                  <a:pt x="3485079" y="1952109"/>
                </a:cubicBezTo>
                <a:cubicBezTo>
                  <a:pt x="3486753" y="2065682"/>
                  <a:pt x="3498596" y="2178986"/>
                  <a:pt x="3505415" y="2292381"/>
                </a:cubicBezTo>
                <a:cubicBezTo>
                  <a:pt x="3514746" y="2447918"/>
                  <a:pt x="3522761" y="2603544"/>
                  <a:pt x="3508406" y="2759171"/>
                </a:cubicBezTo>
                <a:cubicBezTo>
                  <a:pt x="3497997" y="2866762"/>
                  <a:pt x="3488428" y="2974352"/>
                  <a:pt x="3496442" y="3082389"/>
                </a:cubicBezTo>
                <a:cubicBezTo>
                  <a:pt x="3502066" y="3158639"/>
                  <a:pt x="3510200" y="3234980"/>
                  <a:pt x="3504816" y="3311409"/>
                </a:cubicBezTo>
                <a:lnTo>
                  <a:pt x="3500655" y="3407763"/>
                </a:lnTo>
                <a:lnTo>
                  <a:pt x="3500528" y="3407763"/>
                </a:lnTo>
                <a:lnTo>
                  <a:pt x="3500186" y="3418624"/>
                </a:lnTo>
                <a:lnTo>
                  <a:pt x="3498431" y="3459279"/>
                </a:lnTo>
                <a:lnTo>
                  <a:pt x="3498786" y="3476530"/>
                </a:lnTo>
                <a:lnTo>
                  <a:pt x="3500070" y="3476530"/>
                </a:lnTo>
                <a:lnTo>
                  <a:pt x="3504922" y="3592711"/>
                </a:lnTo>
                <a:lnTo>
                  <a:pt x="3504733" y="3642505"/>
                </a:lnTo>
                <a:lnTo>
                  <a:pt x="3344090" y="3645620"/>
                </a:lnTo>
                <a:cubicBezTo>
                  <a:pt x="3179268" y="3652578"/>
                  <a:pt x="3015642" y="3636699"/>
                  <a:pt x="2851776" y="3628492"/>
                </a:cubicBezTo>
                <a:cubicBezTo>
                  <a:pt x="2716167" y="3622675"/>
                  <a:pt x="2580186" y="3623335"/>
                  <a:pt x="2444683" y="3630454"/>
                </a:cubicBezTo>
                <a:cubicBezTo>
                  <a:pt x="2220221" y="3640802"/>
                  <a:pt x="1995758" y="3642229"/>
                  <a:pt x="1771055" y="3636431"/>
                </a:cubicBezTo>
                <a:cubicBezTo>
                  <a:pt x="1659183" y="3633576"/>
                  <a:pt x="1547429" y="3634736"/>
                  <a:pt x="1435676" y="3638305"/>
                </a:cubicBezTo>
                <a:cubicBezTo>
                  <a:pt x="1179420" y="3646601"/>
                  <a:pt x="923403" y="3637323"/>
                  <a:pt x="667265" y="3634558"/>
                </a:cubicBezTo>
                <a:cubicBezTo>
                  <a:pt x="569736" y="3633488"/>
                  <a:pt x="472205" y="3633665"/>
                  <a:pt x="374794" y="3637679"/>
                </a:cubicBezTo>
                <a:cubicBezTo>
                  <a:pt x="264415" y="3642140"/>
                  <a:pt x="154036" y="3643412"/>
                  <a:pt x="43657" y="3642932"/>
                </a:cubicBezTo>
                <a:lnTo>
                  <a:pt x="11965" y="3642429"/>
                </a:lnTo>
                <a:lnTo>
                  <a:pt x="24360" y="3479541"/>
                </a:lnTo>
                <a:cubicBezTo>
                  <a:pt x="26194" y="3423392"/>
                  <a:pt x="25594" y="3367189"/>
                  <a:pt x="22559" y="3311038"/>
                </a:cubicBezTo>
                <a:cubicBezTo>
                  <a:pt x="16343" y="3197955"/>
                  <a:pt x="-628" y="3084971"/>
                  <a:pt x="13594" y="2971689"/>
                </a:cubicBezTo>
                <a:cubicBezTo>
                  <a:pt x="38335" y="2776712"/>
                  <a:pt x="12519" y="2582431"/>
                  <a:pt x="4272" y="2387950"/>
                </a:cubicBezTo>
                <a:cubicBezTo>
                  <a:pt x="-3262" y="2237604"/>
                  <a:pt x="2250" y="2086990"/>
                  <a:pt x="20765" y="1937298"/>
                </a:cubicBezTo>
                <a:cubicBezTo>
                  <a:pt x="38958" y="1790576"/>
                  <a:pt x="37113" y="1642627"/>
                  <a:pt x="15268" y="1496252"/>
                </a:cubicBezTo>
                <a:cubicBezTo>
                  <a:pt x="7718" y="1430798"/>
                  <a:pt x="7400" y="1364898"/>
                  <a:pt x="14311" y="1299395"/>
                </a:cubicBezTo>
                <a:cubicBezTo>
                  <a:pt x="22640" y="1195064"/>
                  <a:pt x="20682" y="1090348"/>
                  <a:pt x="8455" y="986285"/>
                </a:cubicBezTo>
                <a:cubicBezTo>
                  <a:pt x="-8159" y="849535"/>
                  <a:pt x="3794" y="712390"/>
                  <a:pt x="9890" y="575540"/>
                </a:cubicBezTo>
                <a:cubicBezTo>
                  <a:pt x="14432" y="472556"/>
                  <a:pt x="17180" y="369671"/>
                  <a:pt x="12878" y="266688"/>
                </a:cubicBezTo>
                <a:lnTo>
                  <a:pt x="14418" y="21931"/>
                </a:lnTo>
                <a:lnTo>
                  <a:pt x="163536" y="23733"/>
                </a:lnTo>
                <a:cubicBezTo>
                  <a:pt x="346324" y="25875"/>
                  <a:pt x="528992" y="25875"/>
                  <a:pt x="711062" y="9535"/>
                </a:cubicBezTo>
                <a:cubicBezTo>
                  <a:pt x="769619" y="4223"/>
                  <a:pt x="828415" y="562"/>
                  <a:pt x="887181" y="60"/>
                </a:cubicBezTo>
                <a:close/>
              </a:path>
            </a:pathLst>
          </a:custGeom>
        </p:spPr>
      </p:pic>
      <p:pic>
        <p:nvPicPr>
          <p:cNvPr id="9" name="Picture 8" descr="A wheel of a chariot with Konark Sun Temple in the background&#10;&#10;Description automatically generated">
            <a:extLst>
              <a:ext uri="{FF2B5EF4-FFF2-40B4-BE49-F238E27FC236}">
                <a16:creationId xmlns:a16="http://schemas.microsoft.com/office/drawing/2014/main" id="{17AC5802-F561-E729-9693-195E627D551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410" r="18079" b="-3"/>
          <a:stretch/>
        </p:blipFill>
        <p:spPr>
          <a:xfrm>
            <a:off x="8101329" y="1856383"/>
            <a:ext cx="3524888" cy="3647338"/>
          </a:xfrm>
          <a:custGeom>
            <a:avLst/>
            <a:gdLst/>
            <a:ahLst/>
            <a:cxnLst/>
            <a:rect l="l" t="t" r="r" b="b"/>
            <a:pathLst>
              <a:path w="3524888" h="3647338">
                <a:moveTo>
                  <a:pt x="887180" y="60"/>
                </a:moveTo>
                <a:cubicBezTo>
                  <a:pt x="945946" y="-442"/>
                  <a:pt x="1004683" y="2214"/>
                  <a:pt x="1063120" y="9535"/>
                </a:cubicBezTo>
                <a:cubicBezTo>
                  <a:pt x="1192553" y="25206"/>
                  <a:pt x="1324035" y="29312"/>
                  <a:pt x="1454772" y="21769"/>
                </a:cubicBezTo>
                <a:cubicBezTo>
                  <a:pt x="1583729" y="15160"/>
                  <a:pt x="1712924" y="14714"/>
                  <a:pt x="1842239" y="16589"/>
                </a:cubicBezTo>
                <a:cubicBezTo>
                  <a:pt x="1958874" y="18285"/>
                  <a:pt x="2075628" y="18018"/>
                  <a:pt x="2192263" y="13196"/>
                </a:cubicBezTo>
                <a:cubicBezTo>
                  <a:pt x="2323253" y="7660"/>
                  <a:pt x="2454242" y="2928"/>
                  <a:pt x="2585113" y="13911"/>
                </a:cubicBezTo>
                <a:cubicBezTo>
                  <a:pt x="2699008" y="24482"/>
                  <a:pt x="2813668" y="29758"/>
                  <a:pt x="2928437" y="29714"/>
                </a:cubicBezTo>
                <a:cubicBezTo>
                  <a:pt x="3080601" y="28464"/>
                  <a:pt x="3232406" y="19625"/>
                  <a:pt x="3384330" y="14536"/>
                </a:cubicBezTo>
                <a:lnTo>
                  <a:pt x="3481468" y="12130"/>
                </a:lnTo>
                <a:lnTo>
                  <a:pt x="3481325" y="16098"/>
                </a:lnTo>
                <a:lnTo>
                  <a:pt x="3493308" y="84630"/>
                </a:lnTo>
                <a:lnTo>
                  <a:pt x="3493318" y="92959"/>
                </a:lnTo>
                <a:cubicBezTo>
                  <a:pt x="3495694" y="161085"/>
                  <a:pt x="3501168" y="229143"/>
                  <a:pt x="3512114" y="297090"/>
                </a:cubicBezTo>
                <a:cubicBezTo>
                  <a:pt x="3519231" y="340796"/>
                  <a:pt x="3524136" y="384681"/>
                  <a:pt x="3524809" y="428543"/>
                </a:cubicBezTo>
                <a:cubicBezTo>
                  <a:pt x="3525482" y="472405"/>
                  <a:pt x="3521923" y="516245"/>
                  <a:pt x="3512114" y="559861"/>
                </a:cubicBezTo>
                <a:cubicBezTo>
                  <a:pt x="3491119" y="656469"/>
                  <a:pt x="3485617" y="754605"/>
                  <a:pt x="3495724" y="852186"/>
                </a:cubicBezTo>
                <a:cubicBezTo>
                  <a:pt x="3504577" y="948437"/>
                  <a:pt x="3505176" y="1044867"/>
                  <a:pt x="3502664" y="1141386"/>
                </a:cubicBezTo>
                <a:cubicBezTo>
                  <a:pt x="3500391" y="1228440"/>
                  <a:pt x="3500749" y="1315584"/>
                  <a:pt x="3507210" y="1402639"/>
                </a:cubicBezTo>
                <a:cubicBezTo>
                  <a:pt x="3514626" y="1500407"/>
                  <a:pt x="3520966" y="1598176"/>
                  <a:pt x="3506251" y="1695857"/>
                </a:cubicBezTo>
                <a:cubicBezTo>
                  <a:pt x="3492089" y="1780866"/>
                  <a:pt x="3485019" y="1866447"/>
                  <a:pt x="3485079" y="1952109"/>
                </a:cubicBezTo>
                <a:cubicBezTo>
                  <a:pt x="3486753" y="2065682"/>
                  <a:pt x="3498595" y="2178986"/>
                  <a:pt x="3505414" y="2292381"/>
                </a:cubicBezTo>
                <a:cubicBezTo>
                  <a:pt x="3514746" y="2447918"/>
                  <a:pt x="3522760" y="2603544"/>
                  <a:pt x="3508405" y="2759171"/>
                </a:cubicBezTo>
                <a:cubicBezTo>
                  <a:pt x="3497997" y="2866762"/>
                  <a:pt x="3488427" y="2974352"/>
                  <a:pt x="3496442" y="3082389"/>
                </a:cubicBezTo>
                <a:cubicBezTo>
                  <a:pt x="3502065" y="3158639"/>
                  <a:pt x="3510200" y="3234980"/>
                  <a:pt x="3504816" y="3311409"/>
                </a:cubicBezTo>
                <a:lnTo>
                  <a:pt x="3500655" y="3407763"/>
                </a:lnTo>
                <a:lnTo>
                  <a:pt x="3500528" y="3407763"/>
                </a:lnTo>
                <a:lnTo>
                  <a:pt x="3500186" y="3418624"/>
                </a:lnTo>
                <a:lnTo>
                  <a:pt x="3498431" y="3459279"/>
                </a:lnTo>
                <a:lnTo>
                  <a:pt x="3498786" y="3476530"/>
                </a:lnTo>
                <a:lnTo>
                  <a:pt x="3500070" y="3476530"/>
                </a:lnTo>
                <a:lnTo>
                  <a:pt x="3504922" y="3592711"/>
                </a:lnTo>
                <a:lnTo>
                  <a:pt x="3504733" y="3642505"/>
                </a:lnTo>
                <a:lnTo>
                  <a:pt x="3344090" y="3645620"/>
                </a:lnTo>
                <a:cubicBezTo>
                  <a:pt x="3179267" y="3652578"/>
                  <a:pt x="3015642" y="3636699"/>
                  <a:pt x="2851776" y="3628492"/>
                </a:cubicBezTo>
                <a:cubicBezTo>
                  <a:pt x="2716167" y="3622675"/>
                  <a:pt x="2580186" y="3623335"/>
                  <a:pt x="2444683" y="3630454"/>
                </a:cubicBezTo>
                <a:cubicBezTo>
                  <a:pt x="2220221" y="3640802"/>
                  <a:pt x="1995757" y="3642229"/>
                  <a:pt x="1771055" y="3636431"/>
                </a:cubicBezTo>
                <a:cubicBezTo>
                  <a:pt x="1659183" y="3633576"/>
                  <a:pt x="1547429" y="3634736"/>
                  <a:pt x="1435675" y="3638305"/>
                </a:cubicBezTo>
                <a:cubicBezTo>
                  <a:pt x="1179419" y="3646601"/>
                  <a:pt x="923403" y="3637323"/>
                  <a:pt x="667265" y="3634558"/>
                </a:cubicBezTo>
                <a:cubicBezTo>
                  <a:pt x="569736" y="3633488"/>
                  <a:pt x="472205" y="3633665"/>
                  <a:pt x="374793" y="3637679"/>
                </a:cubicBezTo>
                <a:cubicBezTo>
                  <a:pt x="264415" y="3642140"/>
                  <a:pt x="154036" y="3643412"/>
                  <a:pt x="43657" y="3642932"/>
                </a:cubicBezTo>
                <a:lnTo>
                  <a:pt x="11965" y="3642429"/>
                </a:lnTo>
                <a:lnTo>
                  <a:pt x="24360" y="3479541"/>
                </a:lnTo>
                <a:cubicBezTo>
                  <a:pt x="26194" y="3423392"/>
                  <a:pt x="25594" y="3367189"/>
                  <a:pt x="22559" y="3311038"/>
                </a:cubicBezTo>
                <a:cubicBezTo>
                  <a:pt x="16343" y="3197955"/>
                  <a:pt x="-628" y="3084971"/>
                  <a:pt x="13594" y="2971689"/>
                </a:cubicBezTo>
                <a:cubicBezTo>
                  <a:pt x="38335" y="2776712"/>
                  <a:pt x="12519" y="2582431"/>
                  <a:pt x="4272" y="2387950"/>
                </a:cubicBezTo>
                <a:cubicBezTo>
                  <a:pt x="-3262" y="2237604"/>
                  <a:pt x="2250" y="2086990"/>
                  <a:pt x="20765" y="1937298"/>
                </a:cubicBezTo>
                <a:cubicBezTo>
                  <a:pt x="38958" y="1790576"/>
                  <a:pt x="37113" y="1642627"/>
                  <a:pt x="15268" y="1496252"/>
                </a:cubicBezTo>
                <a:cubicBezTo>
                  <a:pt x="7718" y="1430798"/>
                  <a:pt x="7400" y="1364898"/>
                  <a:pt x="14311" y="1299395"/>
                </a:cubicBezTo>
                <a:cubicBezTo>
                  <a:pt x="22640" y="1195064"/>
                  <a:pt x="20682" y="1090348"/>
                  <a:pt x="8455" y="986285"/>
                </a:cubicBezTo>
                <a:cubicBezTo>
                  <a:pt x="-8159" y="849535"/>
                  <a:pt x="3794" y="712390"/>
                  <a:pt x="9890" y="575540"/>
                </a:cubicBezTo>
                <a:cubicBezTo>
                  <a:pt x="14432" y="472556"/>
                  <a:pt x="17180" y="369671"/>
                  <a:pt x="12878" y="266688"/>
                </a:cubicBezTo>
                <a:lnTo>
                  <a:pt x="14418" y="21931"/>
                </a:lnTo>
                <a:lnTo>
                  <a:pt x="163536" y="23733"/>
                </a:lnTo>
                <a:cubicBezTo>
                  <a:pt x="346324" y="25875"/>
                  <a:pt x="528992" y="25875"/>
                  <a:pt x="711061" y="9535"/>
                </a:cubicBezTo>
                <a:cubicBezTo>
                  <a:pt x="769618" y="4223"/>
                  <a:pt x="828414" y="562"/>
                  <a:pt x="887180" y="60"/>
                </a:cubicBezTo>
                <a:close/>
              </a:path>
            </a:pathLst>
          </a:cu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693D6B1-5DC6-7B5D-6F21-88D2B2985C6B}"/>
              </a:ext>
            </a:extLst>
          </p:cNvPr>
          <p:cNvSpPr txBox="1"/>
          <p:nvPr/>
        </p:nvSpPr>
        <p:spPr>
          <a:xfrm>
            <a:off x="1126228" y="5689819"/>
            <a:ext cx="63038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DIN Alternate" panose="020B0500000000000000" pitchFamily="34" charset="77"/>
              </a:rPr>
              <a:t>  EMPEROR ASHOKA</a:t>
            </a:r>
            <a:br>
              <a:rPr lang="en-US" b="1" dirty="0">
                <a:latin typeface="DIN Alternate" panose="020B0500000000000000" pitchFamily="34" charset="77"/>
              </a:rPr>
            </a:br>
            <a:r>
              <a:rPr lang="en-US" b="1" dirty="0">
                <a:latin typeface="DIN Alternate" panose="020B0500000000000000" pitchFamily="34" charset="77"/>
              </a:rPr>
              <a:t>(268 BCE TO 232 BCE)</a:t>
            </a:r>
          </a:p>
        </p:txBody>
      </p:sp>
    </p:spTree>
    <p:extLst>
      <p:ext uri="{BB962C8B-B14F-4D97-AF65-F5344CB8AC3E}">
        <p14:creationId xmlns:p14="http://schemas.microsoft.com/office/powerpoint/2010/main" val="30260621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3245F62-CCC4-49E4-B95B-EA6C1E790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69CF5B-7725-415C-FA1B-145262AD1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3577456"/>
            <a:ext cx="10909640" cy="168781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5500" dirty="0"/>
              <a:t>DO YOU KNOW KNOW WHICH IS THE NATIONAL FLOWER OF INDIA? </a:t>
            </a:r>
          </a:p>
        </p:txBody>
      </p:sp>
      <p:pic>
        <p:nvPicPr>
          <p:cNvPr id="6" name="Graphic 5" descr="Flower">
            <a:extLst>
              <a:ext uri="{FF2B5EF4-FFF2-40B4-BE49-F238E27FC236}">
                <a16:creationId xmlns:a16="http://schemas.microsoft.com/office/drawing/2014/main" id="{EBCF57D2-DE04-88ED-C0A3-A2BA6BA5E0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49265" y="591670"/>
            <a:ext cx="2688873" cy="2688873"/>
          </a:xfrm>
          <a:prstGeom prst="rect">
            <a:avLst/>
          </a:prstGeom>
        </p:spPr>
      </p:pic>
      <p:sp>
        <p:nvSpPr>
          <p:cNvPr id="13" name="Rectangle 6">
            <a:extLst>
              <a:ext uri="{FF2B5EF4-FFF2-40B4-BE49-F238E27FC236}">
                <a16:creationId xmlns:a16="http://schemas.microsoft.com/office/drawing/2014/main" id="{E6C0DD6B-6AA3-448F-9B99-8386295BC1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5509052"/>
            <a:ext cx="4572000" cy="27432"/>
          </a:xfrm>
          <a:custGeom>
            <a:avLst/>
            <a:gdLst>
              <a:gd name="connsiteX0" fmla="*/ 0 w 4572000"/>
              <a:gd name="connsiteY0" fmla="*/ 0 h 27432"/>
              <a:gd name="connsiteX1" fmla="*/ 607423 w 4572000"/>
              <a:gd name="connsiteY1" fmla="*/ 0 h 27432"/>
              <a:gd name="connsiteX2" fmla="*/ 1123406 w 4572000"/>
              <a:gd name="connsiteY2" fmla="*/ 0 h 27432"/>
              <a:gd name="connsiteX3" fmla="*/ 1685109 w 4572000"/>
              <a:gd name="connsiteY3" fmla="*/ 0 h 27432"/>
              <a:gd name="connsiteX4" fmla="*/ 2383971 w 4572000"/>
              <a:gd name="connsiteY4" fmla="*/ 0 h 27432"/>
              <a:gd name="connsiteX5" fmla="*/ 2991394 w 4572000"/>
              <a:gd name="connsiteY5" fmla="*/ 0 h 27432"/>
              <a:gd name="connsiteX6" fmla="*/ 3553097 w 4572000"/>
              <a:gd name="connsiteY6" fmla="*/ 0 h 27432"/>
              <a:gd name="connsiteX7" fmla="*/ 4572000 w 4572000"/>
              <a:gd name="connsiteY7" fmla="*/ 0 h 27432"/>
              <a:gd name="connsiteX8" fmla="*/ 4572000 w 4572000"/>
              <a:gd name="connsiteY8" fmla="*/ 27432 h 27432"/>
              <a:gd name="connsiteX9" fmla="*/ 3918857 w 4572000"/>
              <a:gd name="connsiteY9" fmla="*/ 27432 h 27432"/>
              <a:gd name="connsiteX10" fmla="*/ 3357154 w 4572000"/>
              <a:gd name="connsiteY10" fmla="*/ 27432 h 27432"/>
              <a:gd name="connsiteX11" fmla="*/ 2612571 w 4572000"/>
              <a:gd name="connsiteY11" fmla="*/ 27432 h 27432"/>
              <a:gd name="connsiteX12" fmla="*/ 2005149 w 4572000"/>
              <a:gd name="connsiteY12" fmla="*/ 27432 h 27432"/>
              <a:gd name="connsiteX13" fmla="*/ 1489166 w 4572000"/>
              <a:gd name="connsiteY13" fmla="*/ 27432 h 27432"/>
              <a:gd name="connsiteX14" fmla="*/ 790303 w 4572000"/>
              <a:gd name="connsiteY14" fmla="*/ 27432 h 27432"/>
              <a:gd name="connsiteX15" fmla="*/ 0 w 4572000"/>
              <a:gd name="connsiteY15" fmla="*/ 27432 h 27432"/>
              <a:gd name="connsiteX16" fmla="*/ 0 w 457200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27432" fill="none" extrusionOk="0">
                <a:moveTo>
                  <a:pt x="0" y="0"/>
                </a:moveTo>
                <a:cubicBezTo>
                  <a:pt x="150397" y="-23421"/>
                  <a:pt x="474161" y="9174"/>
                  <a:pt x="607423" y="0"/>
                </a:cubicBezTo>
                <a:cubicBezTo>
                  <a:pt x="740685" y="-9174"/>
                  <a:pt x="868821" y="-4258"/>
                  <a:pt x="1123406" y="0"/>
                </a:cubicBezTo>
                <a:cubicBezTo>
                  <a:pt x="1377991" y="4258"/>
                  <a:pt x="1567664" y="-12410"/>
                  <a:pt x="1685109" y="0"/>
                </a:cubicBezTo>
                <a:cubicBezTo>
                  <a:pt x="1802554" y="12410"/>
                  <a:pt x="2193086" y="-14353"/>
                  <a:pt x="2383971" y="0"/>
                </a:cubicBezTo>
                <a:cubicBezTo>
                  <a:pt x="2574856" y="14353"/>
                  <a:pt x="2697477" y="-26142"/>
                  <a:pt x="2991394" y="0"/>
                </a:cubicBezTo>
                <a:cubicBezTo>
                  <a:pt x="3285311" y="26142"/>
                  <a:pt x="3423667" y="26544"/>
                  <a:pt x="3553097" y="0"/>
                </a:cubicBezTo>
                <a:cubicBezTo>
                  <a:pt x="3682527" y="-26544"/>
                  <a:pt x="4344147" y="50350"/>
                  <a:pt x="4572000" y="0"/>
                </a:cubicBezTo>
                <a:cubicBezTo>
                  <a:pt x="4571027" y="8304"/>
                  <a:pt x="4571522" y="21512"/>
                  <a:pt x="4572000" y="27432"/>
                </a:cubicBezTo>
                <a:cubicBezTo>
                  <a:pt x="4438349" y="5490"/>
                  <a:pt x="4090129" y="31231"/>
                  <a:pt x="3918857" y="27432"/>
                </a:cubicBezTo>
                <a:cubicBezTo>
                  <a:pt x="3747585" y="23633"/>
                  <a:pt x="3498826" y="6883"/>
                  <a:pt x="3357154" y="27432"/>
                </a:cubicBezTo>
                <a:cubicBezTo>
                  <a:pt x="3215482" y="47981"/>
                  <a:pt x="2784289" y="56849"/>
                  <a:pt x="2612571" y="27432"/>
                </a:cubicBezTo>
                <a:cubicBezTo>
                  <a:pt x="2440853" y="-1985"/>
                  <a:pt x="2261292" y="25951"/>
                  <a:pt x="2005149" y="27432"/>
                </a:cubicBezTo>
                <a:cubicBezTo>
                  <a:pt x="1749006" y="28913"/>
                  <a:pt x="1700078" y="34342"/>
                  <a:pt x="1489166" y="27432"/>
                </a:cubicBezTo>
                <a:cubicBezTo>
                  <a:pt x="1278254" y="20522"/>
                  <a:pt x="1077188" y="56916"/>
                  <a:pt x="790303" y="27432"/>
                </a:cubicBezTo>
                <a:cubicBezTo>
                  <a:pt x="503418" y="-2052"/>
                  <a:pt x="359168" y="57044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572000" h="27432" stroke="0" extrusionOk="0">
                <a:moveTo>
                  <a:pt x="0" y="0"/>
                </a:moveTo>
                <a:cubicBezTo>
                  <a:pt x="155698" y="6780"/>
                  <a:pt x="465972" y="13197"/>
                  <a:pt x="607423" y="0"/>
                </a:cubicBezTo>
                <a:cubicBezTo>
                  <a:pt x="748874" y="-13197"/>
                  <a:pt x="1014133" y="22994"/>
                  <a:pt x="1123406" y="0"/>
                </a:cubicBezTo>
                <a:cubicBezTo>
                  <a:pt x="1232679" y="-22994"/>
                  <a:pt x="1639431" y="-2997"/>
                  <a:pt x="1867989" y="0"/>
                </a:cubicBezTo>
                <a:cubicBezTo>
                  <a:pt x="2096547" y="2997"/>
                  <a:pt x="2265668" y="29557"/>
                  <a:pt x="2475411" y="0"/>
                </a:cubicBezTo>
                <a:cubicBezTo>
                  <a:pt x="2685154" y="-29557"/>
                  <a:pt x="2951491" y="73"/>
                  <a:pt x="3082834" y="0"/>
                </a:cubicBezTo>
                <a:cubicBezTo>
                  <a:pt x="3214177" y="-73"/>
                  <a:pt x="3641000" y="-33478"/>
                  <a:pt x="3827417" y="0"/>
                </a:cubicBezTo>
                <a:cubicBezTo>
                  <a:pt x="4013834" y="33478"/>
                  <a:pt x="4345917" y="14255"/>
                  <a:pt x="4572000" y="0"/>
                </a:cubicBezTo>
                <a:cubicBezTo>
                  <a:pt x="4572485" y="9333"/>
                  <a:pt x="4573278" y="19699"/>
                  <a:pt x="4572000" y="27432"/>
                </a:cubicBezTo>
                <a:cubicBezTo>
                  <a:pt x="4318030" y="43025"/>
                  <a:pt x="4161104" y="34314"/>
                  <a:pt x="4010297" y="27432"/>
                </a:cubicBezTo>
                <a:cubicBezTo>
                  <a:pt x="3859490" y="20550"/>
                  <a:pt x="3592529" y="6613"/>
                  <a:pt x="3357154" y="27432"/>
                </a:cubicBezTo>
                <a:cubicBezTo>
                  <a:pt x="3121779" y="48251"/>
                  <a:pt x="2884285" y="3780"/>
                  <a:pt x="2704011" y="27432"/>
                </a:cubicBezTo>
                <a:cubicBezTo>
                  <a:pt x="2523737" y="51084"/>
                  <a:pt x="2295944" y="32081"/>
                  <a:pt x="2096589" y="27432"/>
                </a:cubicBezTo>
                <a:cubicBezTo>
                  <a:pt x="1897234" y="22783"/>
                  <a:pt x="1623782" y="52518"/>
                  <a:pt x="1352006" y="27432"/>
                </a:cubicBezTo>
                <a:cubicBezTo>
                  <a:pt x="1080230" y="2346"/>
                  <a:pt x="869959" y="12864"/>
                  <a:pt x="607423" y="27432"/>
                </a:cubicBezTo>
                <a:cubicBezTo>
                  <a:pt x="344887" y="42000"/>
                  <a:pt x="188100" y="40051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4AB0BC"/>
          </a:solidFill>
          <a:ln w="38100" cap="rnd">
            <a:solidFill>
              <a:srgbClr val="4AB0BC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ate Placeholder 26">
            <a:extLst>
              <a:ext uri="{FF2B5EF4-FFF2-40B4-BE49-F238E27FC236}">
                <a16:creationId xmlns:a16="http://schemas.microsoft.com/office/drawing/2014/main" id="{F28B82B1-E269-4325-A665-6CFE5DEE5D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Footer Placeholder 27">
            <a:extLst>
              <a:ext uri="{FF2B5EF4-FFF2-40B4-BE49-F238E27FC236}">
                <a16:creationId xmlns:a16="http://schemas.microsoft.com/office/drawing/2014/main" id="{7C700527-76FD-4DF4-A597-6F5E089CA0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Slide Number Placeholder 28">
            <a:extLst>
              <a:ext uri="{FF2B5EF4-FFF2-40B4-BE49-F238E27FC236}">
                <a16:creationId xmlns:a16="http://schemas.microsoft.com/office/drawing/2014/main" id="{B5EA49A9-01EB-4D60-A392-7DC9B625D6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562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78CC48C-9275-4EFA-9B84-8E818500B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65315FC-0600-1ACF-4008-BBADFFDA46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r="25"/>
          <a:stretch/>
        </p:blipFill>
        <p:spPr>
          <a:xfrm>
            <a:off x="-1" y="-1"/>
            <a:ext cx="12188952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A324144-E9CF-4B12-A53E-FAC0D281D8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45000">
                <a:schemeClr val="tx1">
                  <a:alpha val="40000"/>
                </a:schemeClr>
              </a:gs>
              <a:gs pos="100000">
                <a:schemeClr val="tx1">
                  <a:alpha val="8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B0968E-4B97-DBE7-4283-2E1287146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0"/>
            <a:ext cx="10908792" cy="106984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LOTUS</a:t>
            </a:r>
            <a:endParaRPr lang="en-US" sz="6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211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91F55C5D-1648-4BE3-932D-8CADBF3F67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47F7E1-A3BD-5B3C-A0C4-A15943588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67512"/>
            <a:ext cx="10908792" cy="10698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000" dirty="0"/>
              <a:t>LOTUS IN ART AND ARCHITECTURE</a:t>
            </a:r>
          </a:p>
        </p:txBody>
      </p:sp>
      <p:sp>
        <p:nvSpPr>
          <p:cNvPr id="20" name="Rectangle 6">
            <a:extLst>
              <a:ext uri="{FF2B5EF4-FFF2-40B4-BE49-F238E27FC236}">
                <a16:creationId xmlns:a16="http://schemas.microsoft.com/office/drawing/2014/main" id="{A38E1331-B5A6-44BE-BF4E-EE6C2FD2A2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10000" y="1776977"/>
            <a:ext cx="4572000" cy="27432"/>
          </a:xfrm>
          <a:custGeom>
            <a:avLst/>
            <a:gdLst>
              <a:gd name="connsiteX0" fmla="*/ 0 w 4572000"/>
              <a:gd name="connsiteY0" fmla="*/ 0 h 27432"/>
              <a:gd name="connsiteX1" fmla="*/ 607423 w 4572000"/>
              <a:gd name="connsiteY1" fmla="*/ 0 h 27432"/>
              <a:gd name="connsiteX2" fmla="*/ 1123406 w 4572000"/>
              <a:gd name="connsiteY2" fmla="*/ 0 h 27432"/>
              <a:gd name="connsiteX3" fmla="*/ 1685109 w 4572000"/>
              <a:gd name="connsiteY3" fmla="*/ 0 h 27432"/>
              <a:gd name="connsiteX4" fmla="*/ 2383971 w 4572000"/>
              <a:gd name="connsiteY4" fmla="*/ 0 h 27432"/>
              <a:gd name="connsiteX5" fmla="*/ 2991394 w 4572000"/>
              <a:gd name="connsiteY5" fmla="*/ 0 h 27432"/>
              <a:gd name="connsiteX6" fmla="*/ 3553097 w 4572000"/>
              <a:gd name="connsiteY6" fmla="*/ 0 h 27432"/>
              <a:gd name="connsiteX7" fmla="*/ 4572000 w 4572000"/>
              <a:gd name="connsiteY7" fmla="*/ 0 h 27432"/>
              <a:gd name="connsiteX8" fmla="*/ 4572000 w 4572000"/>
              <a:gd name="connsiteY8" fmla="*/ 27432 h 27432"/>
              <a:gd name="connsiteX9" fmla="*/ 3918857 w 4572000"/>
              <a:gd name="connsiteY9" fmla="*/ 27432 h 27432"/>
              <a:gd name="connsiteX10" fmla="*/ 3357154 w 4572000"/>
              <a:gd name="connsiteY10" fmla="*/ 27432 h 27432"/>
              <a:gd name="connsiteX11" fmla="*/ 2612571 w 4572000"/>
              <a:gd name="connsiteY11" fmla="*/ 27432 h 27432"/>
              <a:gd name="connsiteX12" fmla="*/ 2005149 w 4572000"/>
              <a:gd name="connsiteY12" fmla="*/ 27432 h 27432"/>
              <a:gd name="connsiteX13" fmla="*/ 1489166 w 4572000"/>
              <a:gd name="connsiteY13" fmla="*/ 27432 h 27432"/>
              <a:gd name="connsiteX14" fmla="*/ 790303 w 4572000"/>
              <a:gd name="connsiteY14" fmla="*/ 27432 h 27432"/>
              <a:gd name="connsiteX15" fmla="*/ 0 w 4572000"/>
              <a:gd name="connsiteY15" fmla="*/ 27432 h 27432"/>
              <a:gd name="connsiteX16" fmla="*/ 0 w 457200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27432" fill="none" extrusionOk="0">
                <a:moveTo>
                  <a:pt x="0" y="0"/>
                </a:moveTo>
                <a:cubicBezTo>
                  <a:pt x="150397" y="-23421"/>
                  <a:pt x="474161" y="9174"/>
                  <a:pt x="607423" y="0"/>
                </a:cubicBezTo>
                <a:cubicBezTo>
                  <a:pt x="740685" y="-9174"/>
                  <a:pt x="868821" y="-4258"/>
                  <a:pt x="1123406" y="0"/>
                </a:cubicBezTo>
                <a:cubicBezTo>
                  <a:pt x="1377991" y="4258"/>
                  <a:pt x="1567664" y="-12410"/>
                  <a:pt x="1685109" y="0"/>
                </a:cubicBezTo>
                <a:cubicBezTo>
                  <a:pt x="1802554" y="12410"/>
                  <a:pt x="2193086" y="-14353"/>
                  <a:pt x="2383971" y="0"/>
                </a:cubicBezTo>
                <a:cubicBezTo>
                  <a:pt x="2574856" y="14353"/>
                  <a:pt x="2697477" y="-26142"/>
                  <a:pt x="2991394" y="0"/>
                </a:cubicBezTo>
                <a:cubicBezTo>
                  <a:pt x="3285311" y="26142"/>
                  <a:pt x="3423667" y="26544"/>
                  <a:pt x="3553097" y="0"/>
                </a:cubicBezTo>
                <a:cubicBezTo>
                  <a:pt x="3682527" y="-26544"/>
                  <a:pt x="4344147" y="50350"/>
                  <a:pt x="4572000" y="0"/>
                </a:cubicBezTo>
                <a:cubicBezTo>
                  <a:pt x="4571027" y="8304"/>
                  <a:pt x="4571522" y="21512"/>
                  <a:pt x="4572000" y="27432"/>
                </a:cubicBezTo>
                <a:cubicBezTo>
                  <a:pt x="4438349" y="5490"/>
                  <a:pt x="4090129" y="31231"/>
                  <a:pt x="3918857" y="27432"/>
                </a:cubicBezTo>
                <a:cubicBezTo>
                  <a:pt x="3747585" y="23633"/>
                  <a:pt x="3498826" y="6883"/>
                  <a:pt x="3357154" y="27432"/>
                </a:cubicBezTo>
                <a:cubicBezTo>
                  <a:pt x="3215482" y="47981"/>
                  <a:pt x="2784289" y="56849"/>
                  <a:pt x="2612571" y="27432"/>
                </a:cubicBezTo>
                <a:cubicBezTo>
                  <a:pt x="2440853" y="-1985"/>
                  <a:pt x="2261292" y="25951"/>
                  <a:pt x="2005149" y="27432"/>
                </a:cubicBezTo>
                <a:cubicBezTo>
                  <a:pt x="1749006" y="28913"/>
                  <a:pt x="1700078" y="34342"/>
                  <a:pt x="1489166" y="27432"/>
                </a:cubicBezTo>
                <a:cubicBezTo>
                  <a:pt x="1278254" y="20522"/>
                  <a:pt x="1077188" y="56916"/>
                  <a:pt x="790303" y="27432"/>
                </a:cubicBezTo>
                <a:cubicBezTo>
                  <a:pt x="503418" y="-2052"/>
                  <a:pt x="359168" y="57044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572000" h="27432" stroke="0" extrusionOk="0">
                <a:moveTo>
                  <a:pt x="0" y="0"/>
                </a:moveTo>
                <a:cubicBezTo>
                  <a:pt x="155698" y="6780"/>
                  <a:pt x="465972" y="13197"/>
                  <a:pt x="607423" y="0"/>
                </a:cubicBezTo>
                <a:cubicBezTo>
                  <a:pt x="748874" y="-13197"/>
                  <a:pt x="1014133" y="22994"/>
                  <a:pt x="1123406" y="0"/>
                </a:cubicBezTo>
                <a:cubicBezTo>
                  <a:pt x="1232679" y="-22994"/>
                  <a:pt x="1639431" y="-2997"/>
                  <a:pt x="1867989" y="0"/>
                </a:cubicBezTo>
                <a:cubicBezTo>
                  <a:pt x="2096547" y="2997"/>
                  <a:pt x="2265668" y="29557"/>
                  <a:pt x="2475411" y="0"/>
                </a:cubicBezTo>
                <a:cubicBezTo>
                  <a:pt x="2685154" y="-29557"/>
                  <a:pt x="2951491" y="73"/>
                  <a:pt x="3082834" y="0"/>
                </a:cubicBezTo>
                <a:cubicBezTo>
                  <a:pt x="3214177" y="-73"/>
                  <a:pt x="3641000" y="-33478"/>
                  <a:pt x="3827417" y="0"/>
                </a:cubicBezTo>
                <a:cubicBezTo>
                  <a:pt x="4013834" y="33478"/>
                  <a:pt x="4345917" y="14255"/>
                  <a:pt x="4572000" y="0"/>
                </a:cubicBezTo>
                <a:cubicBezTo>
                  <a:pt x="4572485" y="9333"/>
                  <a:pt x="4573278" y="19699"/>
                  <a:pt x="4572000" y="27432"/>
                </a:cubicBezTo>
                <a:cubicBezTo>
                  <a:pt x="4318030" y="43025"/>
                  <a:pt x="4161104" y="34314"/>
                  <a:pt x="4010297" y="27432"/>
                </a:cubicBezTo>
                <a:cubicBezTo>
                  <a:pt x="3859490" y="20550"/>
                  <a:pt x="3592529" y="6613"/>
                  <a:pt x="3357154" y="27432"/>
                </a:cubicBezTo>
                <a:cubicBezTo>
                  <a:pt x="3121779" y="48251"/>
                  <a:pt x="2884285" y="3780"/>
                  <a:pt x="2704011" y="27432"/>
                </a:cubicBezTo>
                <a:cubicBezTo>
                  <a:pt x="2523737" y="51084"/>
                  <a:pt x="2295944" y="32081"/>
                  <a:pt x="2096589" y="27432"/>
                </a:cubicBezTo>
                <a:cubicBezTo>
                  <a:pt x="1897234" y="22783"/>
                  <a:pt x="1623782" y="52518"/>
                  <a:pt x="1352006" y="27432"/>
                </a:cubicBezTo>
                <a:cubicBezTo>
                  <a:pt x="1080230" y="2346"/>
                  <a:pt x="869959" y="12864"/>
                  <a:pt x="607423" y="27432"/>
                </a:cubicBezTo>
                <a:cubicBezTo>
                  <a:pt x="344887" y="42000"/>
                  <a:pt x="188100" y="40051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4AB0BC"/>
          </a:solidFill>
          <a:ln w="38100" cap="rnd">
            <a:solidFill>
              <a:srgbClr val="4AB0BC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ainting of a person in a red sari&#10;&#10;Description automatically generated">
            <a:extLst>
              <a:ext uri="{FF2B5EF4-FFF2-40B4-BE49-F238E27FC236}">
                <a16:creationId xmlns:a16="http://schemas.microsoft.com/office/drawing/2014/main" id="{F9F496C4-3314-715E-484D-654300FCE9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692" r="14603"/>
          <a:stretch/>
        </p:blipFill>
        <p:spPr>
          <a:xfrm>
            <a:off x="463391" y="2012965"/>
            <a:ext cx="2197288" cy="3107676"/>
          </a:xfrm>
          <a:prstGeom prst="rect">
            <a:avLst/>
          </a:prstGeom>
        </p:spPr>
      </p:pic>
      <p:pic>
        <p:nvPicPr>
          <p:cNvPr id="11" name="Picture 10" descr="A painting of a person holding a flower&#10;&#10;Description automatically generated">
            <a:extLst>
              <a:ext uri="{FF2B5EF4-FFF2-40B4-BE49-F238E27FC236}">
                <a16:creationId xmlns:a16="http://schemas.microsoft.com/office/drawing/2014/main" id="{5FB3043B-6574-3AC7-20E6-B734DFF098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996" r="11049"/>
          <a:stretch/>
        </p:blipFill>
        <p:spPr>
          <a:xfrm>
            <a:off x="3011277" y="2012965"/>
            <a:ext cx="2207717" cy="2846300"/>
          </a:xfrm>
          <a:prstGeom prst="rect">
            <a:avLst/>
          </a:prstGeom>
        </p:spPr>
      </p:pic>
      <p:pic>
        <p:nvPicPr>
          <p:cNvPr id="7" name="Picture 6" descr="A close-up of a stone carving&#10;&#10;Description automatically generated">
            <a:extLst>
              <a:ext uri="{FF2B5EF4-FFF2-40B4-BE49-F238E27FC236}">
                <a16:creationId xmlns:a16="http://schemas.microsoft.com/office/drawing/2014/main" id="{8CADB53D-0C8C-E545-806E-0FE129F069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4476" y="2012965"/>
            <a:ext cx="2497791" cy="3714188"/>
          </a:xfrm>
          <a:prstGeom prst="rect">
            <a:avLst/>
          </a:prstGeom>
        </p:spPr>
      </p:pic>
      <p:pic>
        <p:nvPicPr>
          <p:cNvPr id="15" name="Picture 14" descr="A close-up of a pink flower&#10;&#10;Description automatically generated">
            <a:extLst>
              <a:ext uri="{FF2B5EF4-FFF2-40B4-BE49-F238E27FC236}">
                <a16:creationId xmlns:a16="http://schemas.microsoft.com/office/drawing/2014/main" id="{DDB15219-1005-026C-9A98-73E3C523CA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9672" y="1882509"/>
            <a:ext cx="2489200" cy="397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5335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7C98A213-5994-475E-B327-DC6EC27FB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7A4454-BE69-2D08-F532-1AE9BD6F0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670218"/>
            <a:ext cx="10909640" cy="1065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000"/>
              <a:t>LOTUS IN INDIAN ART AND ARCHITECTURE</a:t>
            </a: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147C7031-1E3A-4EF7-A823-89F74BA673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10000" y="1776977"/>
            <a:ext cx="4572000" cy="27432"/>
          </a:xfrm>
          <a:custGeom>
            <a:avLst/>
            <a:gdLst>
              <a:gd name="connsiteX0" fmla="*/ 0 w 4572000"/>
              <a:gd name="connsiteY0" fmla="*/ 0 h 27432"/>
              <a:gd name="connsiteX1" fmla="*/ 607423 w 4572000"/>
              <a:gd name="connsiteY1" fmla="*/ 0 h 27432"/>
              <a:gd name="connsiteX2" fmla="*/ 1123406 w 4572000"/>
              <a:gd name="connsiteY2" fmla="*/ 0 h 27432"/>
              <a:gd name="connsiteX3" fmla="*/ 1685109 w 4572000"/>
              <a:gd name="connsiteY3" fmla="*/ 0 h 27432"/>
              <a:gd name="connsiteX4" fmla="*/ 2383971 w 4572000"/>
              <a:gd name="connsiteY4" fmla="*/ 0 h 27432"/>
              <a:gd name="connsiteX5" fmla="*/ 2991394 w 4572000"/>
              <a:gd name="connsiteY5" fmla="*/ 0 h 27432"/>
              <a:gd name="connsiteX6" fmla="*/ 3553097 w 4572000"/>
              <a:gd name="connsiteY6" fmla="*/ 0 h 27432"/>
              <a:gd name="connsiteX7" fmla="*/ 4572000 w 4572000"/>
              <a:gd name="connsiteY7" fmla="*/ 0 h 27432"/>
              <a:gd name="connsiteX8" fmla="*/ 4572000 w 4572000"/>
              <a:gd name="connsiteY8" fmla="*/ 27432 h 27432"/>
              <a:gd name="connsiteX9" fmla="*/ 3918857 w 4572000"/>
              <a:gd name="connsiteY9" fmla="*/ 27432 h 27432"/>
              <a:gd name="connsiteX10" fmla="*/ 3357154 w 4572000"/>
              <a:gd name="connsiteY10" fmla="*/ 27432 h 27432"/>
              <a:gd name="connsiteX11" fmla="*/ 2612571 w 4572000"/>
              <a:gd name="connsiteY11" fmla="*/ 27432 h 27432"/>
              <a:gd name="connsiteX12" fmla="*/ 2005149 w 4572000"/>
              <a:gd name="connsiteY12" fmla="*/ 27432 h 27432"/>
              <a:gd name="connsiteX13" fmla="*/ 1489166 w 4572000"/>
              <a:gd name="connsiteY13" fmla="*/ 27432 h 27432"/>
              <a:gd name="connsiteX14" fmla="*/ 790303 w 4572000"/>
              <a:gd name="connsiteY14" fmla="*/ 27432 h 27432"/>
              <a:gd name="connsiteX15" fmla="*/ 0 w 4572000"/>
              <a:gd name="connsiteY15" fmla="*/ 27432 h 27432"/>
              <a:gd name="connsiteX16" fmla="*/ 0 w 457200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27432" fill="none" extrusionOk="0">
                <a:moveTo>
                  <a:pt x="0" y="0"/>
                </a:moveTo>
                <a:cubicBezTo>
                  <a:pt x="150397" y="-23421"/>
                  <a:pt x="474161" y="9174"/>
                  <a:pt x="607423" y="0"/>
                </a:cubicBezTo>
                <a:cubicBezTo>
                  <a:pt x="740685" y="-9174"/>
                  <a:pt x="868821" y="-4258"/>
                  <a:pt x="1123406" y="0"/>
                </a:cubicBezTo>
                <a:cubicBezTo>
                  <a:pt x="1377991" y="4258"/>
                  <a:pt x="1567664" y="-12410"/>
                  <a:pt x="1685109" y="0"/>
                </a:cubicBezTo>
                <a:cubicBezTo>
                  <a:pt x="1802554" y="12410"/>
                  <a:pt x="2193086" y="-14353"/>
                  <a:pt x="2383971" y="0"/>
                </a:cubicBezTo>
                <a:cubicBezTo>
                  <a:pt x="2574856" y="14353"/>
                  <a:pt x="2697477" y="-26142"/>
                  <a:pt x="2991394" y="0"/>
                </a:cubicBezTo>
                <a:cubicBezTo>
                  <a:pt x="3285311" y="26142"/>
                  <a:pt x="3423667" y="26544"/>
                  <a:pt x="3553097" y="0"/>
                </a:cubicBezTo>
                <a:cubicBezTo>
                  <a:pt x="3682527" y="-26544"/>
                  <a:pt x="4344147" y="50350"/>
                  <a:pt x="4572000" y="0"/>
                </a:cubicBezTo>
                <a:cubicBezTo>
                  <a:pt x="4571027" y="8304"/>
                  <a:pt x="4571522" y="21512"/>
                  <a:pt x="4572000" y="27432"/>
                </a:cubicBezTo>
                <a:cubicBezTo>
                  <a:pt x="4438349" y="5490"/>
                  <a:pt x="4090129" y="31231"/>
                  <a:pt x="3918857" y="27432"/>
                </a:cubicBezTo>
                <a:cubicBezTo>
                  <a:pt x="3747585" y="23633"/>
                  <a:pt x="3498826" y="6883"/>
                  <a:pt x="3357154" y="27432"/>
                </a:cubicBezTo>
                <a:cubicBezTo>
                  <a:pt x="3215482" y="47981"/>
                  <a:pt x="2784289" y="56849"/>
                  <a:pt x="2612571" y="27432"/>
                </a:cubicBezTo>
                <a:cubicBezTo>
                  <a:pt x="2440853" y="-1985"/>
                  <a:pt x="2261292" y="25951"/>
                  <a:pt x="2005149" y="27432"/>
                </a:cubicBezTo>
                <a:cubicBezTo>
                  <a:pt x="1749006" y="28913"/>
                  <a:pt x="1700078" y="34342"/>
                  <a:pt x="1489166" y="27432"/>
                </a:cubicBezTo>
                <a:cubicBezTo>
                  <a:pt x="1278254" y="20522"/>
                  <a:pt x="1077188" y="56916"/>
                  <a:pt x="790303" y="27432"/>
                </a:cubicBezTo>
                <a:cubicBezTo>
                  <a:pt x="503418" y="-2052"/>
                  <a:pt x="359168" y="57044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572000" h="27432" stroke="0" extrusionOk="0">
                <a:moveTo>
                  <a:pt x="0" y="0"/>
                </a:moveTo>
                <a:cubicBezTo>
                  <a:pt x="155698" y="6780"/>
                  <a:pt x="465972" y="13197"/>
                  <a:pt x="607423" y="0"/>
                </a:cubicBezTo>
                <a:cubicBezTo>
                  <a:pt x="748874" y="-13197"/>
                  <a:pt x="1014133" y="22994"/>
                  <a:pt x="1123406" y="0"/>
                </a:cubicBezTo>
                <a:cubicBezTo>
                  <a:pt x="1232679" y="-22994"/>
                  <a:pt x="1639431" y="-2997"/>
                  <a:pt x="1867989" y="0"/>
                </a:cubicBezTo>
                <a:cubicBezTo>
                  <a:pt x="2096547" y="2997"/>
                  <a:pt x="2265668" y="29557"/>
                  <a:pt x="2475411" y="0"/>
                </a:cubicBezTo>
                <a:cubicBezTo>
                  <a:pt x="2685154" y="-29557"/>
                  <a:pt x="2951491" y="73"/>
                  <a:pt x="3082834" y="0"/>
                </a:cubicBezTo>
                <a:cubicBezTo>
                  <a:pt x="3214177" y="-73"/>
                  <a:pt x="3641000" y="-33478"/>
                  <a:pt x="3827417" y="0"/>
                </a:cubicBezTo>
                <a:cubicBezTo>
                  <a:pt x="4013834" y="33478"/>
                  <a:pt x="4345917" y="14255"/>
                  <a:pt x="4572000" y="0"/>
                </a:cubicBezTo>
                <a:cubicBezTo>
                  <a:pt x="4572485" y="9333"/>
                  <a:pt x="4573278" y="19699"/>
                  <a:pt x="4572000" y="27432"/>
                </a:cubicBezTo>
                <a:cubicBezTo>
                  <a:pt x="4318030" y="43025"/>
                  <a:pt x="4161104" y="34314"/>
                  <a:pt x="4010297" y="27432"/>
                </a:cubicBezTo>
                <a:cubicBezTo>
                  <a:pt x="3859490" y="20550"/>
                  <a:pt x="3592529" y="6613"/>
                  <a:pt x="3357154" y="27432"/>
                </a:cubicBezTo>
                <a:cubicBezTo>
                  <a:pt x="3121779" y="48251"/>
                  <a:pt x="2884285" y="3780"/>
                  <a:pt x="2704011" y="27432"/>
                </a:cubicBezTo>
                <a:cubicBezTo>
                  <a:pt x="2523737" y="51084"/>
                  <a:pt x="2295944" y="32081"/>
                  <a:pt x="2096589" y="27432"/>
                </a:cubicBezTo>
                <a:cubicBezTo>
                  <a:pt x="1897234" y="22783"/>
                  <a:pt x="1623782" y="52518"/>
                  <a:pt x="1352006" y="27432"/>
                </a:cubicBezTo>
                <a:cubicBezTo>
                  <a:pt x="1080230" y="2346"/>
                  <a:pt x="869959" y="12864"/>
                  <a:pt x="607423" y="27432"/>
                </a:cubicBezTo>
                <a:cubicBezTo>
                  <a:pt x="344887" y="42000"/>
                  <a:pt x="188100" y="40051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4AB0BC"/>
          </a:solidFill>
          <a:ln w="38100" cap="rnd">
            <a:solidFill>
              <a:srgbClr val="4AB0BC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70EF919-6989-81C2-34B8-35F786ACEA0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00586" y="2033016"/>
            <a:ext cx="3502152" cy="4669536"/>
          </a:xfrm>
          <a:prstGeom prst="rect">
            <a:avLst/>
          </a:prstGeom>
        </p:spPr>
      </p:pic>
      <p:pic>
        <p:nvPicPr>
          <p:cNvPr id="6" name="Content Placeholder 5" descr="A person standing in front of a painting&#10;&#10;Description automatically generated">
            <a:extLst>
              <a:ext uri="{FF2B5EF4-FFF2-40B4-BE49-F238E27FC236}">
                <a16:creationId xmlns:a16="http://schemas.microsoft.com/office/drawing/2014/main" id="{C531439A-972B-B8E1-9B50-7521A3B5CC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 t="14907" b="15297"/>
          <a:stretch/>
        </p:blipFill>
        <p:spPr>
          <a:xfrm>
            <a:off x="4223952" y="2679797"/>
            <a:ext cx="3627696" cy="3375974"/>
          </a:xfrm>
          <a:prstGeom prst="rect">
            <a:avLst/>
          </a:prstGeom>
        </p:spPr>
      </p:pic>
      <p:pic>
        <p:nvPicPr>
          <p:cNvPr id="8" name="Picture 7" descr="A close-up of a mirror wall&#10;&#10;Description automatically generated">
            <a:extLst>
              <a:ext uri="{FF2B5EF4-FFF2-40B4-BE49-F238E27FC236}">
                <a16:creationId xmlns:a16="http://schemas.microsoft.com/office/drawing/2014/main" id="{B61B9E5C-65BC-6E9B-DE7C-5857FF69D6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905569" y="2616709"/>
            <a:ext cx="4669535" cy="350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135298"/>
      </p:ext>
    </p:extLst>
  </p:cSld>
  <p:clrMapOvr>
    <a:masterClrMapping/>
  </p:clrMapOvr>
</p:sld>
</file>

<file path=ppt/theme/theme1.xml><?xml version="1.0" encoding="utf-8"?>
<a:theme xmlns:a="http://schemas.openxmlformats.org/drawingml/2006/main" name="SketchyVTI">
  <a:themeElements>
    <a:clrScheme name="AnalogousFromDarkSeedLeftStep">
      <a:dk1>
        <a:srgbClr val="000000"/>
      </a:dk1>
      <a:lt1>
        <a:srgbClr val="FFFFFF"/>
      </a:lt1>
      <a:dk2>
        <a:srgbClr val="253C22"/>
      </a:dk2>
      <a:lt2>
        <a:srgbClr val="E8E3E2"/>
      </a:lt2>
      <a:accent1>
        <a:srgbClr val="4AB0BC"/>
      </a:accent1>
      <a:accent2>
        <a:srgbClr val="3BB18D"/>
      </a:accent2>
      <a:accent3>
        <a:srgbClr val="47B666"/>
      </a:accent3>
      <a:accent4>
        <a:srgbClr val="4BB13B"/>
      </a:accent4>
      <a:accent5>
        <a:srgbClr val="80AF45"/>
      </a:accent5>
      <a:accent6>
        <a:srgbClr val="A3A637"/>
      </a:accent6>
      <a:hlink>
        <a:srgbClr val="559030"/>
      </a:hlink>
      <a:folHlink>
        <a:srgbClr val="7F7F7F"/>
      </a:folHlink>
    </a:clrScheme>
    <a:fontScheme name="Custom 2">
      <a:majorFont>
        <a:latin typeface="The Serif Hand Black"/>
        <a:ea typeface=""/>
        <a:cs typeface=""/>
      </a:majorFont>
      <a:minorFont>
        <a:latin typeface="The Hand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</TotalTime>
  <Words>105</Words>
  <Application>Microsoft Macintosh PowerPoint</Application>
  <PresentationFormat>Widescreen</PresentationFormat>
  <Paragraphs>17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Aptos</vt:lpstr>
      <vt:lpstr>Arial</vt:lpstr>
      <vt:lpstr>DIN Alternate</vt:lpstr>
      <vt:lpstr>The Hand Bold</vt:lpstr>
      <vt:lpstr>The Serif Hand Black</vt:lpstr>
      <vt:lpstr>SketchyVTI</vt:lpstr>
      <vt:lpstr>WHICH ARE THE TWO MAIN COLORS IN SPAIN’S FLAG?</vt:lpstr>
      <vt:lpstr>RED AND YELLOW</vt:lpstr>
      <vt:lpstr>DO YOU KNOW WHICH ARE THE THREE COLORS IN INDIA’S FLAG? </vt:lpstr>
      <vt:lpstr>ORANGE, WHITE AND GREEN.</vt:lpstr>
      <vt:lpstr>ASHOKA CHAKRA (ASHOKA’S WHEEL)</vt:lpstr>
      <vt:lpstr>DO YOU KNOW KNOW WHICH IS THE NATIONAL FLOWER OF INDIA? </vt:lpstr>
      <vt:lpstr>LOTUS</vt:lpstr>
      <vt:lpstr>LOTUS IN ART AND ARCHITECTURE</vt:lpstr>
      <vt:lpstr>LOTUS IN INDIAN ART AND ARCHITECTURE</vt:lpstr>
      <vt:lpstr>LOTUS IN TAJ MAHAL</vt:lpstr>
      <vt:lpstr>LOTUS IN TAJ MAHAL</vt:lpstr>
      <vt:lpstr>LOTUS TEMPLE</vt:lpstr>
      <vt:lpstr>LOTUS ORIGAMI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Malavika Sasi</dc:creator>
  <cp:lastModifiedBy>Malavika Sasi</cp:lastModifiedBy>
  <cp:revision>2</cp:revision>
  <dcterms:created xsi:type="dcterms:W3CDTF">2024-11-25T15:44:29Z</dcterms:created>
  <dcterms:modified xsi:type="dcterms:W3CDTF">2024-11-25T21:00:22Z</dcterms:modified>
</cp:coreProperties>
</file>