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9144000"/>
  <p:notesSz cx="6858000" cy="9144000"/>
  <p:embeddedFontLst>
    <p:embeddedFont>
      <p:font typeface="Century Schoolbook"/>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CenturySchoolbook-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CenturySchoolbook-italic.fntdata"/><Relationship Id="rId14" Type="http://schemas.openxmlformats.org/officeDocument/2006/relationships/slide" Target="slides/slide9.xml"/><Relationship Id="rId36" Type="http://schemas.openxmlformats.org/officeDocument/2006/relationships/font" Target="fonts/CenturySchoolbook-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CenturySchoolbook-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showMasterSp="0" type="title">
  <p:cSld name="TITLE">
    <p:bg>
      <p:bgPr>
        <a:solidFill>
          <a:schemeClr val="lt1"/>
        </a:solidFill>
      </p:bgPr>
    </p:bg>
    <p:spTree>
      <p:nvGrpSpPr>
        <p:cNvPr id="21" name="Shape 21"/>
        <p:cNvGrpSpPr/>
        <p:nvPr/>
      </p:nvGrpSpPr>
      <p:grpSpPr>
        <a:xfrm>
          <a:off x="0" y="0"/>
          <a:ext cx="0" cy="0"/>
          <a:chOff x="0" y="0"/>
          <a:chExt cx="0" cy="0"/>
        </a:xfrm>
      </p:grpSpPr>
      <p:sp>
        <p:nvSpPr>
          <p:cNvPr id="22" name="Google Shape;22;p2"/>
          <p:cNvSpPr txBox="1"/>
          <p:nvPr>
            <p:ph type="ctrTitle"/>
          </p:nvPr>
        </p:nvSpPr>
        <p:spPr>
          <a:xfrm>
            <a:off x="2286000" y="3124200"/>
            <a:ext cx="6172200" cy="189436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000"/>
              <a:buFont typeface="Century Schoolbook"/>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
          <p:cNvSpPr txBox="1"/>
          <p:nvPr>
            <p:ph idx="1" type="subTitle"/>
          </p:nvPr>
        </p:nvSpPr>
        <p:spPr>
          <a:xfrm>
            <a:off x="2286000" y="5003322"/>
            <a:ext cx="6172200" cy="1371600"/>
          </a:xfrm>
          <a:prstGeom prst="rect">
            <a:avLst/>
          </a:prstGeom>
          <a:noFill/>
          <a:ln>
            <a:noFill/>
          </a:ln>
        </p:spPr>
        <p:txBody>
          <a:bodyPr anchorCtr="0" anchor="t" bIns="45700" lIns="91425" spcFirstLastPara="1" rIns="91425" wrap="square" tIns="45700">
            <a:noAutofit/>
          </a:bodyPr>
          <a:lstStyle>
            <a:lvl1pPr lvl="0" algn="l">
              <a:spcBef>
                <a:spcPts val="600"/>
              </a:spcBef>
              <a:spcAft>
                <a:spcPts val="0"/>
              </a:spcAft>
              <a:buSzPts val="1260"/>
              <a:buNone/>
              <a:defRPr b="1" sz="1800">
                <a:solidFill>
                  <a:schemeClr val="dk2"/>
                </a:solidFill>
              </a:defRPr>
            </a:lvl1pPr>
            <a:lvl2pPr lvl="1" algn="ctr">
              <a:spcBef>
                <a:spcPts val="360"/>
              </a:spcBef>
              <a:spcAft>
                <a:spcPts val="0"/>
              </a:spcAft>
              <a:buSzPts val="1440"/>
              <a:buNone/>
              <a:defRPr/>
            </a:lvl2pPr>
            <a:lvl3pPr lvl="2" algn="ctr">
              <a:spcBef>
                <a:spcPts val="360"/>
              </a:spcBef>
              <a:spcAft>
                <a:spcPts val="0"/>
              </a:spcAft>
              <a:buSzPts val="1080"/>
              <a:buNone/>
              <a:defRPr/>
            </a:lvl3pPr>
            <a:lvl4pPr lvl="3" algn="ctr">
              <a:spcBef>
                <a:spcPts val="360"/>
              </a:spcBef>
              <a:spcAft>
                <a:spcPts val="0"/>
              </a:spcAft>
              <a:buSzPts val="1080"/>
              <a:buNone/>
              <a:defRPr/>
            </a:lvl4pPr>
            <a:lvl5pPr lvl="4" algn="ctr">
              <a:spcBef>
                <a:spcPts val="360"/>
              </a:spcBef>
              <a:spcAft>
                <a:spcPts val="0"/>
              </a:spcAft>
              <a:buSzPts val="1224"/>
              <a:buNone/>
              <a:defRPr/>
            </a:lvl5pPr>
            <a:lvl6pPr lvl="5" algn="ctr">
              <a:spcBef>
                <a:spcPts val="360"/>
              </a:spcBef>
              <a:spcAft>
                <a:spcPts val="0"/>
              </a:spcAft>
              <a:buSzPts val="1800"/>
              <a:buNone/>
              <a:defRPr/>
            </a:lvl6pPr>
            <a:lvl7pPr lvl="6" algn="ctr">
              <a:spcBef>
                <a:spcPts val="360"/>
              </a:spcBef>
              <a:spcAft>
                <a:spcPts val="0"/>
              </a:spcAft>
              <a:buSzPts val="108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24" name="Google Shape;24;p2"/>
          <p:cNvSpPr txBox="1"/>
          <p:nvPr>
            <p:ph idx="10" type="dt"/>
          </p:nvPr>
        </p:nvSpPr>
        <p:spPr>
          <a:xfrm rot="5400000">
            <a:off x="7764621" y="1174097"/>
            <a:ext cx="2286000" cy="3810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
          <p:cNvSpPr txBox="1"/>
          <p:nvPr>
            <p:ph idx="11" type="ftr"/>
          </p:nvPr>
        </p:nvSpPr>
        <p:spPr>
          <a:xfrm rot="5400000">
            <a:off x="7077269" y="4181669"/>
            <a:ext cx="3657600" cy="38404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
          <p:cNvSpPr/>
          <p:nvPr/>
        </p:nvSpPr>
        <p:spPr>
          <a:xfrm>
            <a:off x="381000" y="0"/>
            <a:ext cx="609600" cy="6858000"/>
          </a:xfrm>
          <a:prstGeom prst="rect">
            <a:avLst/>
          </a:prstGeom>
          <a:solidFill>
            <a:srgbClr val="FEC2AC">
              <a:alpha val="5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27" name="Google Shape;27;p2"/>
          <p:cNvSpPr/>
          <p:nvPr/>
        </p:nvSpPr>
        <p:spPr>
          <a:xfrm>
            <a:off x="276336" y="0"/>
            <a:ext cx="104664" cy="6858000"/>
          </a:xfrm>
          <a:prstGeom prst="rect">
            <a:avLst/>
          </a:prstGeom>
          <a:solidFill>
            <a:srgbClr val="FFD8CC">
              <a:alpha val="3568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28" name="Google Shape;28;p2"/>
          <p:cNvSpPr/>
          <p:nvPr/>
        </p:nvSpPr>
        <p:spPr>
          <a:xfrm>
            <a:off x="990600" y="0"/>
            <a:ext cx="181872" cy="6858000"/>
          </a:xfrm>
          <a:prstGeom prst="rect">
            <a:avLst/>
          </a:prstGeom>
          <a:solidFill>
            <a:srgbClr val="FFD8CC">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29" name="Google Shape;29;p2"/>
          <p:cNvSpPr/>
          <p:nvPr/>
        </p:nvSpPr>
        <p:spPr>
          <a:xfrm>
            <a:off x="1141320" y="0"/>
            <a:ext cx="230280" cy="6858000"/>
          </a:xfrm>
          <a:prstGeom prst="rect">
            <a:avLst/>
          </a:prstGeom>
          <a:solidFill>
            <a:srgbClr val="FFEDE7">
              <a:alpha val="7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cxnSp>
        <p:nvCxnSpPr>
          <p:cNvPr id="30" name="Google Shape;30;p2"/>
          <p:cNvCxnSpPr/>
          <p:nvPr/>
        </p:nvCxnSpPr>
        <p:spPr>
          <a:xfrm>
            <a:off x="106344" y="0"/>
            <a:ext cx="0" cy="6858000"/>
          </a:xfrm>
          <a:prstGeom prst="straightConnector1">
            <a:avLst/>
          </a:prstGeom>
          <a:noFill/>
          <a:ln cap="flat" cmpd="sng" w="57150">
            <a:solidFill>
              <a:srgbClr val="FEC2AC">
                <a:alpha val="72941"/>
              </a:srgbClr>
            </a:solidFill>
            <a:prstDash val="solid"/>
            <a:round/>
            <a:headEnd len="sm" w="sm" type="none"/>
            <a:tailEnd len="sm" w="sm" type="none"/>
          </a:ln>
        </p:spPr>
      </p:cxnSp>
      <p:cxnSp>
        <p:nvCxnSpPr>
          <p:cNvPr id="31" name="Google Shape;31;p2"/>
          <p:cNvCxnSpPr/>
          <p:nvPr/>
        </p:nvCxnSpPr>
        <p:spPr>
          <a:xfrm>
            <a:off x="914400" y="0"/>
            <a:ext cx="0" cy="6858000"/>
          </a:xfrm>
          <a:prstGeom prst="straightConnector1">
            <a:avLst/>
          </a:prstGeom>
          <a:noFill/>
          <a:ln cap="flat" cmpd="sng" w="57150">
            <a:solidFill>
              <a:srgbClr val="FFEDE7">
                <a:alpha val="82745"/>
              </a:srgbClr>
            </a:solidFill>
            <a:prstDash val="solid"/>
            <a:round/>
            <a:headEnd len="sm" w="sm" type="none"/>
            <a:tailEnd len="sm" w="sm" type="none"/>
          </a:ln>
        </p:spPr>
      </p:cxnSp>
      <p:cxnSp>
        <p:nvCxnSpPr>
          <p:cNvPr id="32" name="Google Shape;32;p2"/>
          <p:cNvCxnSpPr/>
          <p:nvPr/>
        </p:nvCxnSpPr>
        <p:spPr>
          <a:xfrm>
            <a:off x="854112" y="0"/>
            <a:ext cx="0" cy="6858000"/>
          </a:xfrm>
          <a:prstGeom prst="straightConnector1">
            <a:avLst/>
          </a:prstGeom>
          <a:noFill/>
          <a:ln cap="flat" cmpd="sng" w="57150">
            <a:solidFill>
              <a:srgbClr val="FEC2AC"/>
            </a:solidFill>
            <a:prstDash val="solid"/>
            <a:round/>
            <a:headEnd len="sm" w="sm" type="none"/>
            <a:tailEnd len="sm" w="sm" type="none"/>
          </a:ln>
        </p:spPr>
      </p:cxnSp>
      <p:cxnSp>
        <p:nvCxnSpPr>
          <p:cNvPr id="33" name="Google Shape;33;p2"/>
          <p:cNvCxnSpPr/>
          <p:nvPr/>
        </p:nvCxnSpPr>
        <p:spPr>
          <a:xfrm>
            <a:off x="1726640" y="0"/>
            <a:ext cx="0" cy="6858000"/>
          </a:xfrm>
          <a:prstGeom prst="straightConnector1">
            <a:avLst/>
          </a:prstGeom>
          <a:noFill/>
          <a:ln cap="flat" cmpd="sng" w="28575">
            <a:solidFill>
              <a:srgbClr val="FEC2AC">
                <a:alpha val="81960"/>
              </a:srgbClr>
            </a:solidFill>
            <a:prstDash val="solid"/>
            <a:round/>
            <a:headEnd len="sm" w="sm" type="none"/>
            <a:tailEnd len="sm" w="sm" type="none"/>
          </a:ln>
        </p:spPr>
      </p:cxnSp>
      <p:cxnSp>
        <p:nvCxnSpPr>
          <p:cNvPr id="34" name="Google Shape;34;p2"/>
          <p:cNvCxnSpPr/>
          <p:nvPr/>
        </p:nvCxnSpPr>
        <p:spPr>
          <a:xfrm>
            <a:off x="1066800" y="0"/>
            <a:ext cx="0" cy="6858000"/>
          </a:xfrm>
          <a:prstGeom prst="straightConnector1">
            <a:avLst/>
          </a:prstGeom>
          <a:noFill/>
          <a:ln cap="flat" cmpd="sng" w="9525">
            <a:solidFill>
              <a:srgbClr val="FEC2AC"/>
            </a:solidFill>
            <a:prstDash val="solid"/>
            <a:round/>
            <a:headEnd len="sm" w="sm" type="none"/>
            <a:tailEnd len="sm" w="sm" type="none"/>
          </a:ln>
        </p:spPr>
      </p:cxnSp>
      <p:cxnSp>
        <p:nvCxnSpPr>
          <p:cNvPr id="35" name="Google Shape;35;p2"/>
          <p:cNvCxnSpPr/>
          <p:nvPr/>
        </p:nvCxnSpPr>
        <p:spPr>
          <a:xfrm>
            <a:off x="9113856" y="0"/>
            <a:ext cx="0" cy="6858000"/>
          </a:xfrm>
          <a:prstGeom prst="straightConnector1">
            <a:avLst/>
          </a:prstGeom>
          <a:noFill/>
          <a:ln cap="flat" cmpd="thickThin" w="57150">
            <a:solidFill>
              <a:srgbClr val="FEC2AC"/>
            </a:solidFill>
            <a:prstDash val="solid"/>
            <a:round/>
            <a:headEnd len="sm" w="sm" type="none"/>
            <a:tailEnd len="sm" w="sm" type="none"/>
          </a:ln>
        </p:spPr>
      </p:cxnSp>
      <p:sp>
        <p:nvSpPr>
          <p:cNvPr id="36" name="Google Shape;36;p2"/>
          <p:cNvSpPr/>
          <p:nvPr/>
        </p:nvSpPr>
        <p:spPr>
          <a:xfrm>
            <a:off x="1219200" y="0"/>
            <a:ext cx="76200" cy="6858000"/>
          </a:xfrm>
          <a:prstGeom prst="rect">
            <a:avLst/>
          </a:prstGeom>
          <a:solidFill>
            <a:srgbClr val="FEC2AC">
              <a:alpha val="5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37" name="Google Shape;37;p2"/>
          <p:cNvSpPr/>
          <p:nvPr/>
        </p:nvSpPr>
        <p:spPr>
          <a:xfrm>
            <a:off x="609600" y="3429000"/>
            <a:ext cx="1295400" cy="12954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38" name="Google Shape;38;p2"/>
          <p:cNvSpPr/>
          <p:nvPr/>
        </p:nvSpPr>
        <p:spPr>
          <a:xfrm>
            <a:off x="1309632" y="4866752"/>
            <a:ext cx="641424" cy="641424"/>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39" name="Google Shape;39;p2"/>
          <p:cNvSpPr/>
          <p:nvPr/>
        </p:nvSpPr>
        <p:spPr>
          <a:xfrm>
            <a:off x="1091080" y="5500632"/>
            <a:ext cx="137160" cy="13716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40" name="Google Shape;40;p2"/>
          <p:cNvSpPr/>
          <p:nvPr/>
        </p:nvSpPr>
        <p:spPr>
          <a:xfrm>
            <a:off x="1664208" y="5788152"/>
            <a:ext cx="274320" cy="27432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41" name="Google Shape;41;p2"/>
          <p:cNvSpPr/>
          <p:nvPr/>
        </p:nvSpPr>
        <p:spPr>
          <a:xfrm>
            <a:off x="1905000" y="4495800"/>
            <a:ext cx="365760" cy="36576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42" name="Google Shape;42;p2"/>
          <p:cNvSpPr txBox="1"/>
          <p:nvPr>
            <p:ph idx="12" type="sldNum"/>
          </p:nvPr>
        </p:nvSpPr>
        <p:spPr>
          <a:xfrm>
            <a:off x="1325544" y="4928702"/>
            <a:ext cx="609600" cy="51752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de cita">
  <p:cSld name="Foto de cita">
    <p:spTree>
      <p:nvGrpSpPr>
        <p:cNvPr id="98" name="Shape 98"/>
        <p:cNvGrpSpPr/>
        <p:nvPr/>
      </p:nvGrpSpPr>
      <p:grpSpPr>
        <a:xfrm>
          <a:off x="0" y="0"/>
          <a:ext cx="0" cy="0"/>
          <a:chOff x="0" y="0"/>
          <a:chExt cx="0" cy="0"/>
        </a:xfrm>
      </p:grpSpPr>
      <p:sp>
        <p:nvSpPr>
          <p:cNvPr id="99" name="Google Shape;99;p11"/>
          <p:cNvSpPr txBox="1"/>
          <p:nvPr>
            <p:ph idx="1" type="body"/>
          </p:nvPr>
        </p:nvSpPr>
        <p:spPr>
          <a:xfrm>
            <a:off x="890587" y="2082800"/>
            <a:ext cx="7358063" cy="238834"/>
          </a:xfrm>
          <a:prstGeom prst="rect">
            <a:avLst/>
          </a:prstGeom>
          <a:noFill/>
          <a:ln>
            <a:noFill/>
          </a:ln>
        </p:spPr>
        <p:txBody>
          <a:bodyPr anchorCtr="0" anchor="t" bIns="19200" lIns="38400" spcFirstLastPara="1" rIns="38400" wrap="square" tIns="19200">
            <a:noAutofit/>
          </a:bodyPr>
          <a:lstStyle>
            <a:lvl1pPr indent="-228600" lvl="0" marL="457200" algn="ctr">
              <a:spcBef>
                <a:spcPts val="0"/>
              </a:spcBef>
              <a:spcAft>
                <a:spcPts val="0"/>
              </a:spcAft>
              <a:buClr>
                <a:srgbClr val="96BBFF"/>
              </a:buClr>
              <a:buSzPts val="1300"/>
              <a:buNone/>
              <a:defRPr sz="1300" cap="none">
                <a:solidFill>
                  <a:srgbClr val="96BBFF"/>
                </a:solidFill>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0" name="Google Shape;100;p11"/>
          <p:cNvSpPr txBox="1"/>
          <p:nvPr>
            <p:ph idx="2" type="body"/>
          </p:nvPr>
        </p:nvSpPr>
        <p:spPr>
          <a:xfrm>
            <a:off x="890587" y="958850"/>
            <a:ext cx="7358063" cy="408111"/>
          </a:xfrm>
          <a:prstGeom prst="rect">
            <a:avLst/>
          </a:prstGeom>
          <a:noFill/>
          <a:ln>
            <a:noFill/>
          </a:ln>
        </p:spPr>
        <p:txBody>
          <a:bodyPr anchorCtr="0" anchor="t" bIns="19200" lIns="38400" spcFirstLastPara="1" rIns="38400" wrap="square" tIns="19200">
            <a:noAutofit/>
          </a:bodyPr>
          <a:lstStyle>
            <a:lvl1pPr indent="-228600" lvl="0" marL="457200" algn="ctr">
              <a:spcBef>
                <a:spcPts val="0"/>
              </a:spcBef>
              <a:spcAft>
                <a:spcPts val="0"/>
              </a:spcAft>
              <a:buClr>
                <a:schemeClr val="dk1"/>
              </a:buClr>
              <a:buSzPts val="1800"/>
              <a:buNone/>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1" name="Google Shape;101;p11"/>
          <p:cNvSpPr/>
          <p:nvPr>
            <p:ph idx="3" type="pic"/>
          </p:nvPr>
        </p:nvSpPr>
        <p:spPr>
          <a:xfrm>
            <a:off x="-28575" y="1975346"/>
            <a:ext cx="9201150" cy="6681598"/>
          </a:xfrm>
          <a:prstGeom prst="rect">
            <a:avLst/>
          </a:prstGeom>
          <a:noFill/>
          <a:ln>
            <a:noFill/>
          </a:ln>
        </p:spPr>
        <p:txBody>
          <a:bodyPr anchorCtr="0" anchor="t" bIns="19200" lIns="38400" spcFirstLastPara="1" rIns="38400" wrap="square" tIns="19200">
            <a:noAutofit/>
          </a:bodyPr>
          <a:lstStyle>
            <a:lvl1pPr lvl="0" marR="0" rtl="0" algn="l">
              <a:spcBef>
                <a:spcPts val="600"/>
              </a:spcBef>
              <a:spcAft>
                <a:spcPts val="0"/>
              </a:spcAft>
              <a:buClr>
                <a:schemeClr val="accent1"/>
              </a:buClr>
              <a:buSzPts val="1680"/>
              <a:buFont typeface="Noto Sans Symbols"/>
              <a:buChar char="🞆"/>
              <a:defRPr b="0" i="0" sz="2400" u="none" cap="none" strike="noStrike">
                <a:solidFill>
                  <a:schemeClr val="dk1"/>
                </a:solidFill>
                <a:latin typeface="Century Schoolbook"/>
                <a:ea typeface="Century Schoolbook"/>
                <a:cs typeface="Century Schoolbook"/>
                <a:sym typeface="Century Schoolbook"/>
              </a:defRPr>
            </a:lvl1pPr>
            <a:lvl2pPr lvl="1" marR="0" rtl="0" algn="l">
              <a:spcBef>
                <a:spcPts val="420"/>
              </a:spcBef>
              <a:spcAft>
                <a:spcPts val="0"/>
              </a:spcAft>
              <a:buClr>
                <a:schemeClr val="accent1"/>
              </a:buClr>
              <a:buSzPts val="1680"/>
              <a:buFont typeface="Noto Sans Symbols"/>
              <a:buChar char="⚫"/>
              <a:defRPr b="0" i="0" sz="2100" u="none" cap="none" strike="noStrike">
                <a:solidFill>
                  <a:schemeClr val="dk1"/>
                </a:solidFill>
                <a:latin typeface="Century Schoolbook"/>
                <a:ea typeface="Century Schoolbook"/>
                <a:cs typeface="Century Schoolbook"/>
                <a:sym typeface="Century Schoolbook"/>
              </a:defRPr>
            </a:lvl2pPr>
            <a:lvl3pPr lvl="2" marR="0" rtl="0" algn="l">
              <a:spcBef>
                <a:spcPts val="360"/>
              </a:spcBef>
              <a:spcAft>
                <a:spcPts val="0"/>
              </a:spcAft>
              <a:buClr>
                <a:srgbClr val="DE7530"/>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3pPr>
            <a:lvl4pPr lvl="3" marR="0" rtl="0" algn="l">
              <a:spcBef>
                <a:spcPts val="360"/>
              </a:spcBef>
              <a:spcAft>
                <a:spcPts val="0"/>
              </a:spcAft>
              <a:buClr>
                <a:srgbClr val="FEC2AC"/>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4pPr>
            <a:lvl5pPr lvl="4" marR="0" rtl="0" algn="l">
              <a:spcBef>
                <a:spcPts val="320"/>
              </a:spcBef>
              <a:spcAft>
                <a:spcPts val="0"/>
              </a:spcAft>
              <a:buClr>
                <a:srgbClr val="BBC9E9"/>
              </a:buClr>
              <a:buSzPts val="1088"/>
              <a:buFont typeface="Noto Sans Symbols"/>
              <a:buChar char="⚫"/>
              <a:defRPr b="0" i="0" sz="1600" u="none" cap="none" strike="noStrike">
                <a:solidFill>
                  <a:schemeClr val="dk1"/>
                </a:solidFill>
                <a:latin typeface="Century Schoolbook"/>
                <a:ea typeface="Century Schoolbook"/>
                <a:cs typeface="Century Schoolbook"/>
                <a:sym typeface="Century Schoolbook"/>
              </a:defRPr>
            </a:lvl5pPr>
            <a:lvl6pPr lvl="5" marR="0" rtl="0" algn="l">
              <a:spcBef>
                <a:spcPts val="320"/>
              </a:spcBef>
              <a:spcAft>
                <a:spcPts val="0"/>
              </a:spcAft>
              <a:buClr>
                <a:schemeClr val="accent1"/>
              </a:buClr>
              <a:buSzPts val="1600"/>
              <a:buFont typeface="Century Schoolbook"/>
              <a:buChar char="•"/>
              <a:defRPr b="0" i="0" sz="1600" u="none" cap="none" strike="noStrike">
                <a:solidFill>
                  <a:schemeClr val="dk2"/>
                </a:solidFill>
                <a:latin typeface="Century Schoolbook"/>
                <a:ea typeface="Century Schoolbook"/>
                <a:cs typeface="Century Schoolbook"/>
                <a:sym typeface="Century Schoolbook"/>
              </a:defRPr>
            </a:lvl6pPr>
            <a:lvl7pPr lvl="6" marR="0" rtl="0" algn="l">
              <a:spcBef>
                <a:spcPts val="280"/>
              </a:spcBef>
              <a:spcAft>
                <a:spcPts val="0"/>
              </a:spcAft>
              <a:buClr>
                <a:srgbClr val="FEC2AC"/>
              </a:buClr>
              <a:buSzPts val="840"/>
              <a:buFont typeface="Noto Sans Symbols"/>
              <a:buChar char="⚪"/>
              <a:defRPr b="0" i="0" sz="1400" u="none" cap="none" strike="noStrike">
                <a:solidFill>
                  <a:schemeClr val="dk2"/>
                </a:solidFill>
                <a:latin typeface="Century Schoolbook"/>
                <a:ea typeface="Century Schoolbook"/>
                <a:cs typeface="Century Schoolbook"/>
                <a:sym typeface="Century Schoolbook"/>
              </a:defRPr>
            </a:lvl7pPr>
            <a:lvl8pPr lvl="7" marR="0" rtl="0" algn="l">
              <a:spcBef>
                <a:spcPts val="280"/>
              </a:spcBef>
              <a:spcAft>
                <a:spcPts val="0"/>
              </a:spcAft>
              <a:buClr>
                <a:schemeClr val="accent2"/>
              </a:buClr>
              <a:buSzPts val="1400"/>
              <a:buFont typeface="Century Schoolbook"/>
              <a:buChar char="•"/>
              <a:defRPr b="0" i="0" sz="1400" u="none" cap="small" strike="noStrike">
                <a:solidFill>
                  <a:schemeClr val="dk2"/>
                </a:solidFill>
                <a:latin typeface="Century Schoolbook"/>
                <a:ea typeface="Century Schoolbook"/>
                <a:cs typeface="Century Schoolbook"/>
                <a:sym typeface="Century Schoolbook"/>
              </a:defRPr>
            </a:lvl8pPr>
            <a:lvl9pPr lvl="8" marR="0" rtl="0" algn="l">
              <a:spcBef>
                <a:spcPts val="280"/>
              </a:spcBef>
              <a:spcAft>
                <a:spcPts val="0"/>
              </a:spcAft>
              <a:buClr>
                <a:srgbClr val="DE7530"/>
              </a:buClr>
              <a:buSzPts val="1400"/>
              <a:buFont typeface="Century Schoolbook"/>
              <a:buChar char="•"/>
              <a:defRPr b="0" i="0" sz="1400" u="none" cap="none" strike="noStrike">
                <a:solidFill>
                  <a:schemeClr val="dk2"/>
                </a:solidFill>
                <a:latin typeface="Century Schoolbook"/>
                <a:ea typeface="Century Schoolbook"/>
                <a:cs typeface="Century Schoolbook"/>
                <a:sym typeface="Century Schoolbook"/>
              </a:defRPr>
            </a:lvl9pPr>
          </a:lstStyle>
          <a:p/>
        </p:txBody>
      </p:sp>
      <p:sp>
        <p:nvSpPr>
          <p:cNvPr id="102" name="Google Shape;102;p11"/>
          <p:cNvSpPr txBox="1"/>
          <p:nvPr>
            <p:ph idx="12" type="sldNum"/>
          </p:nvPr>
        </p:nvSpPr>
        <p:spPr>
          <a:xfrm>
            <a:off x="8129016" y="5734050"/>
            <a:ext cx="609600" cy="521208"/>
          </a:xfrm>
          <a:prstGeom prst="rect">
            <a:avLst/>
          </a:prstGeom>
          <a:noFill/>
          <a:ln>
            <a:noFill/>
          </a:ln>
        </p:spPr>
        <p:txBody>
          <a:bodyPr anchorCtr="0" anchor="ctr" bIns="19200" lIns="38400" spcFirstLastPara="1" rIns="38400" wrap="square" tIns="192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103" name="Shape 103"/>
        <p:cNvGrpSpPr/>
        <p:nvPr/>
      </p:nvGrpSpPr>
      <p:grpSpPr>
        <a:xfrm>
          <a:off x="0" y="0"/>
          <a:ext cx="0" cy="0"/>
          <a:chOff x="0" y="0"/>
          <a:chExt cx="0" cy="0"/>
        </a:xfrm>
      </p:grpSpPr>
      <p:sp>
        <p:nvSpPr>
          <p:cNvPr id="104" name="Google Shape;104;p12"/>
          <p:cNvSpPr txBox="1"/>
          <p:nvPr>
            <p:ph type="title"/>
          </p:nvPr>
        </p:nvSpPr>
        <p:spPr>
          <a:xfrm>
            <a:off x="457200" y="274638"/>
            <a:ext cx="7467600"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2"/>
          <p:cNvSpPr txBox="1"/>
          <p:nvPr>
            <p:ph idx="10" type="dt"/>
          </p:nvPr>
        </p:nvSpPr>
        <p:spPr>
          <a:xfrm rot="5400000">
            <a:off x="7589520" y="1081851"/>
            <a:ext cx="2011680" cy="38404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2"/>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
        <p:nvSpPr>
          <p:cNvPr id="107" name="Google Shape;107;p12"/>
          <p:cNvSpPr txBox="1"/>
          <p:nvPr>
            <p:ph idx="11" type="ftr"/>
          </p:nvPr>
        </p:nvSpPr>
        <p:spPr>
          <a:xfrm rot="5400000">
            <a:off x="6990186" y="3737240"/>
            <a:ext cx="3200400" cy="36576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showMasterSp="0" type="secHead">
  <p:cSld name="SECTION_HEADER">
    <p:bg>
      <p:bgPr>
        <a:solidFill>
          <a:schemeClr val="dk2"/>
        </a:solidFill>
      </p:bgPr>
    </p:bg>
    <p:spTree>
      <p:nvGrpSpPr>
        <p:cNvPr id="108" name="Shape 108"/>
        <p:cNvGrpSpPr/>
        <p:nvPr/>
      </p:nvGrpSpPr>
      <p:grpSpPr>
        <a:xfrm>
          <a:off x="0" y="0"/>
          <a:ext cx="0" cy="0"/>
          <a:chOff x="0" y="0"/>
          <a:chExt cx="0" cy="0"/>
        </a:xfrm>
      </p:grpSpPr>
      <p:sp>
        <p:nvSpPr>
          <p:cNvPr id="109" name="Google Shape;109;p13"/>
          <p:cNvSpPr txBox="1"/>
          <p:nvPr>
            <p:ph type="title"/>
          </p:nvPr>
        </p:nvSpPr>
        <p:spPr>
          <a:xfrm>
            <a:off x="2286000" y="2895600"/>
            <a:ext cx="6172200" cy="205359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3000"/>
              <a:buFont typeface="Century Schoolbook"/>
              <a:buNone/>
              <a:defRPr b="1" sz="3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3"/>
          <p:cNvSpPr txBox="1"/>
          <p:nvPr>
            <p:ph idx="1" type="body"/>
          </p:nvPr>
        </p:nvSpPr>
        <p:spPr>
          <a:xfrm>
            <a:off x="2286000" y="5010150"/>
            <a:ext cx="6172200" cy="1371600"/>
          </a:xfrm>
          <a:prstGeom prst="rect">
            <a:avLst/>
          </a:prstGeom>
          <a:noFill/>
          <a:ln>
            <a:noFill/>
          </a:ln>
        </p:spPr>
        <p:txBody>
          <a:bodyPr anchorCtr="0" anchor="t" bIns="45700" lIns="91425" spcFirstLastPara="1" rIns="91425" wrap="square" tIns="45700">
            <a:noAutofit/>
          </a:bodyPr>
          <a:lstStyle>
            <a:lvl1pPr indent="-228600" lvl="0" marL="457200" algn="l">
              <a:spcBef>
                <a:spcPts val="600"/>
              </a:spcBef>
              <a:spcAft>
                <a:spcPts val="0"/>
              </a:spcAft>
              <a:buSzPts val="1260"/>
              <a:buNone/>
              <a:defRPr b="1" sz="1800">
                <a:solidFill>
                  <a:schemeClr val="lt2"/>
                </a:solidFill>
              </a:defRPr>
            </a:lvl1pPr>
            <a:lvl2pPr indent="-228600" lvl="1" marL="914400" algn="l">
              <a:spcBef>
                <a:spcPts val="360"/>
              </a:spcBef>
              <a:spcAft>
                <a:spcPts val="0"/>
              </a:spcAft>
              <a:buSzPts val="1440"/>
              <a:buNone/>
              <a:defRPr sz="1800">
                <a:solidFill>
                  <a:schemeClr val="lt1"/>
                </a:solidFill>
              </a:defRPr>
            </a:lvl2pPr>
            <a:lvl3pPr indent="-228600" lvl="2" marL="1371600" algn="l">
              <a:spcBef>
                <a:spcPts val="320"/>
              </a:spcBef>
              <a:spcAft>
                <a:spcPts val="0"/>
              </a:spcAft>
              <a:buSzPts val="960"/>
              <a:buNone/>
              <a:defRPr sz="1600">
                <a:solidFill>
                  <a:schemeClr val="lt1"/>
                </a:solidFill>
              </a:defRPr>
            </a:lvl3pPr>
            <a:lvl4pPr indent="-228600" lvl="3" marL="1828800" algn="l">
              <a:spcBef>
                <a:spcPts val="280"/>
              </a:spcBef>
              <a:spcAft>
                <a:spcPts val="0"/>
              </a:spcAft>
              <a:buSzPts val="840"/>
              <a:buNone/>
              <a:defRPr sz="1400">
                <a:solidFill>
                  <a:schemeClr val="lt1"/>
                </a:solidFill>
              </a:defRPr>
            </a:lvl4pPr>
            <a:lvl5pPr indent="-228600" lvl="4" marL="2286000" algn="l">
              <a:spcBef>
                <a:spcPts val="280"/>
              </a:spcBef>
              <a:spcAft>
                <a:spcPts val="0"/>
              </a:spcAft>
              <a:buSzPts val="952"/>
              <a:buNone/>
              <a:defRPr sz="1400">
                <a:solidFill>
                  <a:schemeClr val="lt1"/>
                </a:solidFill>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11" name="Google Shape;111;p13"/>
          <p:cNvSpPr txBox="1"/>
          <p:nvPr>
            <p:ph idx="10" type="dt"/>
          </p:nvPr>
        </p:nvSpPr>
        <p:spPr>
          <a:xfrm rot="5400000">
            <a:off x="7763256" y="1170432"/>
            <a:ext cx="2286000" cy="3810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3"/>
          <p:cNvSpPr txBox="1"/>
          <p:nvPr>
            <p:ph idx="11" type="ftr"/>
          </p:nvPr>
        </p:nvSpPr>
        <p:spPr>
          <a:xfrm rot="5400000">
            <a:off x="7077456" y="4178808"/>
            <a:ext cx="3657600" cy="38404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3"/>
          <p:cNvSpPr/>
          <p:nvPr/>
        </p:nvSpPr>
        <p:spPr>
          <a:xfrm>
            <a:off x="381000" y="0"/>
            <a:ext cx="609600" cy="6858000"/>
          </a:xfrm>
          <a:prstGeom prst="rect">
            <a:avLst/>
          </a:prstGeom>
          <a:solidFill>
            <a:srgbClr val="FEC2AC">
              <a:alpha val="5372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114" name="Google Shape;114;p13"/>
          <p:cNvSpPr/>
          <p:nvPr/>
        </p:nvSpPr>
        <p:spPr>
          <a:xfrm>
            <a:off x="276336" y="0"/>
            <a:ext cx="104664" cy="6858000"/>
          </a:xfrm>
          <a:prstGeom prst="rect">
            <a:avLst/>
          </a:prstGeom>
          <a:solidFill>
            <a:srgbClr val="FFD8CC">
              <a:alpha val="3568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115" name="Google Shape;115;p13"/>
          <p:cNvSpPr/>
          <p:nvPr/>
        </p:nvSpPr>
        <p:spPr>
          <a:xfrm>
            <a:off x="990600" y="0"/>
            <a:ext cx="181872" cy="6858000"/>
          </a:xfrm>
          <a:prstGeom prst="rect">
            <a:avLst/>
          </a:prstGeom>
          <a:solidFill>
            <a:srgbClr val="FFD8CC">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116" name="Google Shape;116;p13"/>
          <p:cNvSpPr/>
          <p:nvPr/>
        </p:nvSpPr>
        <p:spPr>
          <a:xfrm>
            <a:off x="1141320" y="0"/>
            <a:ext cx="230280" cy="6858000"/>
          </a:xfrm>
          <a:prstGeom prst="rect">
            <a:avLst/>
          </a:prstGeom>
          <a:solidFill>
            <a:srgbClr val="FFEDE7">
              <a:alpha val="7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cxnSp>
        <p:nvCxnSpPr>
          <p:cNvPr id="117" name="Google Shape;117;p13"/>
          <p:cNvCxnSpPr/>
          <p:nvPr/>
        </p:nvCxnSpPr>
        <p:spPr>
          <a:xfrm>
            <a:off x="106344" y="0"/>
            <a:ext cx="0" cy="6858000"/>
          </a:xfrm>
          <a:prstGeom prst="straightConnector1">
            <a:avLst/>
          </a:prstGeom>
          <a:noFill/>
          <a:ln cap="flat" cmpd="sng" w="57150">
            <a:solidFill>
              <a:srgbClr val="FEC2AC">
                <a:alpha val="72941"/>
              </a:srgbClr>
            </a:solidFill>
            <a:prstDash val="solid"/>
            <a:round/>
            <a:headEnd len="sm" w="sm" type="none"/>
            <a:tailEnd len="sm" w="sm" type="none"/>
          </a:ln>
        </p:spPr>
      </p:cxnSp>
      <p:cxnSp>
        <p:nvCxnSpPr>
          <p:cNvPr id="118" name="Google Shape;118;p13"/>
          <p:cNvCxnSpPr/>
          <p:nvPr/>
        </p:nvCxnSpPr>
        <p:spPr>
          <a:xfrm>
            <a:off x="914400" y="0"/>
            <a:ext cx="0" cy="6858000"/>
          </a:xfrm>
          <a:prstGeom prst="straightConnector1">
            <a:avLst/>
          </a:prstGeom>
          <a:noFill/>
          <a:ln cap="flat" cmpd="sng" w="57150">
            <a:solidFill>
              <a:srgbClr val="FFEDE7">
                <a:alpha val="82745"/>
              </a:srgbClr>
            </a:solidFill>
            <a:prstDash val="solid"/>
            <a:round/>
            <a:headEnd len="sm" w="sm" type="none"/>
            <a:tailEnd len="sm" w="sm" type="none"/>
          </a:ln>
        </p:spPr>
      </p:cxnSp>
      <p:cxnSp>
        <p:nvCxnSpPr>
          <p:cNvPr id="119" name="Google Shape;119;p13"/>
          <p:cNvCxnSpPr/>
          <p:nvPr/>
        </p:nvCxnSpPr>
        <p:spPr>
          <a:xfrm>
            <a:off x="854112" y="0"/>
            <a:ext cx="0" cy="6858000"/>
          </a:xfrm>
          <a:prstGeom prst="straightConnector1">
            <a:avLst/>
          </a:prstGeom>
          <a:noFill/>
          <a:ln cap="flat" cmpd="sng" w="57150">
            <a:solidFill>
              <a:srgbClr val="FEC2AC"/>
            </a:solidFill>
            <a:prstDash val="solid"/>
            <a:round/>
            <a:headEnd len="sm" w="sm" type="none"/>
            <a:tailEnd len="sm" w="sm" type="none"/>
          </a:ln>
        </p:spPr>
      </p:cxnSp>
      <p:cxnSp>
        <p:nvCxnSpPr>
          <p:cNvPr id="120" name="Google Shape;120;p13"/>
          <p:cNvCxnSpPr/>
          <p:nvPr/>
        </p:nvCxnSpPr>
        <p:spPr>
          <a:xfrm>
            <a:off x="1726640" y="0"/>
            <a:ext cx="0" cy="6858000"/>
          </a:xfrm>
          <a:prstGeom prst="straightConnector1">
            <a:avLst/>
          </a:prstGeom>
          <a:noFill/>
          <a:ln cap="flat" cmpd="sng" w="28575">
            <a:solidFill>
              <a:srgbClr val="FEC2AC">
                <a:alpha val="81960"/>
              </a:srgbClr>
            </a:solidFill>
            <a:prstDash val="solid"/>
            <a:round/>
            <a:headEnd len="sm" w="sm" type="none"/>
            <a:tailEnd len="sm" w="sm" type="none"/>
          </a:ln>
        </p:spPr>
      </p:cxnSp>
      <p:cxnSp>
        <p:nvCxnSpPr>
          <p:cNvPr id="121" name="Google Shape;121;p13"/>
          <p:cNvCxnSpPr/>
          <p:nvPr/>
        </p:nvCxnSpPr>
        <p:spPr>
          <a:xfrm>
            <a:off x="1066800" y="0"/>
            <a:ext cx="0" cy="6858000"/>
          </a:xfrm>
          <a:prstGeom prst="straightConnector1">
            <a:avLst/>
          </a:prstGeom>
          <a:noFill/>
          <a:ln cap="flat" cmpd="sng" w="9525">
            <a:solidFill>
              <a:srgbClr val="FEC2AC"/>
            </a:solidFill>
            <a:prstDash val="solid"/>
            <a:round/>
            <a:headEnd len="sm" w="sm" type="none"/>
            <a:tailEnd len="sm" w="sm" type="none"/>
          </a:ln>
        </p:spPr>
      </p:cxnSp>
      <p:sp>
        <p:nvSpPr>
          <p:cNvPr id="122" name="Google Shape;122;p13"/>
          <p:cNvSpPr/>
          <p:nvPr/>
        </p:nvSpPr>
        <p:spPr>
          <a:xfrm>
            <a:off x="1219200" y="0"/>
            <a:ext cx="76200" cy="6858000"/>
          </a:xfrm>
          <a:prstGeom prst="rect">
            <a:avLst/>
          </a:prstGeom>
          <a:solidFill>
            <a:srgbClr val="FEC2AC">
              <a:alpha val="5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123" name="Google Shape;123;p13"/>
          <p:cNvSpPr/>
          <p:nvPr/>
        </p:nvSpPr>
        <p:spPr>
          <a:xfrm>
            <a:off x="609600" y="3429000"/>
            <a:ext cx="1295400" cy="12954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124" name="Google Shape;124;p13"/>
          <p:cNvSpPr/>
          <p:nvPr/>
        </p:nvSpPr>
        <p:spPr>
          <a:xfrm>
            <a:off x="1324704" y="4866752"/>
            <a:ext cx="641424" cy="641424"/>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125" name="Google Shape;125;p13"/>
          <p:cNvSpPr/>
          <p:nvPr/>
        </p:nvSpPr>
        <p:spPr>
          <a:xfrm>
            <a:off x="1091080" y="5500632"/>
            <a:ext cx="137160" cy="13716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126" name="Google Shape;126;p13"/>
          <p:cNvSpPr/>
          <p:nvPr/>
        </p:nvSpPr>
        <p:spPr>
          <a:xfrm>
            <a:off x="1664208" y="5791200"/>
            <a:ext cx="274320" cy="27432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sp>
        <p:nvSpPr>
          <p:cNvPr id="127" name="Google Shape;127;p13"/>
          <p:cNvSpPr/>
          <p:nvPr/>
        </p:nvSpPr>
        <p:spPr>
          <a:xfrm>
            <a:off x="1879040" y="4479888"/>
            <a:ext cx="365760" cy="36576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Schoolbook"/>
              <a:ea typeface="Century Schoolbook"/>
              <a:cs typeface="Century Schoolbook"/>
              <a:sym typeface="Century Schoolbook"/>
            </a:endParaRPr>
          </a:p>
        </p:txBody>
      </p:sp>
      <p:cxnSp>
        <p:nvCxnSpPr>
          <p:cNvPr id="128" name="Google Shape;128;p13"/>
          <p:cNvCxnSpPr/>
          <p:nvPr/>
        </p:nvCxnSpPr>
        <p:spPr>
          <a:xfrm>
            <a:off x="9097944" y="0"/>
            <a:ext cx="0" cy="6858000"/>
          </a:xfrm>
          <a:prstGeom prst="straightConnector1">
            <a:avLst/>
          </a:prstGeom>
          <a:noFill/>
          <a:ln cap="flat" cmpd="thickThin" w="57150">
            <a:solidFill>
              <a:srgbClr val="FEC2AC"/>
            </a:solidFill>
            <a:prstDash val="solid"/>
            <a:round/>
            <a:headEnd len="sm" w="sm" type="none"/>
            <a:tailEnd len="sm" w="sm" type="none"/>
          </a:ln>
        </p:spPr>
      </p:cxnSp>
      <p:sp>
        <p:nvSpPr>
          <p:cNvPr id="129" name="Google Shape;129;p13"/>
          <p:cNvSpPr txBox="1"/>
          <p:nvPr>
            <p:ph idx="12" type="sldNum"/>
          </p:nvPr>
        </p:nvSpPr>
        <p:spPr>
          <a:xfrm>
            <a:off x="1340616" y="4928702"/>
            <a:ext cx="609600" cy="517524"/>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130" name="Shape 130"/>
        <p:cNvGrpSpPr/>
        <p:nvPr/>
      </p:nvGrpSpPr>
      <p:grpSpPr>
        <a:xfrm>
          <a:off x="0" y="0"/>
          <a:ext cx="0" cy="0"/>
          <a:chOff x="0" y="0"/>
          <a:chExt cx="0" cy="0"/>
        </a:xfrm>
      </p:grpSpPr>
      <p:sp>
        <p:nvSpPr>
          <p:cNvPr id="131" name="Google Shape;131;p14"/>
          <p:cNvSpPr txBox="1"/>
          <p:nvPr>
            <p:ph type="title"/>
          </p:nvPr>
        </p:nvSpPr>
        <p:spPr>
          <a:xfrm>
            <a:off x="457200" y="274638"/>
            <a:ext cx="7467600"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14"/>
          <p:cNvSpPr txBox="1"/>
          <p:nvPr>
            <p:ph idx="10" type="dt"/>
          </p:nvPr>
        </p:nvSpPr>
        <p:spPr>
          <a:xfrm rot="5400000">
            <a:off x="7589520" y="1081851"/>
            <a:ext cx="2011680" cy="38404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4"/>
          <p:cNvSpPr txBox="1"/>
          <p:nvPr>
            <p:ph idx="11" type="ftr"/>
          </p:nvPr>
        </p:nvSpPr>
        <p:spPr>
          <a:xfrm rot="5400000">
            <a:off x="6990186" y="3737240"/>
            <a:ext cx="3200400" cy="36576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4"/>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
        <p:nvSpPr>
          <p:cNvPr id="135" name="Google Shape;135;p14"/>
          <p:cNvSpPr txBox="1"/>
          <p:nvPr>
            <p:ph idx="1" type="body"/>
          </p:nvPr>
        </p:nvSpPr>
        <p:spPr>
          <a:xfrm>
            <a:off x="457200" y="1600200"/>
            <a:ext cx="3657600" cy="4572000"/>
          </a:xfrm>
          <a:prstGeom prst="rect">
            <a:avLst/>
          </a:prstGeom>
          <a:noFill/>
          <a:ln>
            <a:noFill/>
          </a:ln>
        </p:spPr>
        <p:txBody>
          <a:bodyPr anchorCtr="0" anchor="t" bIns="45700" lIns="91425" spcFirstLastPara="1" rIns="91425" wrap="square" tIns="45700">
            <a:noAutofit/>
          </a:bodyPr>
          <a:lstStyle>
            <a:lvl1pPr indent="-308610" lvl="0" marL="457200" algn="l">
              <a:spcBef>
                <a:spcPts val="600"/>
              </a:spcBef>
              <a:spcAft>
                <a:spcPts val="0"/>
              </a:spcAft>
              <a:buSzPts val="1260"/>
              <a:buChar char="🞆"/>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6" name="Google Shape;136;p14"/>
          <p:cNvSpPr txBox="1"/>
          <p:nvPr>
            <p:ph idx="2" type="body"/>
          </p:nvPr>
        </p:nvSpPr>
        <p:spPr>
          <a:xfrm>
            <a:off x="4270248" y="1600200"/>
            <a:ext cx="3657600" cy="4572000"/>
          </a:xfrm>
          <a:prstGeom prst="rect">
            <a:avLst/>
          </a:prstGeom>
          <a:noFill/>
          <a:ln>
            <a:noFill/>
          </a:ln>
        </p:spPr>
        <p:txBody>
          <a:bodyPr anchorCtr="0" anchor="t" bIns="45700" lIns="91425" spcFirstLastPara="1" rIns="91425" wrap="square" tIns="45700">
            <a:noAutofit/>
          </a:bodyPr>
          <a:lstStyle>
            <a:lvl1pPr indent="-308610" lvl="0" marL="457200" algn="l">
              <a:spcBef>
                <a:spcPts val="600"/>
              </a:spcBef>
              <a:spcAft>
                <a:spcPts val="0"/>
              </a:spcAft>
              <a:buSzPts val="1260"/>
              <a:buChar char="🞆"/>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137" name="Shape 137"/>
        <p:cNvGrpSpPr/>
        <p:nvPr/>
      </p:nvGrpSpPr>
      <p:grpSpPr>
        <a:xfrm>
          <a:off x="0" y="0"/>
          <a:ext cx="0" cy="0"/>
          <a:chOff x="0" y="0"/>
          <a:chExt cx="0" cy="0"/>
        </a:xfrm>
      </p:grpSpPr>
      <p:sp>
        <p:nvSpPr>
          <p:cNvPr id="138" name="Google Shape;138;p15"/>
          <p:cNvSpPr txBox="1"/>
          <p:nvPr>
            <p:ph type="title"/>
          </p:nvPr>
        </p:nvSpPr>
        <p:spPr>
          <a:xfrm>
            <a:off x="457200" y="273050"/>
            <a:ext cx="7543800"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3000"/>
              <a:buFont typeface="Century Schoolboo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15"/>
          <p:cNvSpPr txBox="1"/>
          <p:nvPr>
            <p:ph idx="10" type="dt"/>
          </p:nvPr>
        </p:nvSpPr>
        <p:spPr>
          <a:xfrm rot="5400000">
            <a:off x="7589520" y="1081851"/>
            <a:ext cx="2011680" cy="38404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5"/>
          <p:cNvSpPr txBox="1"/>
          <p:nvPr>
            <p:ph idx="11" type="ftr"/>
          </p:nvPr>
        </p:nvSpPr>
        <p:spPr>
          <a:xfrm rot="5400000">
            <a:off x="6990186" y="3737240"/>
            <a:ext cx="3200400" cy="36576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5"/>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
        <p:nvSpPr>
          <p:cNvPr id="142" name="Google Shape;142;p15"/>
          <p:cNvSpPr txBox="1"/>
          <p:nvPr>
            <p:ph idx="1" type="body"/>
          </p:nvPr>
        </p:nvSpPr>
        <p:spPr>
          <a:xfrm>
            <a:off x="457200" y="2362200"/>
            <a:ext cx="3657600" cy="3886200"/>
          </a:xfrm>
          <a:prstGeom prst="rect">
            <a:avLst/>
          </a:prstGeom>
          <a:noFill/>
          <a:ln>
            <a:noFill/>
          </a:ln>
        </p:spPr>
        <p:txBody>
          <a:bodyPr anchorCtr="0" anchor="t" bIns="45700" lIns="91425" spcFirstLastPara="1" rIns="91425" wrap="square" tIns="45700">
            <a:noAutofit/>
          </a:bodyPr>
          <a:lstStyle>
            <a:lvl1pPr indent="-308610" lvl="0" marL="457200" algn="l">
              <a:spcBef>
                <a:spcPts val="600"/>
              </a:spcBef>
              <a:spcAft>
                <a:spcPts val="0"/>
              </a:spcAft>
              <a:buSzPts val="1260"/>
              <a:buChar char="🞆"/>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3" name="Google Shape;143;p15"/>
          <p:cNvSpPr txBox="1"/>
          <p:nvPr>
            <p:ph idx="2" type="body"/>
          </p:nvPr>
        </p:nvSpPr>
        <p:spPr>
          <a:xfrm>
            <a:off x="4371975" y="2362200"/>
            <a:ext cx="3657600" cy="3886200"/>
          </a:xfrm>
          <a:prstGeom prst="rect">
            <a:avLst/>
          </a:prstGeom>
          <a:noFill/>
          <a:ln>
            <a:noFill/>
          </a:ln>
        </p:spPr>
        <p:txBody>
          <a:bodyPr anchorCtr="0" anchor="t" bIns="45700" lIns="91425" spcFirstLastPara="1" rIns="91425" wrap="square" tIns="45700">
            <a:noAutofit/>
          </a:bodyPr>
          <a:lstStyle>
            <a:lvl1pPr indent="-308610" lvl="0" marL="457200" algn="l">
              <a:spcBef>
                <a:spcPts val="600"/>
              </a:spcBef>
              <a:spcAft>
                <a:spcPts val="0"/>
              </a:spcAft>
              <a:buSzPts val="1260"/>
              <a:buChar char="🞆"/>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4" name="Google Shape;144;p15"/>
          <p:cNvSpPr/>
          <p:nvPr>
            <p:ph idx="3" type="body"/>
          </p:nvPr>
        </p:nvSpPr>
        <p:spPr>
          <a:xfrm>
            <a:off x="457200" y="1569720"/>
            <a:ext cx="3657600" cy="658368"/>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lvl1pPr indent="-228600" lvl="0" marL="457200" algn="l">
              <a:spcBef>
                <a:spcPts val="600"/>
              </a:spcBef>
              <a:spcAft>
                <a:spcPts val="0"/>
              </a:spcAft>
              <a:buSzPts val="1400"/>
              <a:buFont typeface="Century Schoolbook"/>
              <a:buNone/>
              <a:defRPr b="1" sz="2000">
                <a:solidFill>
                  <a:srgbClr val="FFFFFF"/>
                </a:solidFill>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5" name="Google Shape;145;p15"/>
          <p:cNvSpPr/>
          <p:nvPr>
            <p:ph idx="4" type="body"/>
          </p:nvPr>
        </p:nvSpPr>
        <p:spPr>
          <a:xfrm>
            <a:off x="4343400" y="1569720"/>
            <a:ext cx="3657600" cy="658368"/>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lvl1pPr indent="-228600" lvl="0" marL="457200" algn="l">
              <a:spcBef>
                <a:spcPts val="600"/>
              </a:spcBef>
              <a:spcAft>
                <a:spcPts val="0"/>
              </a:spcAft>
              <a:buSzPts val="1400"/>
              <a:buFont typeface="Century Schoolbook"/>
              <a:buNone/>
              <a:defRPr b="1" sz="2000">
                <a:solidFill>
                  <a:srgbClr val="FFFFFF"/>
                </a:solidFill>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46" name="Shape 146"/>
        <p:cNvGrpSpPr/>
        <p:nvPr/>
      </p:nvGrpSpPr>
      <p:grpSpPr>
        <a:xfrm>
          <a:off x="0" y="0"/>
          <a:ext cx="0" cy="0"/>
          <a:chOff x="0" y="0"/>
          <a:chExt cx="0" cy="0"/>
        </a:xfrm>
      </p:grpSpPr>
      <p:sp>
        <p:nvSpPr>
          <p:cNvPr id="147" name="Google Shape;147;p16"/>
          <p:cNvSpPr txBox="1"/>
          <p:nvPr>
            <p:ph type="title"/>
          </p:nvPr>
        </p:nvSpPr>
        <p:spPr>
          <a:xfrm>
            <a:off x="457200" y="274638"/>
            <a:ext cx="7467600"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16"/>
          <p:cNvSpPr txBox="1"/>
          <p:nvPr>
            <p:ph idx="1" type="body"/>
          </p:nvPr>
        </p:nvSpPr>
        <p:spPr>
          <a:xfrm rot="5400000">
            <a:off x="1754124" y="303276"/>
            <a:ext cx="4873752" cy="7467600"/>
          </a:xfrm>
          <a:prstGeom prst="rect">
            <a:avLst/>
          </a:prstGeom>
          <a:noFill/>
          <a:ln>
            <a:noFill/>
          </a:ln>
        </p:spPr>
        <p:txBody>
          <a:bodyPr anchorCtr="0" anchor="t" bIns="45700" lIns="91425" spcFirstLastPara="1" rIns="91425" wrap="square" tIns="45700">
            <a:noAutofit/>
          </a:bodyPr>
          <a:lstStyle>
            <a:lvl1pPr indent="-308610" lvl="0" marL="457200" algn="l">
              <a:spcBef>
                <a:spcPts val="600"/>
              </a:spcBef>
              <a:spcAft>
                <a:spcPts val="0"/>
              </a:spcAft>
              <a:buSzPts val="1260"/>
              <a:buChar char="🞆"/>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9" name="Google Shape;149;p16"/>
          <p:cNvSpPr txBox="1"/>
          <p:nvPr>
            <p:ph idx="10" type="dt"/>
          </p:nvPr>
        </p:nvSpPr>
        <p:spPr>
          <a:xfrm rot="5400000">
            <a:off x="7589520" y="1081851"/>
            <a:ext cx="2011680" cy="38404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16"/>
          <p:cNvSpPr txBox="1"/>
          <p:nvPr>
            <p:ph idx="11" type="ftr"/>
          </p:nvPr>
        </p:nvSpPr>
        <p:spPr>
          <a:xfrm rot="5400000">
            <a:off x="6990186" y="3737240"/>
            <a:ext cx="3200400" cy="36576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16"/>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52" name="Shape 152"/>
        <p:cNvGrpSpPr/>
        <p:nvPr/>
      </p:nvGrpSpPr>
      <p:grpSpPr>
        <a:xfrm>
          <a:off x="0" y="0"/>
          <a:ext cx="0" cy="0"/>
          <a:chOff x="0" y="0"/>
          <a:chExt cx="0" cy="0"/>
        </a:xfrm>
      </p:grpSpPr>
      <p:sp>
        <p:nvSpPr>
          <p:cNvPr id="153" name="Google Shape;153;p17"/>
          <p:cNvSpPr txBox="1"/>
          <p:nvPr>
            <p:ph type="title"/>
          </p:nvPr>
        </p:nvSpPr>
        <p:spPr>
          <a:xfrm rot="5400000">
            <a:off x="4541837" y="2362202"/>
            <a:ext cx="5851525" cy="16764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1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08610" lvl="0" marL="457200" algn="l">
              <a:spcBef>
                <a:spcPts val="600"/>
              </a:spcBef>
              <a:spcAft>
                <a:spcPts val="0"/>
              </a:spcAft>
              <a:buSzPts val="1260"/>
              <a:buChar char="🞆"/>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55" name="Google Shape;155;p17"/>
          <p:cNvSpPr txBox="1"/>
          <p:nvPr>
            <p:ph idx="10" type="dt"/>
          </p:nvPr>
        </p:nvSpPr>
        <p:spPr>
          <a:xfrm rot="5400000">
            <a:off x="7589520" y="1081851"/>
            <a:ext cx="2011680" cy="38404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17"/>
          <p:cNvSpPr txBox="1"/>
          <p:nvPr>
            <p:ph idx="11" type="ftr"/>
          </p:nvPr>
        </p:nvSpPr>
        <p:spPr>
          <a:xfrm rot="5400000">
            <a:off x="6990186" y="3737240"/>
            <a:ext cx="3200400" cy="36576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17"/>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showMasterSp="0" type="objTx">
  <p:cSld name="OBJECT_WITH_CAPTION_TEXT">
    <p:bg>
      <p:bgPr>
        <a:solidFill>
          <a:schemeClr val="lt1"/>
        </a:solidFill>
      </p:bgPr>
    </p:bg>
    <p:spTree>
      <p:nvGrpSpPr>
        <p:cNvPr id="43" name="Shape 43"/>
        <p:cNvGrpSpPr/>
        <p:nvPr/>
      </p:nvGrpSpPr>
      <p:grpSpPr>
        <a:xfrm>
          <a:off x="0" y="0"/>
          <a:ext cx="0" cy="0"/>
          <a:chOff x="0" y="0"/>
          <a:chExt cx="0" cy="0"/>
        </a:xfrm>
      </p:grpSpPr>
      <p:cxnSp>
        <p:nvCxnSpPr>
          <p:cNvPr id="44" name="Google Shape;44;p3"/>
          <p:cNvCxnSpPr/>
          <p:nvPr/>
        </p:nvCxnSpPr>
        <p:spPr>
          <a:xfrm>
            <a:off x="8763000" y="0"/>
            <a:ext cx="0" cy="6858000"/>
          </a:xfrm>
          <a:prstGeom prst="straightConnector1">
            <a:avLst/>
          </a:prstGeom>
          <a:noFill/>
          <a:ln cap="flat" cmpd="sng" w="38100">
            <a:solidFill>
              <a:srgbClr val="FEC2AC">
                <a:alpha val="92941"/>
              </a:srgbClr>
            </a:solidFill>
            <a:prstDash val="solid"/>
            <a:round/>
            <a:headEnd len="sm" w="sm" type="none"/>
            <a:tailEnd len="sm" w="sm" type="none"/>
          </a:ln>
        </p:spPr>
      </p:cxnSp>
      <p:sp>
        <p:nvSpPr>
          <p:cNvPr id="45" name="Google Shape;45;p3"/>
          <p:cNvSpPr txBox="1"/>
          <p:nvPr>
            <p:ph type="title"/>
          </p:nvPr>
        </p:nvSpPr>
        <p:spPr>
          <a:xfrm rot="5400000">
            <a:off x="3371850" y="3200400"/>
            <a:ext cx="630936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2000"/>
              <a:buFont typeface="Century Schoolbook"/>
              <a:buNone/>
              <a:defRPr b="1" sz="2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
          <p:cNvSpPr txBox="1"/>
          <p:nvPr>
            <p:ph idx="1" type="body"/>
          </p:nvPr>
        </p:nvSpPr>
        <p:spPr>
          <a:xfrm>
            <a:off x="6812280" y="274320"/>
            <a:ext cx="1527048" cy="4983480"/>
          </a:xfrm>
          <a:prstGeom prst="rect">
            <a:avLst/>
          </a:prstGeom>
          <a:noFill/>
          <a:ln>
            <a:noFill/>
          </a:ln>
        </p:spPr>
        <p:txBody>
          <a:bodyPr anchorCtr="0" anchor="t" bIns="45700" lIns="91425" spcFirstLastPara="1" rIns="91425" wrap="square" tIns="45700">
            <a:noAutofit/>
          </a:bodyPr>
          <a:lstStyle>
            <a:lvl1pPr indent="-228600" lvl="0" marL="457200" algn="l">
              <a:spcBef>
                <a:spcPts val="400"/>
              </a:spcBef>
              <a:spcAft>
                <a:spcPts val="0"/>
              </a:spcAft>
              <a:buSzPts val="840"/>
              <a:buNone/>
              <a:defRPr sz="1200"/>
            </a:lvl1pPr>
            <a:lvl2pPr indent="-228600" lvl="1" marL="914400" algn="l">
              <a:spcBef>
                <a:spcPts val="1000"/>
              </a:spcBef>
              <a:spcAft>
                <a:spcPts val="0"/>
              </a:spcAft>
              <a:buSzPts val="960"/>
              <a:buNone/>
              <a:defRPr sz="1200"/>
            </a:lvl2pPr>
            <a:lvl3pPr indent="-228600" lvl="2" marL="1371600" algn="l">
              <a:spcBef>
                <a:spcPts val="200"/>
              </a:spcBef>
              <a:spcAft>
                <a:spcPts val="0"/>
              </a:spcAft>
              <a:buSzPts val="600"/>
              <a:buNone/>
              <a:defRPr sz="1000"/>
            </a:lvl3pPr>
            <a:lvl4pPr indent="-228600" lvl="3" marL="1828800" algn="l">
              <a:spcBef>
                <a:spcPts val="180"/>
              </a:spcBef>
              <a:spcAft>
                <a:spcPts val="0"/>
              </a:spcAft>
              <a:buSzPts val="540"/>
              <a:buNone/>
              <a:defRPr sz="900"/>
            </a:lvl4pPr>
            <a:lvl5pPr indent="-228600" lvl="4" marL="2286000" algn="l">
              <a:spcBef>
                <a:spcPts val="180"/>
              </a:spcBef>
              <a:spcAft>
                <a:spcPts val="0"/>
              </a:spcAft>
              <a:buSzPts val="612"/>
              <a:buNone/>
              <a:defRPr sz="900"/>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cxnSp>
        <p:nvCxnSpPr>
          <p:cNvPr id="47" name="Google Shape;47;p3"/>
          <p:cNvCxnSpPr/>
          <p:nvPr/>
        </p:nvCxnSpPr>
        <p:spPr>
          <a:xfrm>
            <a:off x="6248400" y="0"/>
            <a:ext cx="0" cy="6858000"/>
          </a:xfrm>
          <a:prstGeom prst="straightConnector1">
            <a:avLst/>
          </a:prstGeom>
          <a:noFill/>
          <a:ln cap="flat" cmpd="sng" w="38100">
            <a:solidFill>
              <a:srgbClr val="FEC2AC"/>
            </a:solidFill>
            <a:prstDash val="solid"/>
            <a:round/>
            <a:headEnd len="sm" w="sm" type="none"/>
            <a:tailEnd len="sm" w="sm" type="none"/>
          </a:ln>
        </p:spPr>
      </p:cxnSp>
      <p:cxnSp>
        <p:nvCxnSpPr>
          <p:cNvPr id="48" name="Google Shape;48;p3"/>
          <p:cNvCxnSpPr/>
          <p:nvPr/>
        </p:nvCxnSpPr>
        <p:spPr>
          <a:xfrm>
            <a:off x="6192296" y="0"/>
            <a:ext cx="0" cy="6858000"/>
          </a:xfrm>
          <a:prstGeom prst="straightConnector1">
            <a:avLst/>
          </a:prstGeom>
          <a:noFill/>
          <a:ln cap="flat" cmpd="sng" w="12700">
            <a:solidFill>
              <a:schemeClr val="accent1"/>
            </a:solidFill>
            <a:prstDash val="solid"/>
            <a:round/>
            <a:headEnd len="sm" w="sm" type="none"/>
            <a:tailEnd len="sm" w="sm" type="none"/>
          </a:ln>
        </p:spPr>
      </p:cxnSp>
      <p:cxnSp>
        <p:nvCxnSpPr>
          <p:cNvPr id="49" name="Google Shape;49;p3"/>
          <p:cNvCxnSpPr/>
          <p:nvPr/>
        </p:nvCxnSpPr>
        <p:spPr>
          <a:xfrm>
            <a:off x="8991600" y="0"/>
            <a:ext cx="0" cy="6858000"/>
          </a:xfrm>
          <a:prstGeom prst="straightConnector1">
            <a:avLst/>
          </a:prstGeom>
          <a:noFill/>
          <a:ln cap="flat" cmpd="sng" w="19050">
            <a:solidFill>
              <a:schemeClr val="accent1"/>
            </a:solidFill>
            <a:prstDash val="solid"/>
            <a:round/>
            <a:headEnd len="sm" w="sm" type="none"/>
            <a:tailEnd len="sm" w="sm" type="none"/>
          </a:ln>
        </p:spPr>
      </p:cxnSp>
      <p:sp>
        <p:nvSpPr>
          <p:cNvPr id="50" name="Google Shape;50;p3"/>
          <p:cNvSpPr/>
          <p:nvPr/>
        </p:nvSpPr>
        <p:spPr>
          <a:xfrm>
            <a:off x="8839200" y="0"/>
            <a:ext cx="304800" cy="6858000"/>
          </a:xfrm>
          <a:prstGeom prst="rect">
            <a:avLst/>
          </a:prstGeom>
          <a:solidFill>
            <a:srgbClr val="FEC2AC">
              <a:alpha val="8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cxnSp>
        <p:nvCxnSpPr>
          <p:cNvPr id="51" name="Google Shape;51;p3"/>
          <p:cNvCxnSpPr/>
          <p:nvPr/>
        </p:nvCxnSpPr>
        <p:spPr>
          <a:xfrm>
            <a:off x="8915400" y="0"/>
            <a:ext cx="0" cy="6858000"/>
          </a:xfrm>
          <a:prstGeom prst="straightConnector1">
            <a:avLst/>
          </a:prstGeom>
          <a:noFill/>
          <a:ln cap="flat" cmpd="sng" w="9525">
            <a:solidFill>
              <a:schemeClr val="accent1"/>
            </a:solidFill>
            <a:prstDash val="solid"/>
            <a:round/>
            <a:headEnd len="sm" w="sm" type="none"/>
            <a:tailEnd len="sm" w="sm" type="none"/>
          </a:ln>
        </p:spPr>
      </p:cxnSp>
      <p:sp>
        <p:nvSpPr>
          <p:cNvPr id="52" name="Google Shape;52;p3"/>
          <p:cNvSpPr/>
          <p:nvPr/>
        </p:nvSpPr>
        <p:spPr>
          <a:xfrm>
            <a:off x="8156448" y="5715000"/>
            <a:ext cx="548640" cy="54864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53" name="Google Shape;53;p3"/>
          <p:cNvSpPr txBox="1"/>
          <p:nvPr>
            <p:ph idx="2" type="body"/>
          </p:nvPr>
        </p:nvSpPr>
        <p:spPr>
          <a:xfrm>
            <a:off x="304800" y="274320"/>
            <a:ext cx="5638800" cy="6327648"/>
          </a:xfrm>
          <a:prstGeom prst="rect">
            <a:avLst/>
          </a:prstGeom>
          <a:noFill/>
          <a:ln>
            <a:noFill/>
          </a:ln>
        </p:spPr>
        <p:txBody>
          <a:bodyPr anchorCtr="0" anchor="t" bIns="45700" lIns="91425" spcFirstLastPara="1" rIns="91425" wrap="square" tIns="45700">
            <a:noAutofit/>
          </a:bodyPr>
          <a:lstStyle>
            <a:lvl1pPr indent="-308610" lvl="0" marL="457200" algn="l">
              <a:spcBef>
                <a:spcPts val="600"/>
              </a:spcBef>
              <a:spcAft>
                <a:spcPts val="0"/>
              </a:spcAft>
              <a:buSzPts val="1260"/>
              <a:buChar char="🞆"/>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4" name="Google Shape;54;p3"/>
          <p:cNvSpPr txBox="1"/>
          <p:nvPr>
            <p:ph idx="10" type="dt"/>
          </p:nvPr>
        </p:nvSpPr>
        <p:spPr>
          <a:xfrm rot="5400000">
            <a:off x="7589520" y="1081851"/>
            <a:ext cx="2011680" cy="38404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
        <p:nvSpPr>
          <p:cNvPr id="56" name="Google Shape;56;p3"/>
          <p:cNvSpPr txBox="1"/>
          <p:nvPr>
            <p:ph idx="11" type="ftr"/>
          </p:nvPr>
        </p:nvSpPr>
        <p:spPr>
          <a:xfrm rot="5400000">
            <a:off x="6990186" y="3737240"/>
            <a:ext cx="3200400" cy="36576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57" name="Shape 57"/>
        <p:cNvGrpSpPr/>
        <p:nvPr/>
      </p:nvGrpSpPr>
      <p:grpSpPr>
        <a:xfrm>
          <a:off x="0" y="0"/>
          <a:ext cx="0" cy="0"/>
          <a:chOff x="0" y="0"/>
          <a:chExt cx="0" cy="0"/>
        </a:xfrm>
      </p:grpSpPr>
      <p:sp>
        <p:nvSpPr>
          <p:cNvPr id="58" name="Google Shape;58;p4"/>
          <p:cNvSpPr txBox="1"/>
          <p:nvPr>
            <p:ph type="title"/>
          </p:nvPr>
        </p:nvSpPr>
        <p:spPr>
          <a:xfrm>
            <a:off x="457200" y="274638"/>
            <a:ext cx="7467600"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4"/>
          <p:cNvSpPr txBox="1"/>
          <p:nvPr>
            <p:ph idx="1" type="body"/>
          </p:nvPr>
        </p:nvSpPr>
        <p:spPr>
          <a:xfrm>
            <a:off x="457200" y="1600200"/>
            <a:ext cx="7467600" cy="4873752"/>
          </a:xfrm>
          <a:prstGeom prst="rect">
            <a:avLst/>
          </a:prstGeom>
          <a:noFill/>
          <a:ln>
            <a:noFill/>
          </a:ln>
        </p:spPr>
        <p:txBody>
          <a:bodyPr anchorCtr="0" anchor="t" bIns="45700" lIns="91425" spcFirstLastPara="1" rIns="91425" wrap="square" tIns="45700">
            <a:noAutofit/>
          </a:bodyPr>
          <a:lstStyle>
            <a:lvl1pPr indent="-308610" lvl="0" marL="457200" algn="l">
              <a:spcBef>
                <a:spcPts val="600"/>
              </a:spcBef>
              <a:spcAft>
                <a:spcPts val="0"/>
              </a:spcAft>
              <a:buSzPts val="1260"/>
              <a:buChar char="🞆"/>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0" name="Google Shape;60;p4"/>
          <p:cNvSpPr txBox="1"/>
          <p:nvPr>
            <p:ph idx="10" type="dt"/>
          </p:nvPr>
        </p:nvSpPr>
        <p:spPr>
          <a:xfrm rot="5400000">
            <a:off x="7589520" y="1081851"/>
            <a:ext cx="2011680" cy="38404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
        <p:nvSpPr>
          <p:cNvPr id="62" name="Google Shape;62;p4"/>
          <p:cNvSpPr txBox="1"/>
          <p:nvPr>
            <p:ph idx="11" type="ftr"/>
          </p:nvPr>
        </p:nvSpPr>
        <p:spPr>
          <a:xfrm rot="5400000">
            <a:off x="6990186" y="3737240"/>
            <a:ext cx="3200400" cy="36576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showMasterSp="0" type="picTx">
  <p:cSld name="PICTURE_WITH_CAPTION_TEXT">
    <p:spTree>
      <p:nvGrpSpPr>
        <p:cNvPr id="63" name="Shape 63"/>
        <p:cNvGrpSpPr/>
        <p:nvPr/>
      </p:nvGrpSpPr>
      <p:grpSpPr>
        <a:xfrm>
          <a:off x="0" y="0"/>
          <a:ext cx="0" cy="0"/>
          <a:chOff x="0" y="0"/>
          <a:chExt cx="0" cy="0"/>
        </a:xfrm>
      </p:grpSpPr>
      <p:cxnSp>
        <p:nvCxnSpPr>
          <p:cNvPr id="64" name="Google Shape;64;p5"/>
          <p:cNvCxnSpPr/>
          <p:nvPr/>
        </p:nvCxnSpPr>
        <p:spPr>
          <a:xfrm>
            <a:off x="8763000" y="0"/>
            <a:ext cx="0" cy="6858000"/>
          </a:xfrm>
          <a:prstGeom prst="straightConnector1">
            <a:avLst/>
          </a:prstGeom>
          <a:noFill/>
          <a:ln cap="flat" cmpd="sng" w="38100">
            <a:solidFill>
              <a:srgbClr val="FEC2AC"/>
            </a:solidFill>
            <a:prstDash val="solid"/>
            <a:round/>
            <a:headEnd len="sm" w="sm" type="none"/>
            <a:tailEnd len="sm" w="sm" type="none"/>
          </a:ln>
        </p:spPr>
      </p:cxnSp>
      <p:sp>
        <p:nvSpPr>
          <p:cNvPr id="65" name="Google Shape;65;p5"/>
          <p:cNvSpPr/>
          <p:nvPr/>
        </p:nvSpPr>
        <p:spPr>
          <a:xfrm>
            <a:off x="8156448" y="5715000"/>
            <a:ext cx="548640" cy="54864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66" name="Google Shape;66;p5"/>
          <p:cNvSpPr txBox="1"/>
          <p:nvPr>
            <p:ph type="title"/>
          </p:nvPr>
        </p:nvSpPr>
        <p:spPr>
          <a:xfrm rot="5400000">
            <a:off x="3350133" y="3200400"/>
            <a:ext cx="6309360" cy="457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2000"/>
              <a:buFont typeface="Century Schoolbook"/>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
          <p:cNvSpPr/>
          <p:nvPr>
            <p:ph idx="2" type="pic"/>
          </p:nvPr>
        </p:nvSpPr>
        <p:spPr>
          <a:xfrm>
            <a:off x="0" y="0"/>
            <a:ext cx="6172200" cy="6858000"/>
          </a:xfrm>
          <a:prstGeom prst="rect">
            <a:avLst/>
          </a:prstGeom>
          <a:solidFill>
            <a:schemeClr val="lt2"/>
          </a:solidFill>
          <a:ln>
            <a:noFill/>
          </a:ln>
        </p:spPr>
        <p:txBody>
          <a:bodyPr anchorCtr="0" anchor="t" bIns="45700" lIns="91425" spcFirstLastPara="1" rIns="91425" wrap="square" tIns="45700">
            <a:noAutofit/>
          </a:bodyPr>
          <a:lstStyle>
            <a:lvl1pPr lvl="0" marR="0" rtl="0" algn="l">
              <a:spcBef>
                <a:spcPts val="600"/>
              </a:spcBef>
              <a:spcAft>
                <a:spcPts val="0"/>
              </a:spcAft>
              <a:buClr>
                <a:schemeClr val="accent1"/>
              </a:buClr>
              <a:buSzPts val="2240"/>
              <a:buFont typeface="Noto Sans Symbols"/>
              <a:buNone/>
              <a:defRPr b="0" i="0" sz="3200" u="none" cap="none" strike="noStrike">
                <a:solidFill>
                  <a:schemeClr val="dk1"/>
                </a:solidFill>
                <a:latin typeface="Century Schoolbook"/>
                <a:ea typeface="Century Schoolbook"/>
                <a:cs typeface="Century Schoolbook"/>
                <a:sym typeface="Century Schoolbook"/>
              </a:defRPr>
            </a:lvl1pPr>
            <a:lvl2pPr lvl="1" marR="0" rtl="0" algn="l">
              <a:spcBef>
                <a:spcPts val="420"/>
              </a:spcBef>
              <a:spcAft>
                <a:spcPts val="0"/>
              </a:spcAft>
              <a:buClr>
                <a:schemeClr val="accent1"/>
              </a:buClr>
              <a:buSzPts val="1680"/>
              <a:buFont typeface="Noto Sans Symbols"/>
              <a:buChar char="⚫"/>
              <a:defRPr b="0" i="0" sz="2100" u="none" cap="none" strike="noStrike">
                <a:solidFill>
                  <a:schemeClr val="dk1"/>
                </a:solidFill>
                <a:latin typeface="Century Schoolbook"/>
                <a:ea typeface="Century Schoolbook"/>
                <a:cs typeface="Century Schoolbook"/>
                <a:sym typeface="Century Schoolbook"/>
              </a:defRPr>
            </a:lvl2pPr>
            <a:lvl3pPr lvl="2" marR="0" rtl="0" algn="l">
              <a:spcBef>
                <a:spcPts val="360"/>
              </a:spcBef>
              <a:spcAft>
                <a:spcPts val="0"/>
              </a:spcAft>
              <a:buClr>
                <a:srgbClr val="DE7530"/>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3pPr>
            <a:lvl4pPr lvl="3" marR="0" rtl="0" algn="l">
              <a:spcBef>
                <a:spcPts val="360"/>
              </a:spcBef>
              <a:spcAft>
                <a:spcPts val="0"/>
              </a:spcAft>
              <a:buClr>
                <a:srgbClr val="FEC2AC"/>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4pPr>
            <a:lvl5pPr lvl="4" marR="0" rtl="0" algn="l">
              <a:spcBef>
                <a:spcPts val="320"/>
              </a:spcBef>
              <a:spcAft>
                <a:spcPts val="0"/>
              </a:spcAft>
              <a:buClr>
                <a:srgbClr val="BBC9E9"/>
              </a:buClr>
              <a:buSzPts val="1088"/>
              <a:buFont typeface="Noto Sans Symbols"/>
              <a:buChar char="⚫"/>
              <a:defRPr b="0" i="0" sz="1600" u="none" cap="none" strike="noStrike">
                <a:solidFill>
                  <a:schemeClr val="dk1"/>
                </a:solidFill>
                <a:latin typeface="Century Schoolbook"/>
                <a:ea typeface="Century Schoolbook"/>
                <a:cs typeface="Century Schoolbook"/>
                <a:sym typeface="Century Schoolbook"/>
              </a:defRPr>
            </a:lvl5pPr>
            <a:lvl6pPr lvl="5" marR="0" rtl="0" algn="l">
              <a:spcBef>
                <a:spcPts val="320"/>
              </a:spcBef>
              <a:spcAft>
                <a:spcPts val="0"/>
              </a:spcAft>
              <a:buClr>
                <a:schemeClr val="accent1"/>
              </a:buClr>
              <a:buSzPts val="1600"/>
              <a:buFont typeface="Century Schoolbook"/>
              <a:buChar char="•"/>
              <a:defRPr b="0" i="0" sz="1600" u="none" cap="none" strike="noStrike">
                <a:solidFill>
                  <a:schemeClr val="dk2"/>
                </a:solidFill>
                <a:latin typeface="Century Schoolbook"/>
                <a:ea typeface="Century Schoolbook"/>
                <a:cs typeface="Century Schoolbook"/>
                <a:sym typeface="Century Schoolbook"/>
              </a:defRPr>
            </a:lvl6pPr>
            <a:lvl7pPr lvl="6" marR="0" rtl="0" algn="l">
              <a:spcBef>
                <a:spcPts val="280"/>
              </a:spcBef>
              <a:spcAft>
                <a:spcPts val="0"/>
              </a:spcAft>
              <a:buClr>
                <a:srgbClr val="FEC2AC"/>
              </a:buClr>
              <a:buSzPts val="840"/>
              <a:buFont typeface="Noto Sans Symbols"/>
              <a:buChar char="⚪"/>
              <a:defRPr b="0" i="0" sz="1400" u="none" cap="none" strike="noStrike">
                <a:solidFill>
                  <a:schemeClr val="dk2"/>
                </a:solidFill>
                <a:latin typeface="Century Schoolbook"/>
                <a:ea typeface="Century Schoolbook"/>
                <a:cs typeface="Century Schoolbook"/>
                <a:sym typeface="Century Schoolbook"/>
              </a:defRPr>
            </a:lvl7pPr>
            <a:lvl8pPr lvl="7" marR="0" rtl="0" algn="l">
              <a:spcBef>
                <a:spcPts val="280"/>
              </a:spcBef>
              <a:spcAft>
                <a:spcPts val="0"/>
              </a:spcAft>
              <a:buClr>
                <a:schemeClr val="accent2"/>
              </a:buClr>
              <a:buSzPts val="1400"/>
              <a:buFont typeface="Century Schoolbook"/>
              <a:buChar char="•"/>
              <a:defRPr b="0" i="0" sz="1400" u="none" cap="small" strike="noStrike">
                <a:solidFill>
                  <a:schemeClr val="dk2"/>
                </a:solidFill>
                <a:latin typeface="Century Schoolbook"/>
                <a:ea typeface="Century Schoolbook"/>
                <a:cs typeface="Century Schoolbook"/>
                <a:sym typeface="Century Schoolbook"/>
              </a:defRPr>
            </a:lvl8pPr>
            <a:lvl9pPr lvl="8" marR="0" rtl="0" algn="l">
              <a:spcBef>
                <a:spcPts val="280"/>
              </a:spcBef>
              <a:spcAft>
                <a:spcPts val="0"/>
              </a:spcAft>
              <a:buClr>
                <a:srgbClr val="DE7530"/>
              </a:buClr>
              <a:buSzPts val="1400"/>
              <a:buFont typeface="Century Schoolbook"/>
              <a:buChar char="•"/>
              <a:defRPr b="0" i="0" sz="1400" u="none" cap="none" strike="noStrike">
                <a:solidFill>
                  <a:schemeClr val="dk2"/>
                </a:solidFill>
                <a:latin typeface="Century Schoolbook"/>
                <a:ea typeface="Century Schoolbook"/>
                <a:cs typeface="Century Schoolbook"/>
                <a:sym typeface="Century Schoolbook"/>
              </a:defRPr>
            </a:lvl9pPr>
          </a:lstStyle>
          <a:p/>
        </p:txBody>
      </p:sp>
      <p:sp>
        <p:nvSpPr>
          <p:cNvPr id="68" name="Google Shape;68;p5"/>
          <p:cNvSpPr txBox="1"/>
          <p:nvPr>
            <p:ph idx="1" type="body"/>
          </p:nvPr>
        </p:nvSpPr>
        <p:spPr>
          <a:xfrm>
            <a:off x="6765798" y="264795"/>
            <a:ext cx="1524000" cy="4956048"/>
          </a:xfrm>
          <a:prstGeom prst="rect">
            <a:avLst/>
          </a:prstGeom>
          <a:noFill/>
          <a:ln>
            <a:noFill/>
          </a:ln>
        </p:spPr>
        <p:txBody>
          <a:bodyPr anchorCtr="0" anchor="t" bIns="45700" lIns="91425" spcFirstLastPara="1" rIns="91425" wrap="square" tIns="45700">
            <a:noAutofit/>
          </a:bodyPr>
          <a:lstStyle>
            <a:lvl1pPr indent="-228600" lvl="0" marL="457200" algn="l">
              <a:spcBef>
                <a:spcPts val="100"/>
              </a:spcBef>
              <a:spcAft>
                <a:spcPts val="0"/>
              </a:spcAft>
              <a:buSzPts val="840"/>
              <a:buFont typeface="Century Schoolbook"/>
              <a:buNone/>
              <a:defRPr sz="1200"/>
            </a:lvl1pPr>
            <a:lvl2pPr indent="-289560" lvl="1" marL="914400" algn="l">
              <a:spcBef>
                <a:spcPts val="400"/>
              </a:spcBef>
              <a:spcAft>
                <a:spcPts val="0"/>
              </a:spcAft>
              <a:buSzPts val="960"/>
              <a:buChar char="⚫"/>
              <a:defRPr sz="1200"/>
            </a:lvl2pPr>
            <a:lvl3pPr indent="-266700" lvl="2" marL="1371600" algn="l">
              <a:spcBef>
                <a:spcPts val="200"/>
              </a:spcBef>
              <a:spcAft>
                <a:spcPts val="0"/>
              </a:spcAft>
              <a:buSzPts val="600"/>
              <a:buChar char="🞆"/>
              <a:defRPr sz="1000"/>
            </a:lvl3pPr>
            <a:lvl4pPr indent="-262889" lvl="3" marL="1828800" algn="l">
              <a:spcBef>
                <a:spcPts val="180"/>
              </a:spcBef>
              <a:spcAft>
                <a:spcPts val="0"/>
              </a:spcAft>
              <a:buSzPts val="540"/>
              <a:buChar char="🞆"/>
              <a:defRPr sz="900"/>
            </a:lvl4pPr>
            <a:lvl5pPr indent="-267461" lvl="4" marL="2286000" algn="l">
              <a:spcBef>
                <a:spcPts val="180"/>
              </a:spcBef>
              <a:spcAft>
                <a:spcPts val="0"/>
              </a:spcAft>
              <a:buSzPts val="612"/>
              <a:buChar char="⚫"/>
              <a:defRPr sz="900"/>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cxnSp>
        <p:nvCxnSpPr>
          <p:cNvPr id="69" name="Google Shape;69;p5"/>
          <p:cNvCxnSpPr/>
          <p:nvPr/>
        </p:nvCxnSpPr>
        <p:spPr>
          <a:xfrm>
            <a:off x="8991600" y="0"/>
            <a:ext cx="0" cy="6858000"/>
          </a:xfrm>
          <a:prstGeom prst="straightConnector1">
            <a:avLst/>
          </a:prstGeom>
          <a:noFill/>
          <a:ln cap="flat" cmpd="sng" w="9525">
            <a:solidFill>
              <a:schemeClr val="dk1"/>
            </a:solidFill>
            <a:prstDash val="solid"/>
            <a:round/>
            <a:headEnd len="sm" w="sm" type="none"/>
            <a:tailEnd len="sm" w="sm" type="none"/>
          </a:ln>
        </p:spPr>
      </p:cxnSp>
      <p:sp>
        <p:nvSpPr>
          <p:cNvPr id="70" name="Google Shape;70;p5"/>
          <p:cNvSpPr/>
          <p:nvPr/>
        </p:nvSpPr>
        <p:spPr>
          <a:xfrm>
            <a:off x="8839200" y="0"/>
            <a:ext cx="304800" cy="6858000"/>
          </a:xfrm>
          <a:prstGeom prst="rect">
            <a:avLst/>
          </a:prstGeom>
          <a:solidFill>
            <a:srgbClr val="FEC2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cxnSp>
        <p:nvCxnSpPr>
          <p:cNvPr id="71" name="Google Shape;71;p5"/>
          <p:cNvCxnSpPr/>
          <p:nvPr/>
        </p:nvCxnSpPr>
        <p:spPr>
          <a:xfrm>
            <a:off x="8915400" y="0"/>
            <a:ext cx="0" cy="6858000"/>
          </a:xfrm>
          <a:prstGeom prst="straightConnector1">
            <a:avLst/>
          </a:prstGeom>
          <a:noFill/>
          <a:ln cap="flat" cmpd="sng" w="9525">
            <a:solidFill>
              <a:schemeClr val="accent1"/>
            </a:solidFill>
            <a:prstDash val="solid"/>
            <a:round/>
            <a:headEnd len="sm" w="sm" type="none"/>
            <a:tailEnd len="sm" w="sm" type="none"/>
          </a:ln>
        </p:spPr>
      </p:cxnSp>
      <p:cxnSp>
        <p:nvCxnSpPr>
          <p:cNvPr id="72" name="Google Shape;72;p5"/>
          <p:cNvCxnSpPr/>
          <p:nvPr/>
        </p:nvCxnSpPr>
        <p:spPr>
          <a:xfrm>
            <a:off x="6248400" y="0"/>
            <a:ext cx="0" cy="6858000"/>
          </a:xfrm>
          <a:prstGeom prst="straightConnector1">
            <a:avLst/>
          </a:prstGeom>
          <a:noFill/>
          <a:ln cap="flat" cmpd="sng" w="38100">
            <a:solidFill>
              <a:srgbClr val="FEC2AC"/>
            </a:solidFill>
            <a:prstDash val="solid"/>
            <a:round/>
            <a:headEnd len="sm" w="sm" type="none"/>
            <a:tailEnd len="sm" w="sm" type="none"/>
          </a:ln>
        </p:spPr>
      </p:cxnSp>
      <p:cxnSp>
        <p:nvCxnSpPr>
          <p:cNvPr id="73" name="Google Shape;73;p5"/>
          <p:cNvCxnSpPr/>
          <p:nvPr/>
        </p:nvCxnSpPr>
        <p:spPr>
          <a:xfrm>
            <a:off x="6192296" y="0"/>
            <a:ext cx="0" cy="6858000"/>
          </a:xfrm>
          <a:prstGeom prst="straightConnector1">
            <a:avLst/>
          </a:prstGeom>
          <a:noFill/>
          <a:ln cap="flat" cmpd="sng" w="12700">
            <a:solidFill>
              <a:schemeClr val="accent1"/>
            </a:solidFill>
            <a:prstDash val="solid"/>
            <a:round/>
            <a:headEnd len="sm" w="sm" type="none"/>
            <a:tailEnd len="sm" w="sm" type="none"/>
          </a:ln>
        </p:spPr>
      </p:cxnSp>
      <p:sp>
        <p:nvSpPr>
          <p:cNvPr id="74" name="Google Shape;74;p5"/>
          <p:cNvSpPr txBox="1"/>
          <p:nvPr>
            <p:ph idx="10" type="dt"/>
          </p:nvPr>
        </p:nvSpPr>
        <p:spPr>
          <a:xfrm rot="5400000">
            <a:off x="7589520" y="1081851"/>
            <a:ext cx="2011680" cy="38404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5"/>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
        <p:nvSpPr>
          <p:cNvPr id="76" name="Google Shape;76;p5"/>
          <p:cNvSpPr txBox="1"/>
          <p:nvPr>
            <p:ph idx="11" type="ftr"/>
          </p:nvPr>
        </p:nvSpPr>
        <p:spPr>
          <a:xfrm rot="5400000">
            <a:off x="6990186" y="3737240"/>
            <a:ext cx="3200400" cy="36576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77" name="Shape 77"/>
        <p:cNvGrpSpPr/>
        <p:nvPr/>
      </p:nvGrpSpPr>
      <p:grpSpPr>
        <a:xfrm>
          <a:off x="0" y="0"/>
          <a:ext cx="0" cy="0"/>
          <a:chOff x="0" y="0"/>
          <a:chExt cx="0" cy="0"/>
        </a:xfrm>
      </p:grpSpPr>
      <p:sp>
        <p:nvSpPr>
          <p:cNvPr id="78" name="Google Shape;78;p6"/>
          <p:cNvSpPr txBox="1"/>
          <p:nvPr>
            <p:ph idx="10" type="dt"/>
          </p:nvPr>
        </p:nvSpPr>
        <p:spPr>
          <a:xfrm rot="5400000">
            <a:off x="7589520" y="1081851"/>
            <a:ext cx="2011680" cy="384048"/>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6"/>
          <p:cNvSpPr txBox="1"/>
          <p:nvPr>
            <p:ph idx="11" type="ftr"/>
          </p:nvPr>
        </p:nvSpPr>
        <p:spPr>
          <a:xfrm rot="5400000">
            <a:off x="6990186" y="3737240"/>
            <a:ext cx="3200400" cy="36576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6"/>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 type="tx">
  <p:cSld name="TITLE_AND_BODY">
    <p:spTree>
      <p:nvGrpSpPr>
        <p:cNvPr id="81" name="Shape 81"/>
        <p:cNvGrpSpPr/>
        <p:nvPr/>
      </p:nvGrpSpPr>
      <p:grpSpPr>
        <a:xfrm>
          <a:off x="0" y="0"/>
          <a:ext cx="0" cy="0"/>
          <a:chOff x="0" y="0"/>
          <a:chExt cx="0" cy="0"/>
        </a:xfrm>
      </p:grpSpPr>
      <p:sp>
        <p:nvSpPr>
          <p:cNvPr id="82" name="Google Shape;82;p7"/>
          <p:cNvSpPr txBox="1"/>
          <p:nvPr>
            <p:ph idx="1" type="body"/>
          </p:nvPr>
        </p:nvSpPr>
        <p:spPr>
          <a:xfrm>
            <a:off x="890587" y="4495800"/>
            <a:ext cx="7358063" cy="238834"/>
          </a:xfrm>
          <a:prstGeom prst="rect">
            <a:avLst/>
          </a:prstGeom>
          <a:noFill/>
          <a:ln>
            <a:noFill/>
          </a:ln>
        </p:spPr>
        <p:txBody>
          <a:bodyPr anchorCtr="0" anchor="t" bIns="19200" lIns="38400" spcFirstLastPara="1" rIns="38400" wrap="square" tIns="19200">
            <a:noAutofit/>
          </a:bodyPr>
          <a:lstStyle>
            <a:lvl1pPr indent="-228600" lvl="0" marL="457200" algn="ctr">
              <a:spcBef>
                <a:spcPts val="0"/>
              </a:spcBef>
              <a:spcAft>
                <a:spcPts val="0"/>
              </a:spcAft>
              <a:buClr>
                <a:srgbClr val="96BBFF"/>
              </a:buClr>
              <a:buSzPts val="1300"/>
              <a:buNone/>
              <a:defRPr sz="1300" cap="none">
                <a:solidFill>
                  <a:srgbClr val="96BBFF"/>
                </a:solidFill>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3" name="Google Shape;83;p7"/>
          <p:cNvSpPr txBox="1"/>
          <p:nvPr>
            <p:ph idx="2" type="body"/>
          </p:nvPr>
        </p:nvSpPr>
        <p:spPr>
          <a:xfrm>
            <a:off x="890587" y="2999680"/>
            <a:ext cx="7358063" cy="408111"/>
          </a:xfrm>
          <a:prstGeom prst="rect">
            <a:avLst/>
          </a:prstGeom>
          <a:noFill/>
          <a:ln>
            <a:noFill/>
          </a:ln>
        </p:spPr>
        <p:txBody>
          <a:bodyPr anchorCtr="0" anchor="t" bIns="19200" lIns="38400" spcFirstLastPara="1" rIns="38400" wrap="square" tIns="19200">
            <a:noAutofit/>
          </a:bodyPr>
          <a:lstStyle>
            <a:lvl1pPr indent="-228600" lvl="0" marL="457200" algn="ctr">
              <a:spcBef>
                <a:spcPts val="0"/>
              </a:spcBef>
              <a:spcAft>
                <a:spcPts val="0"/>
              </a:spcAft>
              <a:buClr>
                <a:schemeClr val="dk1"/>
              </a:buClr>
              <a:buSzPts val="1800"/>
              <a:buNone/>
              <a:defRPr/>
            </a:lvl1pPr>
            <a:lvl2pPr indent="-320040" lvl="1" marL="914400" algn="l">
              <a:spcBef>
                <a:spcPts val="360"/>
              </a:spcBef>
              <a:spcAft>
                <a:spcPts val="0"/>
              </a:spcAft>
              <a:buSzPts val="1440"/>
              <a:buChar char="⚫"/>
              <a:defRPr/>
            </a:lvl2pPr>
            <a:lvl3pPr indent="-297180" lvl="2" marL="1371600" algn="l">
              <a:spcBef>
                <a:spcPts val="360"/>
              </a:spcBef>
              <a:spcAft>
                <a:spcPts val="0"/>
              </a:spcAft>
              <a:buSzPts val="1080"/>
              <a:buChar char="🞆"/>
              <a:defRPr/>
            </a:lvl3pPr>
            <a:lvl4pPr indent="-297180" lvl="3" marL="1828800" algn="l">
              <a:spcBef>
                <a:spcPts val="360"/>
              </a:spcBef>
              <a:spcAft>
                <a:spcPts val="0"/>
              </a:spcAft>
              <a:buSzPts val="1080"/>
              <a:buChar char="🞆"/>
              <a:defRPr/>
            </a:lvl4pPr>
            <a:lvl5pPr indent="-306323" lvl="4" marL="2286000" algn="l">
              <a:spcBef>
                <a:spcPts val="360"/>
              </a:spcBef>
              <a:spcAft>
                <a:spcPts val="0"/>
              </a:spcAft>
              <a:buSzPts val="1224"/>
              <a:buChar char="⚫"/>
              <a:defRPr/>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4" name="Google Shape;84;p7"/>
          <p:cNvSpPr txBox="1"/>
          <p:nvPr>
            <p:ph idx="12" type="sldNum"/>
          </p:nvPr>
        </p:nvSpPr>
        <p:spPr>
          <a:xfrm>
            <a:off x="8129016" y="5734050"/>
            <a:ext cx="609600" cy="521208"/>
          </a:xfrm>
          <a:prstGeom prst="rect">
            <a:avLst/>
          </a:prstGeom>
          <a:noFill/>
          <a:ln>
            <a:noFill/>
          </a:ln>
        </p:spPr>
        <p:txBody>
          <a:bodyPr anchorCtr="0" anchor="ctr" bIns="19200" lIns="38400" spcFirstLastPara="1" rIns="38400" wrap="square" tIns="192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p:cSld name="Foto">
    <p:spTree>
      <p:nvGrpSpPr>
        <p:cNvPr id="85" name="Shape 85"/>
        <p:cNvGrpSpPr/>
        <p:nvPr/>
      </p:nvGrpSpPr>
      <p:grpSpPr>
        <a:xfrm>
          <a:off x="0" y="0"/>
          <a:ext cx="0" cy="0"/>
          <a:chOff x="0" y="0"/>
          <a:chExt cx="0" cy="0"/>
        </a:xfrm>
      </p:grpSpPr>
      <p:sp>
        <p:nvSpPr>
          <p:cNvPr id="86" name="Google Shape;86;p8"/>
          <p:cNvSpPr/>
          <p:nvPr>
            <p:ph idx="2" type="pic"/>
          </p:nvPr>
        </p:nvSpPr>
        <p:spPr>
          <a:xfrm>
            <a:off x="0" y="-793750"/>
            <a:ext cx="9143999" cy="8429896"/>
          </a:xfrm>
          <a:prstGeom prst="rect">
            <a:avLst/>
          </a:prstGeom>
          <a:noFill/>
          <a:ln>
            <a:noFill/>
          </a:ln>
        </p:spPr>
        <p:txBody>
          <a:bodyPr anchorCtr="0" anchor="t" bIns="19200" lIns="38400" spcFirstLastPara="1" rIns="38400" wrap="square" tIns="19200">
            <a:noAutofit/>
          </a:bodyPr>
          <a:lstStyle>
            <a:lvl1pPr lvl="0" marR="0" rtl="0" algn="l">
              <a:spcBef>
                <a:spcPts val="600"/>
              </a:spcBef>
              <a:spcAft>
                <a:spcPts val="0"/>
              </a:spcAft>
              <a:buClr>
                <a:schemeClr val="accent1"/>
              </a:buClr>
              <a:buSzPts val="1680"/>
              <a:buFont typeface="Noto Sans Symbols"/>
              <a:buChar char="🞆"/>
              <a:defRPr b="0" i="0" sz="2400" u="none" cap="none" strike="noStrike">
                <a:solidFill>
                  <a:schemeClr val="dk1"/>
                </a:solidFill>
                <a:latin typeface="Century Schoolbook"/>
                <a:ea typeface="Century Schoolbook"/>
                <a:cs typeface="Century Schoolbook"/>
                <a:sym typeface="Century Schoolbook"/>
              </a:defRPr>
            </a:lvl1pPr>
            <a:lvl2pPr lvl="1" marR="0" rtl="0" algn="l">
              <a:spcBef>
                <a:spcPts val="420"/>
              </a:spcBef>
              <a:spcAft>
                <a:spcPts val="0"/>
              </a:spcAft>
              <a:buClr>
                <a:schemeClr val="accent1"/>
              </a:buClr>
              <a:buSzPts val="1680"/>
              <a:buFont typeface="Noto Sans Symbols"/>
              <a:buChar char="⚫"/>
              <a:defRPr b="0" i="0" sz="2100" u="none" cap="none" strike="noStrike">
                <a:solidFill>
                  <a:schemeClr val="dk1"/>
                </a:solidFill>
                <a:latin typeface="Century Schoolbook"/>
                <a:ea typeface="Century Schoolbook"/>
                <a:cs typeface="Century Schoolbook"/>
                <a:sym typeface="Century Schoolbook"/>
              </a:defRPr>
            </a:lvl2pPr>
            <a:lvl3pPr lvl="2" marR="0" rtl="0" algn="l">
              <a:spcBef>
                <a:spcPts val="360"/>
              </a:spcBef>
              <a:spcAft>
                <a:spcPts val="0"/>
              </a:spcAft>
              <a:buClr>
                <a:srgbClr val="DE7530"/>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3pPr>
            <a:lvl4pPr lvl="3" marR="0" rtl="0" algn="l">
              <a:spcBef>
                <a:spcPts val="360"/>
              </a:spcBef>
              <a:spcAft>
                <a:spcPts val="0"/>
              </a:spcAft>
              <a:buClr>
                <a:srgbClr val="FEC2AC"/>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4pPr>
            <a:lvl5pPr lvl="4" marR="0" rtl="0" algn="l">
              <a:spcBef>
                <a:spcPts val="320"/>
              </a:spcBef>
              <a:spcAft>
                <a:spcPts val="0"/>
              </a:spcAft>
              <a:buClr>
                <a:srgbClr val="BBC9E9"/>
              </a:buClr>
              <a:buSzPts val="1088"/>
              <a:buFont typeface="Noto Sans Symbols"/>
              <a:buChar char="⚫"/>
              <a:defRPr b="0" i="0" sz="1600" u="none" cap="none" strike="noStrike">
                <a:solidFill>
                  <a:schemeClr val="dk1"/>
                </a:solidFill>
                <a:latin typeface="Century Schoolbook"/>
                <a:ea typeface="Century Schoolbook"/>
                <a:cs typeface="Century Schoolbook"/>
                <a:sym typeface="Century Schoolbook"/>
              </a:defRPr>
            </a:lvl5pPr>
            <a:lvl6pPr lvl="5" marR="0" rtl="0" algn="l">
              <a:spcBef>
                <a:spcPts val="320"/>
              </a:spcBef>
              <a:spcAft>
                <a:spcPts val="0"/>
              </a:spcAft>
              <a:buClr>
                <a:schemeClr val="accent1"/>
              </a:buClr>
              <a:buSzPts val="1600"/>
              <a:buFont typeface="Century Schoolbook"/>
              <a:buChar char="•"/>
              <a:defRPr b="0" i="0" sz="1600" u="none" cap="none" strike="noStrike">
                <a:solidFill>
                  <a:schemeClr val="dk2"/>
                </a:solidFill>
                <a:latin typeface="Century Schoolbook"/>
                <a:ea typeface="Century Schoolbook"/>
                <a:cs typeface="Century Schoolbook"/>
                <a:sym typeface="Century Schoolbook"/>
              </a:defRPr>
            </a:lvl6pPr>
            <a:lvl7pPr lvl="6" marR="0" rtl="0" algn="l">
              <a:spcBef>
                <a:spcPts val="280"/>
              </a:spcBef>
              <a:spcAft>
                <a:spcPts val="0"/>
              </a:spcAft>
              <a:buClr>
                <a:srgbClr val="FEC2AC"/>
              </a:buClr>
              <a:buSzPts val="840"/>
              <a:buFont typeface="Noto Sans Symbols"/>
              <a:buChar char="⚪"/>
              <a:defRPr b="0" i="0" sz="1400" u="none" cap="none" strike="noStrike">
                <a:solidFill>
                  <a:schemeClr val="dk2"/>
                </a:solidFill>
                <a:latin typeface="Century Schoolbook"/>
                <a:ea typeface="Century Schoolbook"/>
                <a:cs typeface="Century Schoolbook"/>
                <a:sym typeface="Century Schoolbook"/>
              </a:defRPr>
            </a:lvl7pPr>
            <a:lvl8pPr lvl="7" marR="0" rtl="0" algn="l">
              <a:spcBef>
                <a:spcPts val="280"/>
              </a:spcBef>
              <a:spcAft>
                <a:spcPts val="0"/>
              </a:spcAft>
              <a:buClr>
                <a:schemeClr val="accent2"/>
              </a:buClr>
              <a:buSzPts val="1400"/>
              <a:buFont typeface="Century Schoolbook"/>
              <a:buChar char="•"/>
              <a:defRPr b="0" i="0" sz="1400" u="none" cap="small" strike="noStrike">
                <a:solidFill>
                  <a:schemeClr val="dk2"/>
                </a:solidFill>
                <a:latin typeface="Century Schoolbook"/>
                <a:ea typeface="Century Schoolbook"/>
                <a:cs typeface="Century Schoolbook"/>
                <a:sym typeface="Century Schoolbook"/>
              </a:defRPr>
            </a:lvl8pPr>
            <a:lvl9pPr lvl="8" marR="0" rtl="0" algn="l">
              <a:spcBef>
                <a:spcPts val="280"/>
              </a:spcBef>
              <a:spcAft>
                <a:spcPts val="0"/>
              </a:spcAft>
              <a:buClr>
                <a:srgbClr val="DE7530"/>
              </a:buClr>
              <a:buSzPts val="1400"/>
              <a:buFont typeface="Century Schoolbook"/>
              <a:buChar char="•"/>
              <a:defRPr b="0" i="0" sz="1400" u="none" cap="none" strike="noStrike">
                <a:solidFill>
                  <a:schemeClr val="dk2"/>
                </a:solidFill>
                <a:latin typeface="Century Schoolbook"/>
                <a:ea typeface="Century Schoolbook"/>
                <a:cs typeface="Century Schoolbook"/>
                <a:sym typeface="Century Schoolbook"/>
              </a:defRPr>
            </a:lvl9pPr>
          </a:lstStyle>
          <a:p/>
        </p:txBody>
      </p:sp>
      <p:sp>
        <p:nvSpPr>
          <p:cNvPr id="87" name="Google Shape;87;p8"/>
          <p:cNvSpPr txBox="1"/>
          <p:nvPr>
            <p:ph idx="12" type="sldNum"/>
          </p:nvPr>
        </p:nvSpPr>
        <p:spPr>
          <a:xfrm>
            <a:off x="8129016" y="5734050"/>
            <a:ext cx="609600" cy="521208"/>
          </a:xfrm>
          <a:prstGeom prst="rect">
            <a:avLst/>
          </a:prstGeom>
          <a:noFill/>
          <a:ln>
            <a:noFill/>
          </a:ln>
        </p:spPr>
        <p:txBody>
          <a:bodyPr anchorCtr="0" anchor="ctr" bIns="19200" lIns="38400" spcFirstLastPara="1" rIns="38400" wrap="square" tIns="192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iñetas y foto">
  <p:cSld name="Título, viñetas y foto">
    <p:spTree>
      <p:nvGrpSpPr>
        <p:cNvPr id="88" name="Shape 88"/>
        <p:cNvGrpSpPr/>
        <p:nvPr/>
      </p:nvGrpSpPr>
      <p:grpSpPr>
        <a:xfrm>
          <a:off x="0" y="0"/>
          <a:ext cx="0" cy="0"/>
          <a:chOff x="0" y="0"/>
          <a:chExt cx="0" cy="0"/>
        </a:xfrm>
      </p:grpSpPr>
      <p:sp>
        <p:nvSpPr>
          <p:cNvPr id="89" name="Google Shape;89;p9"/>
          <p:cNvSpPr/>
          <p:nvPr>
            <p:ph idx="2" type="pic"/>
          </p:nvPr>
        </p:nvSpPr>
        <p:spPr>
          <a:xfrm>
            <a:off x="4238625" y="-19050"/>
            <a:ext cx="5158688" cy="6886743"/>
          </a:xfrm>
          <a:prstGeom prst="rect">
            <a:avLst/>
          </a:prstGeom>
          <a:noFill/>
          <a:ln>
            <a:noFill/>
          </a:ln>
        </p:spPr>
        <p:txBody>
          <a:bodyPr anchorCtr="0" anchor="t" bIns="19200" lIns="38400" spcFirstLastPara="1" rIns="38400" wrap="square" tIns="19200">
            <a:noAutofit/>
          </a:bodyPr>
          <a:lstStyle>
            <a:lvl1pPr lvl="0" marR="0" rtl="0" algn="l">
              <a:spcBef>
                <a:spcPts val="600"/>
              </a:spcBef>
              <a:spcAft>
                <a:spcPts val="0"/>
              </a:spcAft>
              <a:buClr>
                <a:schemeClr val="accent1"/>
              </a:buClr>
              <a:buSzPts val="1680"/>
              <a:buFont typeface="Noto Sans Symbols"/>
              <a:buChar char="🞆"/>
              <a:defRPr b="0" i="0" sz="2400" u="none" cap="none" strike="noStrike">
                <a:solidFill>
                  <a:schemeClr val="dk1"/>
                </a:solidFill>
                <a:latin typeface="Century Schoolbook"/>
                <a:ea typeface="Century Schoolbook"/>
                <a:cs typeface="Century Schoolbook"/>
                <a:sym typeface="Century Schoolbook"/>
              </a:defRPr>
            </a:lvl1pPr>
            <a:lvl2pPr lvl="1" marR="0" rtl="0" algn="l">
              <a:spcBef>
                <a:spcPts val="420"/>
              </a:spcBef>
              <a:spcAft>
                <a:spcPts val="0"/>
              </a:spcAft>
              <a:buClr>
                <a:schemeClr val="accent1"/>
              </a:buClr>
              <a:buSzPts val="1680"/>
              <a:buFont typeface="Noto Sans Symbols"/>
              <a:buChar char="⚫"/>
              <a:defRPr b="0" i="0" sz="2100" u="none" cap="none" strike="noStrike">
                <a:solidFill>
                  <a:schemeClr val="dk1"/>
                </a:solidFill>
                <a:latin typeface="Century Schoolbook"/>
                <a:ea typeface="Century Schoolbook"/>
                <a:cs typeface="Century Schoolbook"/>
                <a:sym typeface="Century Schoolbook"/>
              </a:defRPr>
            </a:lvl2pPr>
            <a:lvl3pPr lvl="2" marR="0" rtl="0" algn="l">
              <a:spcBef>
                <a:spcPts val="360"/>
              </a:spcBef>
              <a:spcAft>
                <a:spcPts val="0"/>
              </a:spcAft>
              <a:buClr>
                <a:srgbClr val="DE7530"/>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3pPr>
            <a:lvl4pPr lvl="3" marR="0" rtl="0" algn="l">
              <a:spcBef>
                <a:spcPts val="360"/>
              </a:spcBef>
              <a:spcAft>
                <a:spcPts val="0"/>
              </a:spcAft>
              <a:buClr>
                <a:srgbClr val="FEC2AC"/>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4pPr>
            <a:lvl5pPr lvl="4" marR="0" rtl="0" algn="l">
              <a:spcBef>
                <a:spcPts val="320"/>
              </a:spcBef>
              <a:spcAft>
                <a:spcPts val="0"/>
              </a:spcAft>
              <a:buClr>
                <a:srgbClr val="BBC9E9"/>
              </a:buClr>
              <a:buSzPts val="1088"/>
              <a:buFont typeface="Noto Sans Symbols"/>
              <a:buChar char="⚫"/>
              <a:defRPr b="0" i="0" sz="1600" u="none" cap="none" strike="noStrike">
                <a:solidFill>
                  <a:schemeClr val="dk1"/>
                </a:solidFill>
                <a:latin typeface="Century Schoolbook"/>
                <a:ea typeface="Century Schoolbook"/>
                <a:cs typeface="Century Schoolbook"/>
                <a:sym typeface="Century Schoolbook"/>
              </a:defRPr>
            </a:lvl5pPr>
            <a:lvl6pPr lvl="5" marR="0" rtl="0" algn="l">
              <a:spcBef>
                <a:spcPts val="320"/>
              </a:spcBef>
              <a:spcAft>
                <a:spcPts val="0"/>
              </a:spcAft>
              <a:buClr>
                <a:schemeClr val="accent1"/>
              </a:buClr>
              <a:buSzPts val="1600"/>
              <a:buFont typeface="Century Schoolbook"/>
              <a:buChar char="•"/>
              <a:defRPr b="0" i="0" sz="1600" u="none" cap="none" strike="noStrike">
                <a:solidFill>
                  <a:schemeClr val="dk2"/>
                </a:solidFill>
                <a:latin typeface="Century Schoolbook"/>
                <a:ea typeface="Century Schoolbook"/>
                <a:cs typeface="Century Schoolbook"/>
                <a:sym typeface="Century Schoolbook"/>
              </a:defRPr>
            </a:lvl6pPr>
            <a:lvl7pPr lvl="6" marR="0" rtl="0" algn="l">
              <a:spcBef>
                <a:spcPts val="280"/>
              </a:spcBef>
              <a:spcAft>
                <a:spcPts val="0"/>
              </a:spcAft>
              <a:buClr>
                <a:srgbClr val="FEC2AC"/>
              </a:buClr>
              <a:buSzPts val="840"/>
              <a:buFont typeface="Noto Sans Symbols"/>
              <a:buChar char="⚪"/>
              <a:defRPr b="0" i="0" sz="1400" u="none" cap="none" strike="noStrike">
                <a:solidFill>
                  <a:schemeClr val="dk2"/>
                </a:solidFill>
                <a:latin typeface="Century Schoolbook"/>
                <a:ea typeface="Century Schoolbook"/>
                <a:cs typeface="Century Schoolbook"/>
                <a:sym typeface="Century Schoolbook"/>
              </a:defRPr>
            </a:lvl7pPr>
            <a:lvl8pPr lvl="7" marR="0" rtl="0" algn="l">
              <a:spcBef>
                <a:spcPts val="280"/>
              </a:spcBef>
              <a:spcAft>
                <a:spcPts val="0"/>
              </a:spcAft>
              <a:buClr>
                <a:schemeClr val="accent2"/>
              </a:buClr>
              <a:buSzPts val="1400"/>
              <a:buFont typeface="Century Schoolbook"/>
              <a:buChar char="•"/>
              <a:defRPr b="0" i="0" sz="1400" u="none" cap="small" strike="noStrike">
                <a:solidFill>
                  <a:schemeClr val="dk2"/>
                </a:solidFill>
                <a:latin typeface="Century Schoolbook"/>
                <a:ea typeface="Century Schoolbook"/>
                <a:cs typeface="Century Schoolbook"/>
                <a:sym typeface="Century Schoolbook"/>
              </a:defRPr>
            </a:lvl8pPr>
            <a:lvl9pPr lvl="8" marR="0" rtl="0" algn="l">
              <a:spcBef>
                <a:spcPts val="280"/>
              </a:spcBef>
              <a:spcAft>
                <a:spcPts val="0"/>
              </a:spcAft>
              <a:buClr>
                <a:srgbClr val="DE7530"/>
              </a:buClr>
              <a:buSzPts val="1400"/>
              <a:buFont typeface="Century Schoolbook"/>
              <a:buChar char="•"/>
              <a:defRPr b="0" i="0" sz="1400" u="none" cap="none" strike="noStrike">
                <a:solidFill>
                  <a:schemeClr val="dk2"/>
                </a:solidFill>
                <a:latin typeface="Century Schoolbook"/>
                <a:ea typeface="Century Schoolbook"/>
                <a:cs typeface="Century Schoolbook"/>
                <a:sym typeface="Century Schoolbook"/>
              </a:defRPr>
            </a:lvl9pPr>
          </a:lstStyle>
          <a:p/>
        </p:txBody>
      </p:sp>
      <p:sp>
        <p:nvSpPr>
          <p:cNvPr id="90" name="Google Shape;90;p9"/>
          <p:cNvSpPr txBox="1"/>
          <p:nvPr>
            <p:ph type="title"/>
          </p:nvPr>
        </p:nvSpPr>
        <p:spPr>
          <a:xfrm>
            <a:off x="466725" y="431800"/>
            <a:ext cx="3571875" cy="1301750"/>
          </a:xfrm>
          <a:prstGeom prst="rect">
            <a:avLst/>
          </a:prstGeom>
          <a:noFill/>
          <a:ln>
            <a:noFill/>
          </a:ln>
        </p:spPr>
        <p:txBody>
          <a:bodyPr anchorCtr="0" anchor="b" bIns="19200" lIns="38400" spcFirstLastPara="1" rIns="38400" wrap="square" tIns="192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9"/>
          <p:cNvSpPr txBox="1"/>
          <p:nvPr>
            <p:ph idx="1" type="body"/>
          </p:nvPr>
        </p:nvSpPr>
        <p:spPr>
          <a:xfrm>
            <a:off x="466725" y="1981200"/>
            <a:ext cx="3571875" cy="4260850"/>
          </a:xfrm>
          <a:prstGeom prst="rect">
            <a:avLst/>
          </a:prstGeom>
          <a:noFill/>
          <a:ln>
            <a:noFill/>
          </a:ln>
        </p:spPr>
        <p:txBody>
          <a:bodyPr anchorCtr="0" anchor="t" bIns="19200" lIns="38400" spcFirstLastPara="1" rIns="38400" wrap="square" tIns="19200">
            <a:noAutofit/>
          </a:bodyPr>
          <a:lstStyle>
            <a:lvl1pPr indent="-308610" lvl="0" marL="457200" algn="l">
              <a:spcBef>
                <a:spcPts val="1890"/>
              </a:spcBef>
              <a:spcAft>
                <a:spcPts val="0"/>
              </a:spcAft>
              <a:buSzPts val="1260"/>
              <a:buChar char="🞆"/>
              <a:defRPr sz="1800"/>
            </a:lvl1pPr>
            <a:lvl2pPr indent="-320040" lvl="1" marL="914400" algn="l">
              <a:spcBef>
                <a:spcPts val="1890"/>
              </a:spcBef>
              <a:spcAft>
                <a:spcPts val="0"/>
              </a:spcAft>
              <a:buSzPts val="1440"/>
              <a:buChar char="⚫"/>
              <a:defRPr sz="1800"/>
            </a:lvl2pPr>
            <a:lvl3pPr indent="-297180" lvl="2" marL="1371600" algn="l">
              <a:spcBef>
                <a:spcPts val="1890"/>
              </a:spcBef>
              <a:spcAft>
                <a:spcPts val="0"/>
              </a:spcAft>
              <a:buSzPts val="1080"/>
              <a:buChar char="🞆"/>
              <a:defRPr sz="1800"/>
            </a:lvl3pPr>
            <a:lvl4pPr indent="-297180" lvl="3" marL="1828800" algn="l">
              <a:spcBef>
                <a:spcPts val="1890"/>
              </a:spcBef>
              <a:spcAft>
                <a:spcPts val="0"/>
              </a:spcAft>
              <a:buSzPts val="1080"/>
              <a:buChar char="🞆"/>
              <a:defRPr sz="1800"/>
            </a:lvl4pPr>
            <a:lvl5pPr indent="-306323" lvl="4" marL="2286000" algn="l">
              <a:spcBef>
                <a:spcPts val="1890"/>
              </a:spcBef>
              <a:spcAft>
                <a:spcPts val="0"/>
              </a:spcAft>
              <a:buSzPts val="1224"/>
              <a:buChar char="⚫"/>
              <a:defRPr sz="1800"/>
            </a:lvl5pPr>
            <a:lvl6pPr indent="-342900" lvl="5" marL="2743200" algn="l">
              <a:spcBef>
                <a:spcPts val="360"/>
              </a:spcBef>
              <a:spcAft>
                <a:spcPts val="0"/>
              </a:spcAft>
              <a:buSzPts val="1800"/>
              <a:buChar char="•"/>
              <a:defRPr/>
            </a:lvl6pPr>
            <a:lvl7pPr indent="-297179" lvl="6" marL="3200400" algn="l">
              <a:spcBef>
                <a:spcPts val="360"/>
              </a:spcBef>
              <a:spcAft>
                <a:spcPts val="0"/>
              </a:spcAft>
              <a:buSzPts val="108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2" name="Google Shape;92;p9"/>
          <p:cNvSpPr txBox="1"/>
          <p:nvPr>
            <p:ph idx="12" type="sldNum"/>
          </p:nvPr>
        </p:nvSpPr>
        <p:spPr>
          <a:xfrm>
            <a:off x="8129016" y="5734050"/>
            <a:ext cx="609600" cy="521208"/>
          </a:xfrm>
          <a:prstGeom prst="rect">
            <a:avLst/>
          </a:prstGeom>
          <a:noFill/>
          <a:ln>
            <a:noFill/>
          </a:ln>
        </p:spPr>
        <p:txBody>
          <a:bodyPr anchorCtr="0" anchor="ctr" bIns="19200" lIns="38400" spcFirstLastPara="1" rIns="38400" wrap="square" tIns="192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3)">
  <p:cSld name="Foto (3)">
    <p:spTree>
      <p:nvGrpSpPr>
        <p:cNvPr id="93" name="Shape 93"/>
        <p:cNvGrpSpPr/>
        <p:nvPr/>
      </p:nvGrpSpPr>
      <p:grpSpPr>
        <a:xfrm>
          <a:off x="0" y="0"/>
          <a:ext cx="0" cy="0"/>
          <a:chOff x="0" y="0"/>
          <a:chExt cx="0" cy="0"/>
        </a:xfrm>
      </p:grpSpPr>
      <p:sp>
        <p:nvSpPr>
          <p:cNvPr id="94" name="Google Shape;94;p10"/>
          <p:cNvSpPr/>
          <p:nvPr>
            <p:ph idx="2" type="pic"/>
          </p:nvPr>
        </p:nvSpPr>
        <p:spPr>
          <a:xfrm>
            <a:off x="4465313" y="2637637"/>
            <a:ext cx="4762500" cy="4390567"/>
          </a:xfrm>
          <a:prstGeom prst="rect">
            <a:avLst/>
          </a:prstGeom>
          <a:noFill/>
          <a:ln>
            <a:noFill/>
          </a:ln>
        </p:spPr>
        <p:txBody>
          <a:bodyPr anchorCtr="0" anchor="t" bIns="19200" lIns="38400" spcFirstLastPara="1" rIns="38400" wrap="square" tIns="19200">
            <a:noAutofit/>
          </a:bodyPr>
          <a:lstStyle>
            <a:lvl1pPr lvl="0" marR="0" rtl="0" algn="l">
              <a:spcBef>
                <a:spcPts val="600"/>
              </a:spcBef>
              <a:spcAft>
                <a:spcPts val="0"/>
              </a:spcAft>
              <a:buClr>
                <a:schemeClr val="accent1"/>
              </a:buClr>
              <a:buSzPts val="1680"/>
              <a:buFont typeface="Noto Sans Symbols"/>
              <a:buChar char="🞆"/>
              <a:defRPr b="0" i="0" sz="2400" u="none" cap="none" strike="noStrike">
                <a:solidFill>
                  <a:schemeClr val="dk1"/>
                </a:solidFill>
                <a:latin typeface="Century Schoolbook"/>
                <a:ea typeface="Century Schoolbook"/>
                <a:cs typeface="Century Schoolbook"/>
                <a:sym typeface="Century Schoolbook"/>
              </a:defRPr>
            </a:lvl1pPr>
            <a:lvl2pPr lvl="1" marR="0" rtl="0" algn="l">
              <a:spcBef>
                <a:spcPts val="420"/>
              </a:spcBef>
              <a:spcAft>
                <a:spcPts val="0"/>
              </a:spcAft>
              <a:buClr>
                <a:schemeClr val="accent1"/>
              </a:buClr>
              <a:buSzPts val="1680"/>
              <a:buFont typeface="Noto Sans Symbols"/>
              <a:buChar char="⚫"/>
              <a:defRPr b="0" i="0" sz="2100" u="none" cap="none" strike="noStrike">
                <a:solidFill>
                  <a:schemeClr val="dk1"/>
                </a:solidFill>
                <a:latin typeface="Century Schoolbook"/>
                <a:ea typeface="Century Schoolbook"/>
                <a:cs typeface="Century Schoolbook"/>
                <a:sym typeface="Century Schoolbook"/>
              </a:defRPr>
            </a:lvl2pPr>
            <a:lvl3pPr lvl="2" marR="0" rtl="0" algn="l">
              <a:spcBef>
                <a:spcPts val="360"/>
              </a:spcBef>
              <a:spcAft>
                <a:spcPts val="0"/>
              </a:spcAft>
              <a:buClr>
                <a:srgbClr val="DE7530"/>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3pPr>
            <a:lvl4pPr lvl="3" marR="0" rtl="0" algn="l">
              <a:spcBef>
                <a:spcPts val="360"/>
              </a:spcBef>
              <a:spcAft>
                <a:spcPts val="0"/>
              </a:spcAft>
              <a:buClr>
                <a:srgbClr val="FEC2AC"/>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4pPr>
            <a:lvl5pPr lvl="4" marR="0" rtl="0" algn="l">
              <a:spcBef>
                <a:spcPts val="320"/>
              </a:spcBef>
              <a:spcAft>
                <a:spcPts val="0"/>
              </a:spcAft>
              <a:buClr>
                <a:srgbClr val="BBC9E9"/>
              </a:buClr>
              <a:buSzPts val="1088"/>
              <a:buFont typeface="Noto Sans Symbols"/>
              <a:buChar char="⚫"/>
              <a:defRPr b="0" i="0" sz="1600" u="none" cap="none" strike="noStrike">
                <a:solidFill>
                  <a:schemeClr val="dk1"/>
                </a:solidFill>
                <a:latin typeface="Century Schoolbook"/>
                <a:ea typeface="Century Schoolbook"/>
                <a:cs typeface="Century Schoolbook"/>
                <a:sym typeface="Century Schoolbook"/>
              </a:defRPr>
            </a:lvl5pPr>
            <a:lvl6pPr lvl="5" marR="0" rtl="0" algn="l">
              <a:spcBef>
                <a:spcPts val="320"/>
              </a:spcBef>
              <a:spcAft>
                <a:spcPts val="0"/>
              </a:spcAft>
              <a:buClr>
                <a:schemeClr val="accent1"/>
              </a:buClr>
              <a:buSzPts val="1600"/>
              <a:buFont typeface="Century Schoolbook"/>
              <a:buChar char="•"/>
              <a:defRPr b="0" i="0" sz="1600" u="none" cap="none" strike="noStrike">
                <a:solidFill>
                  <a:schemeClr val="dk2"/>
                </a:solidFill>
                <a:latin typeface="Century Schoolbook"/>
                <a:ea typeface="Century Schoolbook"/>
                <a:cs typeface="Century Schoolbook"/>
                <a:sym typeface="Century Schoolbook"/>
              </a:defRPr>
            </a:lvl6pPr>
            <a:lvl7pPr lvl="6" marR="0" rtl="0" algn="l">
              <a:spcBef>
                <a:spcPts val="280"/>
              </a:spcBef>
              <a:spcAft>
                <a:spcPts val="0"/>
              </a:spcAft>
              <a:buClr>
                <a:srgbClr val="FEC2AC"/>
              </a:buClr>
              <a:buSzPts val="840"/>
              <a:buFont typeface="Noto Sans Symbols"/>
              <a:buChar char="⚪"/>
              <a:defRPr b="0" i="0" sz="1400" u="none" cap="none" strike="noStrike">
                <a:solidFill>
                  <a:schemeClr val="dk2"/>
                </a:solidFill>
                <a:latin typeface="Century Schoolbook"/>
                <a:ea typeface="Century Schoolbook"/>
                <a:cs typeface="Century Schoolbook"/>
                <a:sym typeface="Century Schoolbook"/>
              </a:defRPr>
            </a:lvl7pPr>
            <a:lvl8pPr lvl="7" marR="0" rtl="0" algn="l">
              <a:spcBef>
                <a:spcPts val="280"/>
              </a:spcBef>
              <a:spcAft>
                <a:spcPts val="0"/>
              </a:spcAft>
              <a:buClr>
                <a:schemeClr val="accent2"/>
              </a:buClr>
              <a:buSzPts val="1400"/>
              <a:buFont typeface="Century Schoolbook"/>
              <a:buChar char="•"/>
              <a:defRPr b="0" i="0" sz="1400" u="none" cap="small" strike="noStrike">
                <a:solidFill>
                  <a:schemeClr val="dk2"/>
                </a:solidFill>
                <a:latin typeface="Century Schoolbook"/>
                <a:ea typeface="Century Schoolbook"/>
                <a:cs typeface="Century Schoolbook"/>
                <a:sym typeface="Century Schoolbook"/>
              </a:defRPr>
            </a:lvl8pPr>
            <a:lvl9pPr lvl="8" marR="0" rtl="0" algn="l">
              <a:spcBef>
                <a:spcPts val="280"/>
              </a:spcBef>
              <a:spcAft>
                <a:spcPts val="0"/>
              </a:spcAft>
              <a:buClr>
                <a:srgbClr val="DE7530"/>
              </a:buClr>
              <a:buSzPts val="1400"/>
              <a:buFont typeface="Century Schoolbook"/>
              <a:buChar char="•"/>
              <a:defRPr b="0" i="0" sz="1400" u="none" cap="none" strike="noStrike">
                <a:solidFill>
                  <a:schemeClr val="dk2"/>
                </a:solidFill>
                <a:latin typeface="Century Schoolbook"/>
                <a:ea typeface="Century Schoolbook"/>
                <a:cs typeface="Century Schoolbook"/>
                <a:sym typeface="Century Schoolbook"/>
              </a:defRPr>
            </a:lvl9pPr>
          </a:lstStyle>
          <a:p/>
        </p:txBody>
      </p:sp>
      <p:sp>
        <p:nvSpPr>
          <p:cNvPr id="95" name="Google Shape;95;p10"/>
          <p:cNvSpPr/>
          <p:nvPr>
            <p:ph idx="3" type="pic"/>
          </p:nvPr>
        </p:nvSpPr>
        <p:spPr>
          <a:xfrm>
            <a:off x="4572000" y="-1193800"/>
            <a:ext cx="4572000" cy="6103526"/>
          </a:xfrm>
          <a:prstGeom prst="rect">
            <a:avLst/>
          </a:prstGeom>
          <a:noFill/>
          <a:ln>
            <a:noFill/>
          </a:ln>
        </p:spPr>
        <p:txBody>
          <a:bodyPr anchorCtr="0" anchor="t" bIns="19200" lIns="38400" spcFirstLastPara="1" rIns="38400" wrap="square" tIns="19200">
            <a:noAutofit/>
          </a:bodyPr>
          <a:lstStyle>
            <a:lvl1pPr lvl="0" marR="0" rtl="0" algn="l">
              <a:spcBef>
                <a:spcPts val="600"/>
              </a:spcBef>
              <a:spcAft>
                <a:spcPts val="0"/>
              </a:spcAft>
              <a:buClr>
                <a:schemeClr val="accent1"/>
              </a:buClr>
              <a:buSzPts val="1680"/>
              <a:buFont typeface="Noto Sans Symbols"/>
              <a:buChar char="🞆"/>
              <a:defRPr b="0" i="0" sz="2400" u="none" cap="none" strike="noStrike">
                <a:solidFill>
                  <a:schemeClr val="dk1"/>
                </a:solidFill>
                <a:latin typeface="Century Schoolbook"/>
                <a:ea typeface="Century Schoolbook"/>
                <a:cs typeface="Century Schoolbook"/>
                <a:sym typeface="Century Schoolbook"/>
              </a:defRPr>
            </a:lvl1pPr>
            <a:lvl2pPr lvl="1" marR="0" rtl="0" algn="l">
              <a:spcBef>
                <a:spcPts val="420"/>
              </a:spcBef>
              <a:spcAft>
                <a:spcPts val="0"/>
              </a:spcAft>
              <a:buClr>
                <a:schemeClr val="accent1"/>
              </a:buClr>
              <a:buSzPts val="1680"/>
              <a:buFont typeface="Noto Sans Symbols"/>
              <a:buChar char="⚫"/>
              <a:defRPr b="0" i="0" sz="2100" u="none" cap="none" strike="noStrike">
                <a:solidFill>
                  <a:schemeClr val="dk1"/>
                </a:solidFill>
                <a:latin typeface="Century Schoolbook"/>
                <a:ea typeface="Century Schoolbook"/>
                <a:cs typeface="Century Schoolbook"/>
                <a:sym typeface="Century Schoolbook"/>
              </a:defRPr>
            </a:lvl2pPr>
            <a:lvl3pPr lvl="2" marR="0" rtl="0" algn="l">
              <a:spcBef>
                <a:spcPts val="360"/>
              </a:spcBef>
              <a:spcAft>
                <a:spcPts val="0"/>
              </a:spcAft>
              <a:buClr>
                <a:srgbClr val="DE7530"/>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3pPr>
            <a:lvl4pPr lvl="3" marR="0" rtl="0" algn="l">
              <a:spcBef>
                <a:spcPts val="360"/>
              </a:spcBef>
              <a:spcAft>
                <a:spcPts val="0"/>
              </a:spcAft>
              <a:buClr>
                <a:srgbClr val="FEC2AC"/>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4pPr>
            <a:lvl5pPr lvl="4" marR="0" rtl="0" algn="l">
              <a:spcBef>
                <a:spcPts val="320"/>
              </a:spcBef>
              <a:spcAft>
                <a:spcPts val="0"/>
              </a:spcAft>
              <a:buClr>
                <a:srgbClr val="BBC9E9"/>
              </a:buClr>
              <a:buSzPts val="1088"/>
              <a:buFont typeface="Noto Sans Symbols"/>
              <a:buChar char="⚫"/>
              <a:defRPr b="0" i="0" sz="1600" u="none" cap="none" strike="noStrike">
                <a:solidFill>
                  <a:schemeClr val="dk1"/>
                </a:solidFill>
                <a:latin typeface="Century Schoolbook"/>
                <a:ea typeface="Century Schoolbook"/>
                <a:cs typeface="Century Schoolbook"/>
                <a:sym typeface="Century Schoolbook"/>
              </a:defRPr>
            </a:lvl5pPr>
            <a:lvl6pPr lvl="5" marR="0" rtl="0" algn="l">
              <a:spcBef>
                <a:spcPts val="320"/>
              </a:spcBef>
              <a:spcAft>
                <a:spcPts val="0"/>
              </a:spcAft>
              <a:buClr>
                <a:schemeClr val="accent1"/>
              </a:buClr>
              <a:buSzPts val="1600"/>
              <a:buFont typeface="Century Schoolbook"/>
              <a:buChar char="•"/>
              <a:defRPr b="0" i="0" sz="1600" u="none" cap="none" strike="noStrike">
                <a:solidFill>
                  <a:schemeClr val="dk2"/>
                </a:solidFill>
                <a:latin typeface="Century Schoolbook"/>
                <a:ea typeface="Century Schoolbook"/>
                <a:cs typeface="Century Schoolbook"/>
                <a:sym typeface="Century Schoolbook"/>
              </a:defRPr>
            </a:lvl6pPr>
            <a:lvl7pPr lvl="6" marR="0" rtl="0" algn="l">
              <a:spcBef>
                <a:spcPts val="280"/>
              </a:spcBef>
              <a:spcAft>
                <a:spcPts val="0"/>
              </a:spcAft>
              <a:buClr>
                <a:srgbClr val="FEC2AC"/>
              </a:buClr>
              <a:buSzPts val="840"/>
              <a:buFont typeface="Noto Sans Symbols"/>
              <a:buChar char="⚪"/>
              <a:defRPr b="0" i="0" sz="1400" u="none" cap="none" strike="noStrike">
                <a:solidFill>
                  <a:schemeClr val="dk2"/>
                </a:solidFill>
                <a:latin typeface="Century Schoolbook"/>
                <a:ea typeface="Century Schoolbook"/>
                <a:cs typeface="Century Schoolbook"/>
                <a:sym typeface="Century Schoolbook"/>
              </a:defRPr>
            </a:lvl7pPr>
            <a:lvl8pPr lvl="7" marR="0" rtl="0" algn="l">
              <a:spcBef>
                <a:spcPts val="280"/>
              </a:spcBef>
              <a:spcAft>
                <a:spcPts val="0"/>
              </a:spcAft>
              <a:buClr>
                <a:schemeClr val="accent2"/>
              </a:buClr>
              <a:buSzPts val="1400"/>
              <a:buFont typeface="Century Schoolbook"/>
              <a:buChar char="•"/>
              <a:defRPr b="0" i="0" sz="1400" u="none" cap="small" strike="noStrike">
                <a:solidFill>
                  <a:schemeClr val="dk2"/>
                </a:solidFill>
                <a:latin typeface="Century Schoolbook"/>
                <a:ea typeface="Century Schoolbook"/>
                <a:cs typeface="Century Schoolbook"/>
                <a:sym typeface="Century Schoolbook"/>
              </a:defRPr>
            </a:lvl8pPr>
            <a:lvl9pPr lvl="8" marR="0" rtl="0" algn="l">
              <a:spcBef>
                <a:spcPts val="280"/>
              </a:spcBef>
              <a:spcAft>
                <a:spcPts val="0"/>
              </a:spcAft>
              <a:buClr>
                <a:srgbClr val="DE7530"/>
              </a:buClr>
              <a:buSzPts val="1400"/>
              <a:buFont typeface="Century Schoolbook"/>
              <a:buChar char="•"/>
              <a:defRPr b="0" i="0" sz="1400" u="none" cap="none" strike="noStrike">
                <a:solidFill>
                  <a:schemeClr val="dk2"/>
                </a:solidFill>
                <a:latin typeface="Century Schoolbook"/>
                <a:ea typeface="Century Schoolbook"/>
                <a:cs typeface="Century Schoolbook"/>
                <a:sym typeface="Century Schoolbook"/>
              </a:defRPr>
            </a:lvl9pPr>
          </a:lstStyle>
          <a:p/>
        </p:txBody>
      </p:sp>
      <p:sp>
        <p:nvSpPr>
          <p:cNvPr id="96" name="Google Shape;96;p10"/>
          <p:cNvSpPr/>
          <p:nvPr>
            <p:ph idx="4" type="pic"/>
          </p:nvPr>
        </p:nvSpPr>
        <p:spPr>
          <a:xfrm>
            <a:off x="-42863" y="-69850"/>
            <a:ext cx="4672013" cy="7004050"/>
          </a:xfrm>
          <a:prstGeom prst="rect">
            <a:avLst/>
          </a:prstGeom>
          <a:noFill/>
          <a:ln>
            <a:noFill/>
          </a:ln>
        </p:spPr>
        <p:txBody>
          <a:bodyPr anchorCtr="0" anchor="t" bIns="19200" lIns="38400" spcFirstLastPara="1" rIns="38400" wrap="square" tIns="19200">
            <a:noAutofit/>
          </a:bodyPr>
          <a:lstStyle>
            <a:lvl1pPr lvl="0" marR="0" rtl="0" algn="l">
              <a:spcBef>
                <a:spcPts val="600"/>
              </a:spcBef>
              <a:spcAft>
                <a:spcPts val="0"/>
              </a:spcAft>
              <a:buClr>
                <a:schemeClr val="accent1"/>
              </a:buClr>
              <a:buSzPts val="1680"/>
              <a:buFont typeface="Noto Sans Symbols"/>
              <a:buChar char="🞆"/>
              <a:defRPr b="0" i="0" sz="2400" u="none" cap="none" strike="noStrike">
                <a:solidFill>
                  <a:schemeClr val="dk1"/>
                </a:solidFill>
                <a:latin typeface="Century Schoolbook"/>
                <a:ea typeface="Century Schoolbook"/>
                <a:cs typeface="Century Schoolbook"/>
                <a:sym typeface="Century Schoolbook"/>
              </a:defRPr>
            </a:lvl1pPr>
            <a:lvl2pPr lvl="1" marR="0" rtl="0" algn="l">
              <a:spcBef>
                <a:spcPts val="420"/>
              </a:spcBef>
              <a:spcAft>
                <a:spcPts val="0"/>
              </a:spcAft>
              <a:buClr>
                <a:schemeClr val="accent1"/>
              </a:buClr>
              <a:buSzPts val="1680"/>
              <a:buFont typeface="Noto Sans Symbols"/>
              <a:buChar char="⚫"/>
              <a:defRPr b="0" i="0" sz="2100" u="none" cap="none" strike="noStrike">
                <a:solidFill>
                  <a:schemeClr val="dk1"/>
                </a:solidFill>
                <a:latin typeface="Century Schoolbook"/>
                <a:ea typeface="Century Schoolbook"/>
                <a:cs typeface="Century Schoolbook"/>
                <a:sym typeface="Century Schoolbook"/>
              </a:defRPr>
            </a:lvl2pPr>
            <a:lvl3pPr lvl="2" marR="0" rtl="0" algn="l">
              <a:spcBef>
                <a:spcPts val="360"/>
              </a:spcBef>
              <a:spcAft>
                <a:spcPts val="0"/>
              </a:spcAft>
              <a:buClr>
                <a:srgbClr val="DE7530"/>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3pPr>
            <a:lvl4pPr lvl="3" marR="0" rtl="0" algn="l">
              <a:spcBef>
                <a:spcPts val="360"/>
              </a:spcBef>
              <a:spcAft>
                <a:spcPts val="0"/>
              </a:spcAft>
              <a:buClr>
                <a:srgbClr val="FEC2AC"/>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4pPr>
            <a:lvl5pPr lvl="4" marR="0" rtl="0" algn="l">
              <a:spcBef>
                <a:spcPts val="320"/>
              </a:spcBef>
              <a:spcAft>
                <a:spcPts val="0"/>
              </a:spcAft>
              <a:buClr>
                <a:srgbClr val="BBC9E9"/>
              </a:buClr>
              <a:buSzPts val="1088"/>
              <a:buFont typeface="Noto Sans Symbols"/>
              <a:buChar char="⚫"/>
              <a:defRPr b="0" i="0" sz="1600" u="none" cap="none" strike="noStrike">
                <a:solidFill>
                  <a:schemeClr val="dk1"/>
                </a:solidFill>
                <a:latin typeface="Century Schoolbook"/>
                <a:ea typeface="Century Schoolbook"/>
                <a:cs typeface="Century Schoolbook"/>
                <a:sym typeface="Century Schoolbook"/>
              </a:defRPr>
            </a:lvl5pPr>
            <a:lvl6pPr lvl="5" marR="0" rtl="0" algn="l">
              <a:spcBef>
                <a:spcPts val="320"/>
              </a:spcBef>
              <a:spcAft>
                <a:spcPts val="0"/>
              </a:spcAft>
              <a:buClr>
                <a:schemeClr val="accent1"/>
              </a:buClr>
              <a:buSzPts val="1600"/>
              <a:buFont typeface="Century Schoolbook"/>
              <a:buChar char="•"/>
              <a:defRPr b="0" i="0" sz="1600" u="none" cap="none" strike="noStrike">
                <a:solidFill>
                  <a:schemeClr val="dk2"/>
                </a:solidFill>
                <a:latin typeface="Century Schoolbook"/>
                <a:ea typeface="Century Schoolbook"/>
                <a:cs typeface="Century Schoolbook"/>
                <a:sym typeface="Century Schoolbook"/>
              </a:defRPr>
            </a:lvl6pPr>
            <a:lvl7pPr lvl="6" marR="0" rtl="0" algn="l">
              <a:spcBef>
                <a:spcPts val="280"/>
              </a:spcBef>
              <a:spcAft>
                <a:spcPts val="0"/>
              </a:spcAft>
              <a:buClr>
                <a:srgbClr val="FEC2AC"/>
              </a:buClr>
              <a:buSzPts val="840"/>
              <a:buFont typeface="Noto Sans Symbols"/>
              <a:buChar char="⚪"/>
              <a:defRPr b="0" i="0" sz="1400" u="none" cap="none" strike="noStrike">
                <a:solidFill>
                  <a:schemeClr val="dk2"/>
                </a:solidFill>
                <a:latin typeface="Century Schoolbook"/>
                <a:ea typeface="Century Schoolbook"/>
                <a:cs typeface="Century Schoolbook"/>
                <a:sym typeface="Century Schoolbook"/>
              </a:defRPr>
            </a:lvl7pPr>
            <a:lvl8pPr lvl="7" marR="0" rtl="0" algn="l">
              <a:spcBef>
                <a:spcPts val="280"/>
              </a:spcBef>
              <a:spcAft>
                <a:spcPts val="0"/>
              </a:spcAft>
              <a:buClr>
                <a:schemeClr val="accent2"/>
              </a:buClr>
              <a:buSzPts val="1400"/>
              <a:buFont typeface="Century Schoolbook"/>
              <a:buChar char="•"/>
              <a:defRPr b="0" i="0" sz="1400" u="none" cap="small" strike="noStrike">
                <a:solidFill>
                  <a:schemeClr val="dk2"/>
                </a:solidFill>
                <a:latin typeface="Century Schoolbook"/>
                <a:ea typeface="Century Schoolbook"/>
                <a:cs typeface="Century Schoolbook"/>
                <a:sym typeface="Century Schoolbook"/>
              </a:defRPr>
            </a:lvl8pPr>
            <a:lvl9pPr lvl="8" marR="0" rtl="0" algn="l">
              <a:spcBef>
                <a:spcPts val="280"/>
              </a:spcBef>
              <a:spcAft>
                <a:spcPts val="0"/>
              </a:spcAft>
              <a:buClr>
                <a:srgbClr val="DE7530"/>
              </a:buClr>
              <a:buSzPts val="1400"/>
              <a:buFont typeface="Century Schoolbook"/>
              <a:buChar char="•"/>
              <a:defRPr b="0" i="0" sz="1400" u="none" cap="none" strike="noStrike">
                <a:solidFill>
                  <a:schemeClr val="dk2"/>
                </a:solidFill>
                <a:latin typeface="Century Schoolbook"/>
                <a:ea typeface="Century Schoolbook"/>
                <a:cs typeface="Century Schoolbook"/>
                <a:sym typeface="Century Schoolbook"/>
              </a:defRPr>
            </a:lvl9pPr>
          </a:lstStyle>
          <a:p/>
        </p:txBody>
      </p:sp>
      <p:sp>
        <p:nvSpPr>
          <p:cNvPr id="97" name="Google Shape;97;p10"/>
          <p:cNvSpPr txBox="1"/>
          <p:nvPr>
            <p:ph idx="12" type="sldNum"/>
          </p:nvPr>
        </p:nvSpPr>
        <p:spPr>
          <a:xfrm>
            <a:off x="8129016" y="5734050"/>
            <a:ext cx="609600" cy="521208"/>
          </a:xfrm>
          <a:prstGeom prst="rect">
            <a:avLst/>
          </a:prstGeom>
          <a:noFill/>
          <a:ln>
            <a:noFill/>
          </a:ln>
        </p:spPr>
        <p:txBody>
          <a:bodyPr anchorCtr="0" anchor="ctr" bIns="19200" lIns="38400" spcFirstLastPara="1" rIns="38400" wrap="square" tIns="192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cxnSp>
        <p:nvCxnSpPr>
          <p:cNvPr id="10" name="Google Shape;10;p1"/>
          <p:cNvCxnSpPr/>
          <p:nvPr/>
        </p:nvCxnSpPr>
        <p:spPr>
          <a:xfrm>
            <a:off x="8763000" y="0"/>
            <a:ext cx="0" cy="6858000"/>
          </a:xfrm>
          <a:prstGeom prst="straightConnector1">
            <a:avLst/>
          </a:prstGeom>
          <a:noFill/>
          <a:ln cap="flat" cmpd="sng" w="38100">
            <a:solidFill>
              <a:srgbClr val="FEC2AC">
                <a:alpha val="92941"/>
              </a:srgbClr>
            </a:solidFill>
            <a:prstDash val="solid"/>
            <a:round/>
            <a:headEnd len="sm" w="sm" type="none"/>
            <a:tailEnd len="sm" w="sm" type="none"/>
          </a:ln>
        </p:spPr>
      </p:cxnSp>
      <p:sp>
        <p:nvSpPr>
          <p:cNvPr id="11" name="Google Shape;11;p1"/>
          <p:cNvSpPr txBox="1"/>
          <p:nvPr>
            <p:ph type="title"/>
          </p:nvPr>
        </p:nvSpPr>
        <p:spPr>
          <a:xfrm>
            <a:off x="457200" y="274638"/>
            <a:ext cx="7467600" cy="11430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2"/>
              </a:buClr>
              <a:buSzPts val="3000"/>
              <a:buFont typeface="Century Schoolbook"/>
              <a:buNone/>
              <a:defRPr b="0" i="0" sz="3000" u="none" cap="small" strike="noStrike">
                <a:solidFill>
                  <a:schemeClr val="dk2"/>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457200" y="1600200"/>
            <a:ext cx="7467600" cy="4873752"/>
          </a:xfrm>
          <a:prstGeom prst="rect">
            <a:avLst/>
          </a:prstGeom>
          <a:noFill/>
          <a:ln>
            <a:noFill/>
          </a:ln>
        </p:spPr>
        <p:txBody>
          <a:bodyPr anchorCtr="0" anchor="t" bIns="45700" lIns="91425" spcFirstLastPara="1" rIns="91425" wrap="square" tIns="45700">
            <a:noAutofit/>
          </a:bodyPr>
          <a:lstStyle>
            <a:lvl1pPr indent="-335280" lvl="0" marL="457200" marR="0" rtl="0" algn="l">
              <a:spcBef>
                <a:spcPts val="600"/>
              </a:spcBef>
              <a:spcAft>
                <a:spcPts val="0"/>
              </a:spcAft>
              <a:buClr>
                <a:schemeClr val="accent1"/>
              </a:buClr>
              <a:buSzPts val="1680"/>
              <a:buFont typeface="Noto Sans Symbols"/>
              <a:buChar char="🞆"/>
              <a:defRPr b="0" i="0" sz="2400" u="none" cap="none" strike="noStrike">
                <a:solidFill>
                  <a:schemeClr val="dk1"/>
                </a:solidFill>
                <a:latin typeface="Century Schoolbook"/>
                <a:ea typeface="Century Schoolbook"/>
                <a:cs typeface="Century Schoolbook"/>
                <a:sym typeface="Century Schoolbook"/>
              </a:defRPr>
            </a:lvl1pPr>
            <a:lvl2pPr indent="-335280" lvl="1" marL="914400" marR="0" rtl="0" algn="l">
              <a:spcBef>
                <a:spcPts val="420"/>
              </a:spcBef>
              <a:spcAft>
                <a:spcPts val="0"/>
              </a:spcAft>
              <a:buClr>
                <a:schemeClr val="accent1"/>
              </a:buClr>
              <a:buSzPts val="1680"/>
              <a:buFont typeface="Noto Sans Symbols"/>
              <a:buChar char="⚫"/>
              <a:defRPr b="0" i="0" sz="2100" u="none" cap="none" strike="noStrike">
                <a:solidFill>
                  <a:schemeClr val="dk1"/>
                </a:solidFill>
                <a:latin typeface="Century Schoolbook"/>
                <a:ea typeface="Century Schoolbook"/>
                <a:cs typeface="Century Schoolbook"/>
                <a:sym typeface="Century Schoolbook"/>
              </a:defRPr>
            </a:lvl2pPr>
            <a:lvl3pPr indent="-297180" lvl="2" marL="1371600" marR="0" rtl="0" algn="l">
              <a:spcBef>
                <a:spcPts val="360"/>
              </a:spcBef>
              <a:spcAft>
                <a:spcPts val="0"/>
              </a:spcAft>
              <a:buClr>
                <a:srgbClr val="DE7530"/>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3pPr>
            <a:lvl4pPr indent="-297180" lvl="3" marL="1828800" marR="0" rtl="0" algn="l">
              <a:spcBef>
                <a:spcPts val="360"/>
              </a:spcBef>
              <a:spcAft>
                <a:spcPts val="0"/>
              </a:spcAft>
              <a:buClr>
                <a:srgbClr val="FEC2AC"/>
              </a:buClr>
              <a:buSzPts val="1080"/>
              <a:buFont typeface="Noto Sans Symbols"/>
              <a:buChar char="🞆"/>
              <a:defRPr b="0" i="0" sz="1800" u="none" cap="none" strike="noStrike">
                <a:solidFill>
                  <a:schemeClr val="dk1"/>
                </a:solidFill>
                <a:latin typeface="Century Schoolbook"/>
                <a:ea typeface="Century Schoolbook"/>
                <a:cs typeface="Century Schoolbook"/>
                <a:sym typeface="Century Schoolbook"/>
              </a:defRPr>
            </a:lvl4pPr>
            <a:lvl5pPr indent="-297688" lvl="4" marL="2286000" marR="0" rtl="0" algn="l">
              <a:spcBef>
                <a:spcPts val="320"/>
              </a:spcBef>
              <a:spcAft>
                <a:spcPts val="0"/>
              </a:spcAft>
              <a:buClr>
                <a:srgbClr val="BBC9E9"/>
              </a:buClr>
              <a:buSzPts val="1088"/>
              <a:buFont typeface="Noto Sans Symbols"/>
              <a:buChar char="⚫"/>
              <a:defRPr b="0" i="0" sz="1600" u="none" cap="none" strike="noStrike">
                <a:solidFill>
                  <a:schemeClr val="dk1"/>
                </a:solidFill>
                <a:latin typeface="Century Schoolbook"/>
                <a:ea typeface="Century Schoolbook"/>
                <a:cs typeface="Century Schoolbook"/>
                <a:sym typeface="Century Schoolbook"/>
              </a:defRPr>
            </a:lvl5pPr>
            <a:lvl6pPr indent="-330200" lvl="5" marL="2743200" marR="0" rtl="0" algn="l">
              <a:spcBef>
                <a:spcPts val="320"/>
              </a:spcBef>
              <a:spcAft>
                <a:spcPts val="0"/>
              </a:spcAft>
              <a:buClr>
                <a:schemeClr val="accent1"/>
              </a:buClr>
              <a:buSzPts val="1600"/>
              <a:buFont typeface="Century Schoolbook"/>
              <a:buChar char="•"/>
              <a:defRPr b="0" i="0" sz="1600" u="none" cap="none" strike="noStrike">
                <a:solidFill>
                  <a:schemeClr val="dk2"/>
                </a:solidFill>
                <a:latin typeface="Century Schoolbook"/>
                <a:ea typeface="Century Schoolbook"/>
                <a:cs typeface="Century Schoolbook"/>
                <a:sym typeface="Century Schoolbook"/>
              </a:defRPr>
            </a:lvl6pPr>
            <a:lvl7pPr indent="-281939" lvl="6" marL="3200400" marR="0" rtl="0" algn="l">
              <a:spcBef>
                <a:spcPts val="280"/>
              </a:spcBef>
              <a:spcAft>
                <a:spcPts val="0"/>
              </a:spcAft>
              <a:buClr>
                <a:srgbClr val="FEC2AC"/>
              </a:buClr>
              <a:buSzPts val="840"/>
              <a:buFont typeface="Noto Sans Symbols"/>
              <a:buChar char="⚪"/>
              <a:defRPr b="0" i="0" sz="1400" u="none" cap="none" strike="noStrike">
                <a:solidFill>
                  <a:schemeClr val="dk2"/>
                </a:solidFill>
                <a:latin typeface="Century Schoolbook"/>
                <a:ea typeface="Century Schoolbook"/>
                <a:cs typeface="Century Schoolbook"/>
                <a:sym typeface="Century Schoolbook"/>
              </a:defRPr>
            </a:lvl7pPr>
            <a:lvl8pPr indent="-317500" lvl="7" marL="3657600" marR="0" rtl="0" algn="l">
              <a:spcBef>
                <a:spcPts val="280"/>
              </a:spcBef>
              <a:spcAft>
                <a:spcPts val="0"/>
              </a:spcAft>
              <a:buClr>
                <a:schemeClr val="accent2"/>
              </a:buClr>
              <a:buSzPts val="1400"/>
              <a:buFont typeface="Century Schoolbook"/>
              <a:buChar char="•"/>
              <a:defRPr b="0" i="0" sz="1400" u="none" cap="small" strike="noStrike">
                <a:solidFill>
                  <a:schemeClr val="dk2"/>
                </a:solidFill>
                <a:latin typeface="Century Schoolbook"/>
                <a:ea typeface="Century Schoolbook"/>
                <a:cs typeface="Century Schoolbook"/>
                <a:sym typeface="Century Schoolbook"/>
              </a:defRPr>
            </a:lvl8pPr>
            <a:lvl9pPr indent="-317500" lvl="8" marL="4114800" marR="0" rtl="0" algn="l">
              <a:spcBef>
                <a:spcPts val="280"/>
              </a:spcBef>
              <a:spcAft>
                <a:spcPts val="0"/>
              </a:spcAft>
              <a:buClr>
                <a:srgbClr val="DE7530"/>
              </a:buClr>
              <a:buSzPts val="1400"/>
              <a:buFont typeface="Century Schoolbook"/>
              <a:buChar char="•"/>
              <a:defRPr b="0" i="0" sz="1400" u="none" cap="none" strike="noStrike">
                <a:solidFill>
                  <a:schemeClr val="dk2"/>
                </a:solidFill>
                <a:latin typeface="Century Schoolbook"/>
                <a:ea typeface="Century Schoolbook"/>
                <a:cs typeface="Century Schoolbook"/>
                <a:sym typeface="Century Schoolbook"/>
              </a:defRPr>
            </a:lvl9pPr>
          </a:lstStyle>
          <a:p/>
        </p:txBody>
      </p:sp>
      <p:sp>
        <p:nvSpPr>
          <p:cNvPr id="13" name="Google Shape;13;p1"/>
          <p:cNvSpPr txBox="1"/>
          <p:nvPr>
            <p:ph idx="10" type="dt"/>
          </p:nvPr>
        </p:nvSpPr>
        <p:spPr>
          <a:xfrm rot="5400000">
            <a:off x="7589520" y="1081851"/>
            <a:ext cx="2011680" cy="384048"/>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2"/>
                </a:solidFill>
                <a:latin typeface="Century Schoolbook"/>
                <a:ea typeface="Century Schoolbook"/>
                <a:cs typeface="Century Schoolbook"/>
                <a:sym typeface="Century Schoolbook"/>
              </a:defRPr>
            </a:lvl1pPr>
            <a:lvl2pPr lvl="1"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lvl="2"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lvl="3"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lvl="4"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lvl="5"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lvl="6"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lvl="7"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lvl="8"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14" name="Google Shape;14;p1"/>
          <p:cNvSpPr txBox="1"/>
          <p:nvPr>
            <p:ph idx="11" type="ftr"/>
          </p:nvPr>
        </p:nvSpPr>
        <p:spPr>
          <a:xfrm rot="5400000">
            <a:off x="6990186" y="3737240"/>
            <a:ext cx="3200400" cy="36576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2"/>
                </a:solidFill>
                <a:latin typeface="Century Schoolbook"/>
                <a:ea typeface="Century Schoolbook"/>
                <a:cs typeface="Century Schoolbook"/>
                <a:sym typeface="Century Schoolbook"/>
              </a:defRPr>
            </a:lvl1pPr>
            <a:lvl2pPr lvl="1"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lvl="2"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lvl="3"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lvl="4"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lvl="5"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lvl="6"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lvl="7"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lvl="8" marR="0" rtl="0" algn="l">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cxnSp>
        <p:nvCxnSpPr>
          <p:cNvPr id="15" name="Google Shape;15;p1"/>
          <p:cNvCxnSpPr/>
          <p:nvPr/>
        </p:nvCxnSpPr>
        <p:spPr>
          <a:xfrm>
            <a:off x="76200" y="0"/>
            <a:ext cx="0" cy="6858000"/>
          </a:xfrm>
          <a:prstGeom prst="straightConnector1">
            <a:avLst/>
          </a:prstGeom>
          <a:noFill/>
          <a:ln cap="flat" cmpd="thickThin" w="57150">
            <a:solidFill>
              <a:srgbClr val="FEC2AC"/>
            </a:solidFill>
            <a:prstDash val="solid"/>
            <a:round/>
            <a:headEnd len="sm" w="sm" type="none"/>
            <a:tailEnd len="sm" w="sm" type="none"/>
          </a:ln>
        </p:spPr>
      </p:cxnSp>
      <p:cxnSp>
        <p:nvCxnSpPr>
          <p:cNvPr id="16" name="Google Shape;16;p1"/>
          <p:cNvCxnSpPr/>
          <p:nvPr/>
        </p:nvCxnSpPr>
        <p:spPr>
          <a:xfrm>
            <a:off x="8991600" y="0"/>
            <a:ext cx="0" cy="6858000"/>
          </a:xfrm>
          <a:prstGeom prst="straightConnector1">
            <a:avLst/>
          </a:prstGeom>
          <a:noFill/>
          <a:ln cap="flat" cmpd="sng" w="19050">
            <a:solidFill>
              <a:schemeClr val="accent1"/>
            </a:solidFill>
            <a:prstDash val="solid"/>
            <a:round/>
            <a:headEnd len="sm" w="sm" type="none"/>
            <a:tailEnd len="sm" w="sm" type="none"/>
          </a:ln>
        </p:spPr>
      </p:cxnSp>
      <p:sp>
        <p:nvSpPr>
          <p:cNvPr id="17" name="Google Shape;17;p1"/>
          <p:cNvSpPr/>
          <p:nvPr/>
        </p:nvSpPr>
        <p:spPr>
          <a:xfrm>
            <a:off x="8839200" y="0"/>
            <a:ext cx="304800" cy="6858000"/>
          </a:xfrm>
          <a:prstGeom prst="rect">
            <a:avLst/>
          </a:prstGeom>
          <a:solidFill>
            <a:srgbClr val="FEC2AC">
              <a:alpha val="8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cxnSp>
        <p:nvCxnSpPr>
          <p:cNvPr id="18" name="Google Shape;18;p1"/>
          <p:cNvCxnSpPr/>
          <p:nvPr/>
        </p:nvCxnSpPr>
        <p:spPr>
          <a:xfrm>
            <a:off x="8915400" y="0"/>
            <a:ext cx="0" cy="6858000"/>
          </a:xfrm>
          <a:prstGeom prst="straightConnector1">
            <a:avLst/>
          </a:prstGeom>
          <a:noFill/>
          <a:ln cap="flat" cmpd="sng" w="9525">
            <a:solidFill>
              <a:schemeClr val="accent1"/>
            </a:solidFill>
            <a:prstDash val="solid"/>
            <a:round/>
            <a:headEnd len="sm" w="sm" type="none"/>
            <a:tailEnd len="sm" w="sm" type="none"/>
          </a:ln>
        </p:spPr>
      </p:cxnSp>
      <p:sp>
        <p:nvSpPr>
          <p:cNvPr id="19" name="Google Shape;19;p1"/>
          <p:cNvSpPr/>
          <p:nvPr/>
        </p:nvSpPr>
        <p:spPr>
          <a:xfrm>
            <a:off x="8156448" y="5715000"/>
            <a:ext cx="548640" cy="54864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Schoolbook"/>
              <a:ea typeface="Century Schoolbook"/>
              <a:cs typeface="Century Schoolbook"/>
              <a:sym typeface="Century Schoolbook"/>
            </a:endParaRPr>
          </a:p>
        </p:txBody>
      </p:sp>
      <p:sp>
        <p:nvSpPr>
          <p:cNvPr id="20" name="Google Shape;20;p1"/>
          <p:cNvSpPr txBox="1"/>
          <p:nvPr>
            <p:ph idx="12" type="sldNum"/>
          </p:nvPr>
        </p:nvSpPr>
        <p:spPr>
          <a:xfrm>
            <a:off x="8129016" y="5734050"/>
            <a:ext cx="609600" cy="521208"/>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rgbClr val="FFFFFF"/>
                </a:solidFill>
                <a:latin typeface="Century Schoolbook"/>
                <a:ea typeface="Century Schoolbook"/>
                <a:cs typeface="Century Schoolbook"/>
                <a:sym typeface="Century Schoolbook"/>
              </a:defRPr>
            </a:lvl1pPr>
            <a:lvl2pPr indent="0" lvl="1" marL="0" marR="0" rtl="0" algn="ctr">
              <a:spcBef>
                <a:spcPts val="0"/>
              </a:spcBef>
              <a:buNone/>
              <a:defRPr b="1" i="0" sz="1400" u="none" cap="none" strike="noStrike">
                <a:solidFill>
                  <a:srgbClr val="FFFFFF"/>
                </a:solidFill>
                <a:latin typeface="Century Schoolbook"/>
                <a:ea typeface="Century Schoolbook"/>
                <a:cs typeface="Century Schoolbook"/>
                <a:sym typeface="Century Schoolbook"/>
              </a:defRPr>
            </a:lvl2pPr>
            <a:lvl3pPr indent="0" lvl="2" marL="0" marR="0" rtl="0" algn="ctr">
              <a:spcBef>
                <a:spcPts val="0"/>
              </a:spcBef>
              <a:buNone/>
              <a:defRPr b="1" i="0" sz="1400" u="none" cap="none" strike="noStrike">
                <a:solidFill>
                  <a:srgbClr val="FFFFFF"/>
                </a:solidFill>
                <a:latin typeface="Century Schoolbook"/>
                <a:ea typeface="Century Schoolbook"/>
                <a:cs typeface="Century Schoolbook"/>
                <a:sym typeface="Century Schoolbook"/>
              </a:defRPr>
            </a:lvl3pPr>
            <a:lvl4pPr indent="0" lvl="3" marL="0" marR="0" rtl="0" algn="ctr">
              <a:spcBef>
                <a:spcPts val="0"/>
              </a:spcBef>
              <a:buNone/>
              <a:defRPr b="1" i="0" sz="1400" u="none" cap="none" strike="noStrike">
                <a:solidFill>
                  <a:srgbClr val="FFFFFF"/>
                </a:solidFill>
                <a:latin typeface="Century Schoolbook"/>
                <a:ea typeface="Century Schoolbook"/>
                <a:cs typeface="Century Schoolbook"/>
                <a:sym typeface="Century Schoolbook"/>
              </a:defRPr>
            </a:lvl4pPr>
            <a:lvl5pPr indent="0" lvl="4" marL="0" marR="0" rtl="0" algn="ctr">
              <a:spcBef>
                <a:spcPts val="0"/>
              </a:spcBef>
              <a:buNone/>
              <a:defRPr b="1" i="0" sz="1400" u="none" cap="none" strike="noStrike">
                <a:solidFill>
                  <a:srgbClr val="FFFFFF"/>
                </a:solidFill>
                <a:latin typeface="Century Schoolbook"/>
                <a:ea typeface="Century Schoolbook"/>
                <a:cs typeface="Century Schoolbook"/>
                <a:sym typeface="Century Schoolbook"/>
              </a:defRPr>
            </a:lvl5pPr>
            <a:lvl6pPr indent="0" lvl="5" marL="0" marR="0" rtl="0" algn="ctr">
              <a:spcBef>
                <a:spcPts val="0"/>
              </a:spcBef>
              <a:buNone/>
              <a:defRPr b="1" i="0" sz="1400" u="none" cap="none" strike="noStrike">
                <a:solidFill>
                  <a:srgbClr val="FFFFFF"/>
                </a:solidFill>
                <a:latin typeface="Century Schoolbook"/>
                <a:ea typeface="Century Schoolbook"/>
                <a:cs typeface="Century Schoolbook"/>
                <a:sym typeface="Century Schoolbook"/>
              </a:defRPr>
            </a:lvl6pPr>
            <a:lvl7pPr indent="0" lvl="6" marL="0" marR="0" rtl="0" algn="ctr">
              <a:spcBef>
                <a:spcPts val="0"/>
              </a:spcBef>
              <a:buNone/>
              <a:defRPr b="1" i="0" sz="1400" u="none" cap="none" strike="noStrike">
                <a:solidFill>
                  <a:srgbClr val="FFFFFF"/>
                </a:solidFill>
                <a:latin typeface="Century Schoolbook"/>
                <a:ea typeface="Century Schoolbook"/>
                <a:cs typeface="Century Schoolbook"/>
                <a:sym typeface="Century Schoolbook"/>
              </a:defRPr>
            </a:lvl7pPr>
            <a:lvl8pPr indent="0" lvl="7" marL="0" marR="0" rtl="0" algn="ctr">
              <a:spcBef>
                <a:spcPts val="0"/>
              </a:spcBef>
              <a:buNone/>
              <a:defRPr b="1" i="0" sz="1400" u="none" cap="none" strike="noStrike">
                <a:solidFill>
                  <a:srgbClr val="FFFFFF"/>
                </a:solidFill>
                <a:latin typeface="Century Schoolbook"/>
                <a:ea typeface="Century Schoolbook"/>
                <a:cs typeface="Century Schoolbook"/>
                <a:sym typeface="Century Schoolbook"/>
              </a:defRPr>
            </a:lvl8pPr>
            <a:lvl9pPr indent="0" lvl="8" marL="0" marR="0" rtl="0" algn="ctr">
              <a:spcBef>
                <a:spcPts val="0"/>
              </a:spcBef>
              <a:buNone/>
              <a:defRPr b="1" i="0" sz="1400" u="none" cap="none" strike="noStrike">
                <a:solidFill>
                  <a:srgbClr val="FFFFFF"/>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drive.google.com/file/d/1XgStrefTxFpY_rypQ37545SE5NhM-bfb/view"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drive.google.com/file/d/1ZE-NYWTmTKAZMB10Iz7Beztyaikrvz56/view" TargetMode="Externa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drive.google.com/file/d/1Ho_MMbE6yCU_5fkzviaGk4OgH1c_LQmc/view" TargetMode="Externa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drive.google.com/file/d/1WMUebUAJHXEQcFGNHOD_MtkP493k5tw0/view" TargetMode="Externa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8"/>
          <p:cNvSpPr txBox="1"/>
          <p:nvPr>
            <p:ph type="ctrTitle"/>
          </p:nvPr>
        </p:nvSpPr>
        <p:spPr>
          <a:xfrm>
            <a:off x="2286000" y="2636912"/>
            <a:ext cx="6172200" cy="144016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C00000"/>
              </a:buClr>
              <a:buSzPts val="3000"/>
              <a:buFont typeface="Century Schoolbook"/>
              <a:buNone/>
            </a:pPr>
            <a:r>
              <a:rPr lang="es-ES">
                <a:solidFill>
                  <a:srgbClr val="C00000"/>
                </a:solidFill>
              </a:rPr>
              <a:t>Guía de viajes para </a:t>
            </a:r>
            <a:r>
              <a:rPr i="1" lang="es-ES">
                <a:solidFill>
                  <a:srgbClr val="C00000"/>
                </a:solidFill>
              </a:rPr>
              <a:t>Nicole</a:t>
            </a:r>
            <a:r>
              <a:rPr lang="es-ES">
                <a:solidFill>
                  <a:srgbClr val="C00000"/>
                </a:solidFill>
              </a:rPr>
              <a:t>o</a:t>
            </a:r>
            <a:endParaRPr>
              <a:solidFill>
                <a:srgbClr val="C00000"/>
              </a:solidFill>
            </a:endParaRPr>
          </a:p>
          <a:p>
            <a:pPr indent="0" lvl="0" marL="0" rtl="0" algn="ctr">
              <a:spcBef>
                <a:spcPts val="0"/>
              </a:spcBef>
              <a:spcAft>
                <a:spcPts val="0"/>
              </a:spcAft>
              <a:buClr>
                <a:srgbClr val="C00000"/>
              </a:buClr>
              <a:buSzPts val="3000"/>
              <a:buFont typeface="Century Schoolbook"/>
              <a:buNone/>
            </a:pPr>
            <a:r>
              <a:rPr lang="es-ES">
                <a:solidFill>
                  <a:srgbClr val="C00000"/>
                </a:solidFill>
              </a:rPr>
              <a:t>ceip ponte de xubia</a:t>
            </a:r>
            <a:endParaRPr>
              <a:solidFill>
                <a:srgbClr val="C00000"/>
              </a:solidFill>
            </a:endParaRPr>
          </a:p>
        </p:txBody>
      </p:sp>
      <p:sp>
        <p:nvSpPr>
          <p:cNvPr id="164" name="Google Shape;164;p18"/>
          <p:cNvSpPr txBox="1"/>
          <p:nvPr>
            <p:ph idx="1" type="subTitle"/>
          </p:nvPr>
        </p:nvSpPr>
        <p:spPr>
          <a:xfrm>
            <a:off x="2286000" y="5003322"/>
            <a:ext cx="6172200" cy="1371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SzPts val="1260"/>
              <a:buNone/>
            </a:pPr>
            <a:r>
              <a:rPr lang="es-ES"/>
              <a:t>DICIEMBRE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IMG_1964.jpeg" id="228" name="Google Shape;228;p27"/>
          <p:cNvPicPr preferRelativeResize="0"/>
          <p:nvPr>
            <p:ph idx="2" type="pic"/>
          </p:nvPr>
        </p:nvPicPr>
        <p:blipFill rotWithShape="1">
          <a:blip r:embed="rId3">
            <a:alphaModFix/>
          </a:blip>
          <a:srcRect b="3359" l="0" r="0" t="3359"/>
          <a:stretch/>
        </p:blipFill>
        <p:spPr>
          <a:xfrm>
            <a:off x="4572000" y="3430584"/>
            <a:ext cx="4572000" cy="3429001"/>
          </a:xfrm>
          <a:prstGeom prst="rect">
            <a:avLst/>
          </a:prstGeom>
          <a:noFill/>
          <a:ln>
            <a:noFill/>
          </a:ln>
        </p:spPr>
      </p:pic>
      <p:pic>
        <p:nvPicPr>
          <p:cNvPr descr="IMG_1955.jpeg" id="229" name="Google Shape;229;p27"/>
          <p:cNvPicPr preferRelativeResize="0"/>
          <p:nvPr>
            <p:ph idx="3" type="pic"/>
          </p:nvPr>
        </p:nvPicPr>
        <p:blipFill rotWithShape="1">
          <a:blip r:embed="rId4">
            <a:alphaModFix/>
          </a:blip>
          <a:srcRect b="12053" l="0" r="0" t="0"/>
          <a:stretch/>
        </p:blipFill>
        <p:spPr>
          <a:xfrm>
            <a:off x="5446876" y="660400"/>
            <a:ext cx="2755901" cy="4869753"/>
          </a:xfrm>
          <a:prstGeom prst="rect">
            <a:avLst/>
          </a:prstGeom>
          <a:noFill/>
          <a:ln>
            <a:noFill/>
          </a:ln>
        </p:spPr>
      </p:pic>
      <p:pic>
        <p:nvPicPr>
          <p:cNvPr descr="IMG_1954.jpeg" id="230" name="Google Shape;230;p27"/>
          <p:cNvPicPr preferRelativeResize="0"/>
          <p:nvPr>
            <p:ph idx="4" type="pic"/>
          </p:nvPr>
        </p:nvPicPr>
        <p:blipFill rotWithShape="1">
          <a:blip r:embed="rId5">
            <a:alphaModFix/>
          </a:blip>
          <a:srcRect b="0" l="27741" r="27741" t="0"/>
          <a:stretch/>
        </p:blipFill>
        <p:spPr>
          <a:xfrm>
            <a:off x="0" y="0"/>
            <a:ext cx="4572000" cy="6858000"/>
          </a:xfrm>
          <a:prstGeom prst="rect">
            <a:avLst/>
          </a:prstGeom>
          <a:noFill/>
          <a:ln>
            <a:noFill/>
          </a:ln>
        </p:spPr>
      </p:pic>
    </p:spTree>
  </p:cSld>
  <p:clrMapOvr>
    <a:masterClrMapping/>
  </p:clrMapOvr>
  <mc:AlternateContent>
    <mc:Choice Requires="p14">
      <p:transition spd="slow" p14:dur="2000">
        <p:fade thruBlk="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8"/>
          <p:cNvSpPr txBox="1"/>
          <p:nvPr>
            <p:ph idx="1" type="body"/>
          </p:nvPr>
        </p:nvSpPr>
        <p:spPr>
          <a:xfrm>
            <a:off x="827584" y="1916832"/>
            <a:ext cx="7358063" cy="315778"/>
          </a:xfrm>
          <a:prstGeom prst="rect">
            <a:avLst/>
          </a:prstGeom>
          <a:noFill/>
          <a:ln>
            <a:noFill/>
          </a:ln>
        </p:spPr>
        <p:txBody>
          <a:bodyPr anchorCtr="0" anchor="t" bIns="19200" lIns="38400" spcFirstLastPara="1" rIns="38400" wrap="square" tIns="19200">
            <a:noAutofit/>
          </a:bodyPr>
          <a:lstStyle/>
          <a:p>
            <a:pPr indent="0" lvl="0" marL="0" rtl="0" algn="ctr">
              <a:spcBef>
                <a:spcPts val="0"/>
              </a:spcBef>
              <a:spcAft>
                <a:spcPts val="0"/>
              </a:spcAft>
              <a:buClr>
                <a:srgbClr val="414751"/>
              </a:buClr>
              <a:buSzPts val="1800"/>
              <a:buNone/>
            </a:pPr>
            <a:r>
              <a:rPr lang="es-ES" sz="1800">
                <a:solidFill>
                  <a:srgbClr val="414751"/>
                </a:solidFill>
              </a:rPr>
              <a:t>—¿LE ACOMPAÑAS AL SIGUIENTE VIAJE?—</a:t>
            </a:r>
            <a:endParaRPr/>
          </a:p>
        </p:txBody>
      </p:sp>
      <p:sp>
        <p:nvSpPr>
          <p:cNvPr id="237" name="Google Shape;237;p28"/>
          <p:cNvSpPr txBox="1"/>
          <p:nvPr>
            <p:ph idx="2" type="body"/>
          </p:nvPr>
        </p:nvSpPr>
        <p:spPr>
          <a:xfrm>
            <a:off x="890587" y="958850"/>
            <a:ext cx="7358063" cy="408111"/>
          </a:xfrm>
          <a:prstGeom prst="rect">
            <a:avLst/>
          </a:prstGeom>
          <a:noFill/>
          <a:ln>
            <a:noFill/>
          </a:ln>
        </p:spPr>
        <p:txBody>
          <a:bodyPr anchorCtr="0" anchor="t" bIns="19200" lIns="38400" spcFirstLastPara="1" rIns="38400" wrap="square" tIns="19200">
            <a:noAutofit/>
          </a:bodyPr>
          <a:lstStyle/>
          <a:p>
            <a:pPr indent="0" lvl="0" marL="0" rtl="0" algn="ctr">
              <a:spcBef>
                <a:spcPts val="0"/>
              </a:spcBef>
              <a:spcAft>
                <a:spcPts val="0"/>
              </a:spcAft>
              <a:buClr>
                <a:schemeClr val="dk1"/>
              </a:buClr>
              <a:buSzPts val="2400"/>
              <a:buNone/>
            </a:pPr>
            <a:r>
              <a:rPr lang="es-ES" sz="2400">
                <a:solidFill>
                  <a:schemeClr val="dk1"/>
                </a:solidFill>
                <a:latin typeface="Century Schoolbook"/>
                <a:ea typeface="Century Schoolbook"/>
                <a:cs typeface="Century Schoolbook"/>
                <a:sym typeface="Century Schoolbook"/>
              </a:rPr>
              <a:t>Espero que te gustara tanto Escocia como a Nicoleo </a:t>
            </a:r>
            <a:endParaRPr/>
          </a:p>
        </p:txBody>
      </p:sp>
      <p:pic>
        <p:nvPicPr>
          <p:cNvPr descr="IMG_1957.jpeg" id="238" name="Google Shape;238;p28"/>
          <p:cNvPicPr preferRelativeResize="0"/>
          <p:nvPr>
            <p:ph idx="3" type="pic"/>
          </p:nvPr>
        </p:nvPicPr>
        <p:blipFill rotWithShape="1">
          <a:blip r:embed="rId3">
            <a:alphaModFix/>
          </a:blip>
          <a:srcRect b="25364" l="0" r="0" t="25363"/>
          <a:stretch/>
        </p:blipFill>
        <p:spPr>
          <a:xfrm>
            <a:off x="0" y="2542480"/>
            <a:ext cx="9144000" cy="43130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9"/>
          <p:cNvSpPr txBox="1"/>
          <p:nvPr>
            <p:ph idx="1" type="body"/>
          </p:nvPr>
        </p:nvSpPr>
        <p:spPr>
          <a:xfrm>
            <a:off x="6444208" y="260648"/>
            <a:ext cx="2232248" cy="2664296"/>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60"/>
              <a:buNone/>
            </a:pPr>
            <a:r>
              <a:rPr lang="es-ES" sz="1800">
                <a:solidFill>
                  <a:srgbClr val="244582"/>
                </a:solidFill>
              </a:rPr>
              <a:t>Seguimos nuestro viaje aquí cerca, vamos a……..</a:t>
            </a:r>
            <a:r>
              <a:rPr b="1" i="1" lang="es-ES" sz="1800">
                <a:solidFill>
                  <a:srgbClr val="244582"/>
                </a:solidFill>
              </a:rPr>
              <a:t>LONDRES</a:t>
            </a:r>
            <a:endParaRPr b="1" i="1" sz="1800">
              <a:solidFill>
                <a:srgbClr val="244582"/>
              </a:solidFill>
            </a:endParaRPr>
          </a:p>
        </p:txBody>
      </p:sp>
      <p:pic>
        <p:nvPicPr>
          <p:cNvPr id="245" name="Google Shape;245;p29"/>
          <p:cNvPicPr preferRelativeResize="0"/>
          <p:nvPr>
            <p:ph idx="2" type="body"/>
          </p:nvPr>
        </p:nvPicPr>
        <p:blipFill rotWithShape="1">
          <a:blip r:embed="rId3">
            <a:alphaModFix/>
          </a:blip>
          <a:srcRect b="51038" l="68014" r="14989" t="20910"/>
          <a:stretch/>
        </p:blipFill>
        <p:spPr>
          <a:xfrm>
            <a:off x="899592" y="692696"/>
            <a:ext cx="4536504" cy="54726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30"/>
          <p:cNvPicPr preferRelativeResize="0"/>
          <p:nvPr/>
        </p:nvPicPr>
        <p:blipFill rotWithShape="1">
          <a:blip r:embed="rId3">
            <a:alphaModFix/>
          </a:blip>
          <a:srcRect b="22719" l="15215" r="31654" t="14390"/>
          <a:stretch/>
        </p:blipFill>
        <p:spPr>
          <a:xfrm>
            <a:off x="467544" y="620688"/>
            <a:ext cx="7848872" cy="51845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1"/>
          <p:cNvSpPr txBox="1"/>
          <p:nvPr>
            <p:ph type="title"/>
          </p:nvPr>
        </p:nvSpPr>
        <p:spPr>
          <a:xfrm>
            <a:off x="457200" y="274638"/>
            <a:ext cx="7467600" cy="994122"/>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dk2"/>
              </a:buClr>
              <a:buSzPts val="3000"/>
              <a:buFont typeface="Century Schoolbook"/>
              <a:buNone/>
            </a:pPr>
            <a:r>
              <a:rPr lang="es-ES"/>
              <a:t>MERRY CHRISTMAS 2020!!!!</a:t>
            </a:r>
            <a:endParaRPr/>
          </a:p>
        </p:txBody>
      </p:sp>
      <p:pic>
        <p:nvPicPr>
          <p:cNvPr id="258" name="Google Shape;258;p31" title="20201209_134553.mp4">
            <a:hlinkClick r:id="rId3"/>
          </p:cNvPr>
          <p:cNvPicPr preferRelativeResize="0"/>
          <p:nvPr/>
        </p:nvPicPr>
        <p:blipFill>
          <a:blip r:embed="rId4">
            <a:alphaModFix/>
          </a:blip>
          <a:stretch>
            <a:fillRect/>
          </a:stretch>
        </p:blipFill>
        <p:spPr>
          <a:xfrm>
            <a:off x="1905000" y="186691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32"/>
          <p:cNvPicPr preferRelativeResize="0"/>
          <p:nvPr/>
        </p:nvPicPr>
        <p:blipFill rotWithShape="1">
          <a:blip r:embed="rId3">
            <a:alphaModFix/>
          </a:blip>
          <a:srcRect b="12765" l="6914" r="32742" t="26203"/>
          <a:stretch/>
        </p:blipFill>
        <p:spPr>
          <a:xfrm>
            <a:off x="323528" y="404664"/>
            <a:ext cx="7992888" cy="58326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3"/>
          <p:cNvSpPr txBox="1"/>
          <p:nvPr>
            <p:ph idx="1" type="body"/>
          </p:nvPr>
        </p:nvSpPr>
        <p:spPr>
          <a:xfrm>
            <a:off x="6516216" y="264795"/>
            <a:ext cx="1773582" cy="495604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60"/>
              <a:buFont typeface="Century Schoolbook"/>
              <a:buNone/>
            </a:pPr>
            <a:r>
              <a:rPr lang="es-ES" sz="1800">
                <a:solidFill>
                  <a:srgbClr val="414751"/>
                </a:solidFill>
              </a:rPr>
              <a:t>Continuamos por EEUU:</a:t>
            </a:r>
            <a:endParaRPr/>
          </a:p>
          <a:p>
            <a:pPr indent="0" lvl="0" marL="0" rtl="0" algn="l">
              <a:spcBef>
                <a:spcPts val="500"/>
              </a:spcBef>
              <a:spcAft>
                <a:spcPts val="0"/>
              </a:spcAft>
              <a:buSzPts val="1260"/>
              <a:buFont typeface="Century Schoolbook"/>
              <a:buNone/>
            </a:pPr>
            <a:r>
              <a:rPr lang="es-ES" sz="1800">
                <a:solidFill>
                  <a:srgbClr val="414751"/>
                </a:solidFill>
              </a:rPr>
              <a:t>Aterrizamos en……….</a:t>
            </a:r>
            <a:endParaRPr/>
          </a:p>
          <a:p>
            <a:pPr indent="0" lvl="0" marL="0" rtl="0" algn="l">
              <a:spcBef>
                <a:spcPts val="500"/>
              </a:spcBef>
              <a:spcAft>
                <a:spcPts val="0"/>
              </a:spcAft>
              <a:buSzPts val="1260"/>
              <a:buFont typeface="Century Schoolbook"/>
              <a:buNone/>
            </a:pPr>
            <a:r>
              <a:rPr lang="es-ES" sz="1800">
                <a:solidFill>
                  <a:srgbClr val="414751"/>
                </a:solidFill>
              </a:rPr>
              <a:t>Los Angeles- CALIFORNIA</a:t>
            </a:r>
            <a:endParaRPr sz="1800">
              <a:solidFill>
                <a:srgbClr val="414751"/>
              </a:solidFill>
            </a:endParaRPr>
          </a:p>
        </p:txBody>
      </p:sp>
      <p:pic>
        <p:nvPicPr>
          <p:cNvPr id="271" name="Google Shape;271;p33"/>
          <p:cNvPicPr preferRelativeResize="0"/>
          <p:nvPr>
            <p:ph idx="2" type="pic"/>
          </p:nvPr>
        </p:nvPicPr>
        <p:blipFill rotWithShape="1">
          <a:blip r:embed="rId3">
            <a:alphaModFix/>
          </a:blip>
          <a:srcRect b="16399" l="24700" r="43131" t="24800"/>
          <a:stretch/>
        </p:blipFill>
        <p:spPr>
          <a:xfrm>
            <a:off x="827584" y="620688"/>
            <a:ext cx="4968552" cy="5400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descr="Mapa Los Angeles molaviajar" id="277" name="Google Shape;277;p3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Schoolbook"/>
              <a:ea typeface="Century Schoolbook"/>
              <a:cs typeface="Century Schoolbook"/>
              <a:sym typeface="Century Schoolbook"/>
            </a:endParaRPr>
          </a:p>
        </p:txBody>
      </p:sp>
      <p:sp>
        <p:nvSpPr>
          <p:cNvPr descr="Mapa Los Angeles molaviajar" id="278" name="Google Shape;278;p3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Schoolbook"/>
              <a:ea typeface="Century Schoolbook"/>
              <a:cs typeface="Century Schoolbook"/>
              <a:sym typeface="Century Schoolbook"/>
            </a:endParaRPr>
          </a:p>
        </p:txBody>
      </p:sp>
      <p:sp>
        <p:nvSpPr>
          <p:cNvPr descr="Mapa Los Angeles molaviajar" id="279" name="Google Shape;279;p3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Schoolbook"/>
              <a:ea typeface="Century Schoolbook"/>
              <a:cs typeface="Century Schoolbook"/>
              <a:sym typeface="Century Schoolbook"/>
            </a:endParaRPr>
          </a:p>
        </p:txBody>
      </p:sp>
      <p:sp>
        <p:nvSpPr>
          <p:cNvPr descr="Mapa Los Angeles molaviajar" id="280" name="Google Shape;280;p3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Schoolbook"/>
              <a:ea typeface="Century Schoolbook"/>
              <a:cs typeface="Century Schoolbook"/>
              <a:sym typeface="Century Schoolbook"/>
            </a:endParaRPr>
          </a:p>
        </p:txBody>
      </p:sp>
      <p:pic>
        <p:nvPicPr>
          <p:cNvPr id="281" name="Google Shape;281;p34"/>
          <p:cNvPicPr preferRelativeResize="0"/>
          <p:nvPr/>
        </p:nvPicPr>
        <p:blipFill rotWithShape="1">
          <a:blip r:embed="rId3">
            <a:alphaModFix/>
          </a:blip>
          <a:srcRect b="19657" l="6914" r="37188" t="9469"/>
          <a:stretch/>
        </p:blipFill>
        <p:spPr>
          <a:xfrm>
            <a:off x="683568" y="620688"/>
            <a:ext cx="7488832" cy="51845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5"/>
          <p:cNvSpPr txBox="1"/>
          <p:nvPr>
            <p:ph type="title"/>
          </p:nvPr>
        </p:nvSpPr>
        <p:spPr>
          <a:xfrm>
            <a:off x="457200" y="274638"/>
            <a:ext cx="7467600" cy="11430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dk2"/>
              </a:buClr>
              <a:buSzPts val="3000"/>
              <a:buFont typeface="Century Schoolbook"/>
              <a:buNone/>
            </a:pPr>
            <a:r>
              <a:rPr i="1" lang="es-ES"/>
              <a:t>Los Angeles !!!!</a:t>
            </a:r>
            <a:endParaRPr i="1"/>
          </a:p>
        </p:txBody>
      </p:sp>
      <p:pic>
        <p:nvPicPr>
          <p:cNvPr id="288" name="Google Shape;288;p35" title="Copia de 20201125_134541.mp4">
            <a:hlinkClick r:id="rId3"/>
          </p:cNvPr>
          <p:cNvPicPr preferRelativeResize="0"/>
          <p:nvPr/>
        </p:nvPicPr>
        <p:blipFill>
          <a:blip r:embed="rId4">
            <a:alphaModFix/>
          </a:blip>
          <a:stretch>
            <a:fillRect/>
          </a:stretch>
        </p:blipFill>
        <p:spPr>
          <a:xfrm>
            <a:off x="457200" y="1570050"/>
            <a:ext cx="8194426" cy="4972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36"/>
          <p:cNvPicPr preferRelativeResize="0"/>
          <p:nvPr/>
        </p:nvPicPr>
        <p:blipFill rotWithShape="1">
          <a:blip r:embed="rId3">
            <a:alphaModFix/>
          </a:blip>
          <a:srcRect b="14735" l="16322" r="17818" t="11437"/>
          <a:stretch/>
        </p:blipFill>
        <p:spPr>
          <a:xfrm>
            <a:off x="539552" y="620688"/>
            <a:ext cx="8064896" cy="597666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9"/>
          <p:cNvSpPr txBox="1"/>
          <p:nvPr>
            <p:ph idx="1" type="body"/>
          </p:nvPr>
        </p:nvSpPr>
        <p:spPr>
          <a:xfrm>
            <a:off x="6812280" y="274320"/>
            <a:ext cx="1527048" cy="418376"/>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840"/>
              <a:buNone/>
            </a:pPr>
            <a:r>
              <a:rPr lang="es-ES"/>
              <a:t>NICOLEO</a:t>
            </a:r>
            <a:endParaRPr/>
          </a:p>
        </p:txBody>
      </p:sp>
      <p:sp>
        <p:nvSpPr>
          <p:cNvPr id="171" name="Google Shape;171;p19"/>
          <p:cNvSpPr txBox="1"/>
          <p:nvPr>
            <p:ph idx="2" type="body"/>
          </p:nvPr>
        </p:nvSpPr>
        <p:spPr>
          <a:xfrm>
            <a:off x="304800" y="274320"/>
            <a:ext cx="5638800" cy="6327648"/>
          </a:xfrm>
          <a:prstGeom prst="rect">
            <a:avLst/>
          </a:prstGeom>
          <a:noFill/>
          <a:ln>
            <a:noFill/>
          </a:ln>
        </p:spPr>
        <p:txBody>
          <a:bodyPr anchorCtr="0" anchor="t" bIns="45700" lIns="91425" spcFirstLastPara="1" rIns="91425" wrap="square" tIns="45700">
            <a:noAutofit/>
          </a:bodyPr>
          <a:lstStyle/>
          <a:p>
            <a:pPr indent="-274320" lvl="0" marL="274320" rtl="0" algn="l">
              <a:spcBef>
                <a:spcPts val="0"/>
              </a:spcBef>
              <a:spcAft>
                <a:spcPts val="0"/>
              </a:spcAft>
              <a:buSzPts val="1680"/>
              <a:buChar char="🞆"/>
            </a:pPr>
            <a:r>
              <a:rPr lang="es-ES"/>
              <a:t>“Como ya sabéis, este año la casa de Nicoleo esta de reformas. Entonces decidió ir de viaje mientras duran las obras.  Después de esta maravillosa aventura, nada menos que por el espacio y aún un poquito aturdido aterriza en nuestro planeta.</a:t>
            </a:r>
            <a:endParaRPr/>
          </a:p>
          <a:p>
            <a:pPr indent="-274320" lvl="0" marL="274320" rtl="0" algn="l">
              <a:spcBef>
                <a:spcPts val="600"/>
              </a:spcBef>
              <a:spcAft>
                <a:spcPts val="0"/>
              </a:spcAft>
              <a:buSzPts val="1680"/>
              <a:buChar char="🞆"/>
            </a:pPr>
            <a:r>
              <a:rPr lang="es-ES"/>
              <a:t>Las alumnas de 6ºcurso de Religión, han elaborado una sencilla guía, con el fin de facilitarle la información necesaria para un fantástico viaje este mes. Así podrá conocer distintas tradiciones Navideñas por el mundo.”</a:t>
            </a:r>
            <a:endParaRPr/>
          </a:p>
        </p:txBody>
      </p:sp>
      <p:pic>
        <p:nvPicPr>
          <p:cNvPr id="172" name="Google Shape;172;p19"/>
          <p:cNvPicPr preferRelativeResize="0"/>
          <p:nvPr/>
        </p:nvPicPr>
        <p:blipFill rotWithShape="1">
          <a:blip r:embed="rId3">
            <a:alphaModFix/>
          </a:blip>
          <a:srcRect b="11407" l="20196" r="20032" t="8859"/>
          <a:stretch/>
        </p:blipFill>
        <p:spPr>
          <a:xfrm>
            <a:off x="5940152" y="764704"/>
            <a:ext cx="3024336" cy="46805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7"/>
          <p:cNvSpPr txBox="1"/>
          <p:nvPr>
            <p:ph idx="1" type="body"/>
          </p:nvPr>
        </p:nvSpPr>
        <p:spPr>
          <a:xfrm>
            <a:off x="6812280" y="274320"/>
            <a:ext cx="1527048" cy="49834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s-ES" sz="2000">
                <a:solidFill>
                  <a:srgbClr val="3667C4"/>
                </a:solidFill>
              </a:rPr>
              <a:t>¿Vamos a New YORK???</a:t>
            </a:r>
            <a:endParaRPr/>
          </a:p>
          <a:p>
            <a:pPr indent="0" lvl="0" marL="0" rtl="0" algn="l">
              <a:spcBef>
                <a:spcPts val="1400"/>
              </a:spcBef>
              <a:spcAft>
                <a:spcPts val="0"/>
              </a:spcAft>
              <a:buSzPts val="1400"/>
              <a:buNone/>
            </a:pPr>
            <a:r>
              <a:rPr lang="es-ES" sz="2000">
                <a:solidFill>
                  <a:srgbClr val="3667C4"/>
                </a:solidFill>
              </a:rPr>
              <a:t>Seguro que os gusta!!</a:t>
            </a:r>
            <a:endParaRPr sz="2000">
              <a:solidFill>
                <a:srgbClr val="3667C4"/>
              </a:solidFill>
            </a:endParaRPr>
          </a:p>
        </p:txBody>
      </p:sp>
      <p:pic>
        <p:nvPicPr>
          <p:cNvPr id="301" name="Google Shape;301;p37"/>
          <p:cNvPicPr preferRelativeResize="0"/>
          <p:nvPr>
            <p:ph idx="2" type="body"/>
          </p:nvPr>
        </p:nvPicPr>
        <p:blipFill rotWithShape="1">
          <a:blip r:embed="rId3">
            <a:alphaModFix/>
          </a:blip>
          <a:srcRect b="22773" l="12770" r="37426" t="24985"/>
          <a:stretch/>
        </p:blipFill>
        <p:spPr>
          <a:xfrm>
            <a:off x="467544" y="692696"/>
            <a:ext cx="5328592" cy="504056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http://www.mundocity.com/images/new-york-usa.gif" id="307" name="Google Shape;307;p38"/>
          <p:cNvPicPr preferRelativeResize="0"/>
          <p:nvPr/>
        </p:nvPicPr>
        <p:blipFill rotWithShape="1">
          <a:blip r:embed="rId3">
            <a:alphaModFix/>
          </a:blip>
          <a:srcRect b="0" l="0" r="0" t="0"/>
          <a:stretch/>
        </p:blipFill>
        <p:spPr>
          <a:xfrm>
            <a:off x="395537" y="260648"/>
            <a:ext cx="7704856" cy="6429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9"/>
          <p:cNvSpPr txBox="1"/>
          <p:nvPr>
            <p:ph type="title"/>
          </p:nvPr>
        </p:nvSpPr>
        <p:spPr>
          <a:xfrm>
            <a:off x="457200" y="274638"/>
            <a:ext cx="7467600" cy="11430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3000"/>
              <a:buFont typeface="Century Schoolbook"/>
              <a:buNone/>
            </a:pPr>
            <a:r>
              <a:rPr lang="es-ES"/>
              <a:t>Merry christmas in new york!!</a:t>
            </a:r>
            <a:endParaRPr/>
          </a:p>
        </p:txBody>
      </p:sp>
      <p:pic>
        <p:nvPicPr>
          <p:cNvPr id="314" name="Google Shape;314;p39" title="VID_20201208_224832 (7).mp4">
            <a:hlinkClick r:id="rId3"/>
          </p:cNvPr>
          <p:cNvPicPr preferRelativeResize="0"/>
          <p:nvPr/>
        </p:nvPicPr>
        <p:blipFill>
          <a:blip r:embed="rId4">
            <a:alphaModFix/>
          </a:blip>
          <a:stretch>
            <a:fillRect/>
          </a:stretch>
        </p:blipFill>
        <p:spPr>
          <a:xfrm>
            <a:off x="984750" y="1570050"/>
            <a:ext cx="6353899" cy="3846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40"/>
          <p:cNvPicPr preferRelativeResize="0"/>
          <p:nvPr/>
        </p:nvPicPr>
        <p:blipFill rotWithShape="1">
          <a:blip r:embed="rId3">
            <a:alphaModFix/>
          </a:blip>
          <a:srcRect b="12765" l="2792" r="36082" t="8485"/>
          <a:stretch/>
        </p:blipFill>
        <p:spPr>
          <a:xfrm>
            <a:off x="611560" y="692696"/>
            <a:ext cx="7560840" cy="57606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1"/>
          <p:cNvSpPr txBox="1"/>
          <p:nvPr>
            <p:ph idx="1" type="body"/>
          </p:nvPr>
        </p:nvSpPr>
        <p:spPr>
          <a:xfrm>
            <a:off x="6812280" y="274320"/>
            <a:ext cx="1527048" cy="49834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s-ES" sz="2000">
                <a:solidFill>
                  <a:srgbClr val="3667C4"/>
                </a:solidFill>
              </a:rPr>
              <a:t>Continuamos nuestro viaje y al fin llegamos a </a:t>
            </a:r>
            <a:endParaRPr/>
          </a:p>
          <a:p>
            <a:pPr indent="0" lvl="0" marL="0" rtl="0" algn="l">
              <a:spcBef>
                <a:spcPts val="1400"/>
              </a:spcBef>
              <a:spcAft>
                <a:spcPts val="0"/>
              </a:spcAft>
              <a:buSzPts val="1400"/>
              <a:buNone/>
            </a:pPr>
            <a:r>
              <a:rPr lang="es-ES" sz="2000">
                <a:solidFill>
                  <a:srgbClr val="3667C4"/>
                </a:solidFill>
              </a:rPr>
              <a:t> ISRAEL!!!!!</a:t>
            </a:r>
            <a:endParaRPr sz="2000">
              <a:solidFill>
                <a:srgbClr val="3667C4"/>
              </a:solidFill>
            </a:endParaRPr>
          </a:p>
        </p:txBody>
      </p:sp>
      <p:sp>
        <p:nvSpPr>
          <p:cNvPr id="327" name="Google Shape;327;p41"/>
          <p:cNvSpPr txBox="1"/>
          <p:nvPr>
            <p:ph idx="2" type="body"/>
          </p:nvPr>
        </p:nvSpPr>
        <p:spPr>
          <a:xfrm>
            <a:off x="304800" y="274320"/>
            <a:ext cx="5638800" cy="6327648"/>
          </a:xfrm>
          <a:prstGeom prst="rect">
            <a:avLst/>
          </a:prstGeom>
          <a:noFill/>
          <a:ln>
            <a:noFill/>
          </a:ln>
        </p:spPr>
        <p:txBody>
          <a:bodyPr anchorCtr="0" anchor="t" bIns="45700" lIns="91425" spcFirstLastPara="1" rIns="91425" wrap="square" tIns="45700">
            <a:noAutofit/>
          </a:bodyPr>
          <a:lstStyle/>
          <a:p>
            <a:pPr indent="-167640" lvl="0" marL="274320" rtl="0" algn="l">
              <a:spcBef>
                <a:spcPts val="0"/>
              </a:spcBef>
              <a:spcAft>
                <a:spcPts val="0"/>
              </a:spcAft>
              <a:buSzPts val="1680"/>
              <a:buNone/>
            </a:pPr>
            <a:r>
              <a:t/>
            </a:r>
            <a:endParaRPr/>
          </a:p>
        </p:txBody>
      </p:sp>
      <p:pic>
        <p:nvPicPr>
          <p:cNvPr id="328" name="Google Shape;328;p41"/>
          <p:cNvPicPr preferRelativeResize="0"/>
          <p:nvPr/>
        </p:nvPicPr>
        <p:blipFill rotWithShape="1">
          <a:blip r:embed="rId3">
            <a:alphaModFix/>
          </a:blip>
          <a:srcRect b="35406" l="57003" r="5363" t="22675"/>
          <a:stretch/>
        </p:blipFill>
        <p:spPr>
          <a:xfrm>
            <a:off x="251520" y="260648"/>
            <a:ext cx="5904656" cy="62646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Franja de Gaza.jpg" id="334" name="Google Shape;334;p42"/>
          <p:cNvPicPr preferRelativeResize="0"/>
          <p:nvPr/>
        </p:nvPicPr>
        <p:blipFill rotWithShape="1">
          <a:blip r:embed="rId3">
            <a:alphaModFix/>
          </a:blip>
          <a:srcRect b="0" l="0" r="0" t="0"/>
          <a:stretch/>
        </p:blipFill>
        <p:spPr>
          <a:xfrm>
            <a:off x="1259632" y="1052736"/>
            <a:ext cx="6408712" cy="482453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3"/>
          <p:cNvSpPr txBox="1"/>
          <p:nvPr>
            <p:ph type="title"/>
          </p:nvPr>
        </p:nvSpPr>
        <p:spPr>
          <a:xfrm>
            <a:off x="457200" y="274638"/>
            <a:ext cx="7467600" cy="11430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dk2"/>
              </a:buClr>
              <a:buSzPts val="3000"/>
              <a:buFont typeface="Century Schoolbook"/>
              <a:buNone/>
            </a:pPr>
            <a:r>
              <a:rPr lang="es-ES"/>
              <a:t>¿Como es la navidad en israel</a:t>
            </a:r>
            <a:r>
              <a:rPr lang="es-ES" sz="2800"/>
              <a:t>?</a:t>
            </a:r>
            <a:endParaRPr/>
          </a:p>
        </p:txBody>
      </p:sp>
      <p:pic>
        <p:nvPicPr>
          <p:cNvPr id="341" name="Google Shape;341;p43" title="20201125_132213.mp4">
            <a:hlinkClick r:id="rId3"/>
          </p:cNvPr>
          <p:cNvPicPr preferRelativeResize="0"/>
          <p:nvPr/>
        </p:nvPicPr>
        <p:blipFill>
          <a:blip r:embed="rId4">
            <a:alphaModFix/>
          </a:blip>
          <a:stretch>
            <a:fillRect/>
          </a:stretch>
        </p:blipFill>
        <p:spPr>
          <a:xfrm>
            <a:off x="890950" y="1570050"/>
            <a:ext cx="6893174" cy="46666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4"/>
          <p:cNvSpPr txBox="1"/>
          <p:nvPr>
            <p:ph type="title"/>
          </p:nvPr>
        </p:nvSpPr>
        <p:spPr>
          <a:xfrm>
            <a:off x="457200" y="274638"/>
            <a:ext cx="7467600" cy="11430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dk2"/>
              </a:buClr>
              <a:buSzPts val="3000"/>
              <a:buFont typeface="Century Schoolbook"/>
              <a:buNone/>
            </a:pPr>
            <a:r>
              <a:rPr lang="es-ES"/>
              <a:t>Navidad en ISRAEL</a:t>
            </a:r>
            <a:endParaRPr/>
          </a:p>
        </p:txBody>
      </p:sp>
      <p:pic>
        <p:nvPicPr>
          <p:cNvPr id="348" name="Google Shape;348;p44"/>
          <p:cNvPicPr preferRelativeResize="0"/>
          <p:nvPr/>
        </p:nvPicPr>
        <p:blipFill rotWithShape="1">
          <a:blip r:embed="rId3">
            <a:alphaModFix/>
          </a:blip>
          <a:srcRect b="33438" l="31819" r="31101" t="34078"/>
          <a:stretch/>
        </p:blipFill>
        <p:spPr>
          <a:xfrm>
            <a:off x="179512" y="1700808"/>
            <a:ext cx="8784976" cy="432048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5"/>
          <p:cNvSpPr txBox="1"/>
          <p:nvPr>
            <p:ph type="title"/>
          </p:nvPr>
        </p:nvSpPr>
        <p:spPr>
          <a:xfrm>
            <a:off x="457200" y="274638"/>
            <a:ext cx="6275040" cy="850106"/>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3000"/>
              <a:buFont typeface="Century Schoolbook"/>
              <a:buNone/>
            </a:pPr>
            <a:r>
              <a:rPr lang="es-ES"/>
              <a:t>Y al fin de retorno a casa!!!!</a:t>
            </a:r>
            <a:endParaRPr/>
          </a:p>
        </p:txBody>
      </p:sp>
      <p:pic>
        <p:nvPicPr>
          <p:cNvPr id="355" name="Google Shape;355;p45"/>
          <p:cNvPicPr preferRelativeResize="0"/>
          <p:nvPr/>
        </p:nvPicPr>
        <p:blipFill rotWithShape="1">
          <a:blip r:embed="rId3">
            <a:alphaModFix/>
          </a:blip>
          <a:srcRect b="9812" l="6361" r="9517" t="17344"/>
          <a:stretch/>
        </p:blipFill>
        <p:spPr>
          <a:xfrm>
            <a:off x="395536" y="1484784"/>
            <a:ext cx="8352928" cy="5112568"/>
          </a:xfrm>
          <a:prstGeom prst="rect">
            <a:avLst/>
          </a:prstGeom>
          <a:noFill/>
          <a:ln>
            <a:noFill/>
          </a:ln>
        </p:spPr>
      </p:pic>
      <p:sp>
        <p:nvSpPr>
          <p:cNvPr id="356" name="Google Shape;356;p45"/>
          <p:cNvSpPr txBox="1"/>
          <p:nvPr/>
        </p:nvSpPr>
        <p:spPr>
          <a:xfrm>
            <a:off x="7380312" y="332656"/>
            <a:ext cx="136815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s-ES" sz="1800">
                <a:solidFill>
                  <a:srgbClr val="244582"/>
                </a:solidFill>
                <a:latin typeface="Century Schoolbook"/>
                <a:ea typeface="Century Schoolbook"/>
                <a:cs typeface="Century Schoolbook"/>
                <a:sym typeface="Century Schoolbook"/>
              </a:rPr>
              <a:t>GALICIA</a:t>
            </a:r>
            <a:endParaRPr b="1" i="1" sz="1800">
              <a:solidFill>
                <a:srgbClr val="244582"/>
              </a:solidFill>
              <a:latin typeface="Century Schoolbook"/>
              <a:ea typeface="Century Schoolbook"/>
              <a:cs typeface="Century Schoolbook"/>
              <a:sym typeface="Century Schoolbook"/>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46"/>
          <p:cNvPicPr preferRelativeResize="0"/>
          <p:nvPr/>
        </p:nvPicPr>
        <p:blipFill rotWithShape="1">
          <a:blip r:embed="rId3">
            <a:alphaModFix/>
          </a:blip>
          <a:srcRect b="5875" l="22410" r="17818" t="22266"/>
          <a:stretch/>
        </p:blipFill>
        <p:spPr>
          <a:xfrm>
            <a:off x="611560" y="1268760"/>
            <a:ext cx="7416824" cy="4896544"/>
          </a:xfrm>
          <a:prstGeom prst="rect">
            <a:avLst/>
          </a:prstGeom>
          <a:noFill/>
          <a:ln>
            <a:noFill/>
          </a:ln>
        </p:spPr>
      </p:pic>
      <p:sp>
        <p:nvSpPr>
          <p:cNvPr id="363" name="Google Shape;363;p46"/>
          <p:cNvSpPr txBox="1"/>
          <p:nvPr>
            <p:ph type="title"/>
          </p:nvPr>
        </p:nvSpPr>
        <p:spPr>
          <a:xfrm>
            <a:off x="457200" y="274638"/>
            <a:ext cx="7467600" cy="850106"/>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dk2"/>
              </a:buClr>
              <a:buSzPts val="2700"/>
              <a:buFont typeface="Century Schoolbook"/>
              <a:buNone/>
            </a:pPr>
            <a:r>
              <a:rPr lang="es-ES" sz="2700"/>
              <a:t>Deseo que os haya gustado nuestro viaje!!!</a:t>
            </a:r>
            <a:endParaRPr sz="2700"/>
          </a:p>
        </p:txBody>
      </p:sp>
      <p:sp>
        <p:nvSpPr>
          <p:cNvPr id="364" name="Google Shape;364;p46"/>
          <p:cNvSpPr txBox="1"/>
          <p:nvPr/>
        </p:nvSpPr>
        <p:spPr>
          <a:xfrm>
            <a:off x="4860032" y="6381328"/>
            <a:ext cx="4283968"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s-ES" sz="1800">
                <a:solidFill>
                  <a:srgbClr val="262626"/>
                </a:solidFill>
                <a:latin typeface="Century Schoolbook"/>
                <a:ea typeface="Century Schoolbook"/>
                <a:cs typeface="Century Schoolbook"/>
                <a:sym typeface="Century Schoolbook"/>
              </a:rPr>
              <a:t>BELÉN ORDEN TERCERA FERROL</a:t>
            </a:r>
            <a:endParaRPr sz="1800">
              <a:solidFill>
                <a:srgbClr val="262626"/>
              </a:solidFill>
              <a:latin typeface="Century Schoolbook"/>
              <a:ea typeface="Century Schoolbook"/>
              <a:cs typeface="Century Schoolbook"/>
              <a:sym typeface="Century Schoolboo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0"/>
          <p:cNvSpPr txBox="1"/>
          <p:nvPr>
            <p:ph type="title"/>
          </p:nvPr>
        </p:nvSpPr>
        <p:spPr>
          <a:xfrm>
            <a:off x="457200" y="274638"/>
            <a:ext cx="7467600" cy="11430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3000"/>
              <a:buFont typeface="Century Schoolbook"/>
              <a:buNone/>
            </a:pPr>
            <a:r>
              <a:rPr lang="es-ES"/>
              <a:t>Lugares a recorrer:</a:t>
            </a:r>
            <a:endParaRPr/>
          </a:p>
        </p:txBody>
      </p:sp>
      <p:sp>
        <p:nvSpPr>
          <p:cNvPr id="179" name="Google Shape;179;p20"/>
          <p:cNvSpPr txBox="1"/>
          <p:nvPr>
            <p:ph idx="1" type="body"/>
          </p:nvPr>
        </p:nvSpPr>
        <p:spPr>
          <a:xfrm>
            <a:off x="457200" y="1600200"/>
            <a:ext cx="3106688" cy="4873752"/>
          </a:xfrm>
          <a:prstGeom prst="rect">
            <a:avLst/>
          </a:prstGeom>
          <a:noFill/>
          <a:ln>
            <a:noFill/>
          </a:ln>
        </p:spPr>
        <p:txBody>
          <a:bodyPr anchorCtr="0" anchor="t" bIns="45700" lIns="91425" spcFirstLastPara="1" rIns="91425" wrap="square" tIns="45700">
            <a:noAutofit/>
          </a:bodyPr>
          <a:lstStyle/>
          <a:p>
            <a:pPr indent="-274320" lvl="0" marL="274320" rtl="0" algn="l">
              <a:spcBef>
                <a:spcPts val="0"/>
              </a:spcBef>
              <a:spcAft>
                <a:spcPts val="0"/>
              </a:spcAft>
              <a:buSzPts val="1680"/>
              <a:buChar char="🞆"/>
            </a:pPr>
            <a:r>
              <a:rPr lang="es-ES">
                <a:solidFill>
                  <a:srgbClr val="993D00"/>
                </a:solidFill>
              </a:rPr>
              <a:t>EUROPA:</a:t>
            </a:r>
            <a:endParaRPr/>
          </a:p>
          <a:p>
            <a:pPr indent="-274320" lvl="0" marL="274320" rtl="0" algn="l">
              <a:spcBef>
                <a:spcPts val="600"/>
              </a:spcBef>
              <a:spcAft>
                <a:spcPts val="0"/>
              </a:spcAft>
              <a:buSzPts val="1680"/>
              <a:buChar char="🞆"/>
            </a:pPr>
            <a:r>
              <a:rPr lang="es-ES">
                <a:solidFill>
                  <a:srgbClr val="993D00"/>
                </a:solidFill>
              </a:rPr>
              <a:t>Escocia</a:t>
            </a:r>
            <a:endParaRPr/>
          </a:p>
          <a:p>
            <a:pPr indent="-274320" lvl="0" marL="274320" rtl="0" algn="l">
              <a:spcBef>
                <a:spcPts val="600"/>
              </a:spcBef>
              <a:spcAft>
                <a:spcPts val="0"/>
              </a:spcAft>
              <a:buSzPts val="1680"/>
              <a:buChar char="🞆"/>
            </a:pPr>
            <a:r>
              <a:rPr lang="es-ES">
                <a:solidFill>
                  <a:srgbClr val="993D00"/>
                </a:solidFill>
              </a:rPr>
              <a:t> Londres</a:t>
            </a:r>
            <a:endParaRPr/>
          </a:p>
          <a:p>
            <a:pPr indent="-167640" lvl="0" marL="274320" rtl="0" algn="l">
              <a:spcBef>
                <a:spcPts val="600"/>
              </a:spcBef>
              <a:spcAft>
                <a:spcPts val="0"/>
              </a:spcAft>
              <a:buSzPts val="1680"/>
              <a:buNone/>
            </a:pPr>
            <a:r>
              <a:t/>
            </a:r>
            <a:endParaRPr>
              <a:solidFill>
                <a:srgbClr val="993D00"/>
              </a:solidFill>
            </a:endParaRPr>
          </a:p>
          <a:p>
            <a:pPr indent="-274320" lvl="0" marL="274320" rtl="0" algn="l">
              <a:spcBef>
                <a:spcPts val="600"/>
              </a:spcBef>
              <a:spcAft>
                <a:spcPts val="0"/>
              </a:spcAft>
              <a:buSzPts val="1680"/>
              <a:buChar char="🞆"/>
            </a:pPr>
            <a:r>
              <a:rPr lang="es-ES">
                <a:solidFill>
                  <a:srgbClr val="3B3D42"/>
                </a:solidFill>
              </a:rPr>
              <a:t>EEUU:</a:t>
            </a:r>
            <a:endParaRPr/>
          </a:p>
          <a:p>
            <a:pPr indent="-274320" lvl="0" marL="274320" rtl="0" algn="l">
              <a:spcBef>
                <a:spcPts val="600"/>
              </a:spcBef>
              <a:spcAft>
                <a:spcPts val="0"/>
              </a:spcAft>
              <a:buSzPts val="1680"/>
              <a:buChar char="🞆"/>
            </a:pPr>
            <a:r>
              <a:rPr lang="es-ES">
                <a:solidFill>
                  <a:srgbClr val="3B3D42"/>
                </a:solidFill>
              </a:rPr>
              <a:t>New York</a:t>
            </a:r>
            <a:endParaRPr/>
          </a:p>
          <a:p>
            <a:pPr indent="-274320" lvl="0" marL="274320" rtl="0" algn="l">
              <a:spcBef>
                <a:spcPts val="600"/>
              </a:spcBef>
              <a:spcAft>
                <a:spcPts val="0"/>
              </a:spcAft>
              <a:buSzPts val="1680"/>
              <a:buChar char="🞆"/>
            </a:pPr>
            <a:r>
              <a:rPr lang="es-ES">
                <a:solidFill>
                  <a:srgbClr val="3B3D42"/>
                </a:solidFill>
              </a:rPr>
              <a:t>Los Angeles</a:t>
            </a:r>
            <a:endParaRPr>
              <a:solidFill>
                <a:srgbClr val="3B3D42"/>
              </a:solidFill>
            </a:endParaRPr>
          </a:p>
          <a:p>
            <a:pPr indent="-167640" lvl="0" marL="274320" rtl="0" algn="l">
              <a:spcBef>
                <a:spcPts val="600"/>
              </a:spcBef>
              <a:spcAft>
                <a:spcPts val="0"/>
              </a:spcAft>
              <a:buSzPts val="1680"/>
              <a:buNone/>
            </a:pPr>
            <a:r>
              <a:t/>
            </a:r>
            <a:endParaRPr/>
          </a:p>
          <a:p>
            <a:pPr indent="-274320" lvl="0" marL="274320" rtl="0" algn="l">
              <a:spcBef>
                <a:spcPts val="600"/>
              </a:spcBef>
              <a:spcAft>
                <a:spcPts val="0"/>
              </a:spcAft>
              <a:buSzPts val="1680"/>
              <a:buChar char="🞆"/>
            </a:pPr>
            <a:r>
              <a:rPr lang="es-ES">
                <a:solidFill>
                  <a:srgbClr val="675A00"/>
                </a:solidFill>
              </a:rPr>
              <a:t>ASIA:</a:t>
            </a:r>
            <a:endParaRPr/>
          </a:p>
          <a:p>
            <a:pPr indent="-274320" lvl="0" marL="274320" rtl="0" algn="l">
              <a:spcBef>
                <a:spcPts val="600"/>
              </a:spcBef>
              <a:spcAft>
                <a:spcPts val="0"/>
              </a:spcAft>
              <a:buSzPts val="1680"/>
              <a:buChar char="🞆"/>
            </a:pPr>
            <a:r>
              <a:rPr lang="es-ES">
                <a:solidFill>
                  <a:srgbClr val="675A00"/>
                </a:solidFill>
              </a:rPr>
              <a:t>Israel</a:t>
            </a:r>
            <a:endParaRPr/>
          </a:p>
        </p:txBody>
      </p:sp>
      <p:pic>
        <p:nvPicPr>
          <p:cNvPr id="180" name="Google Shape;180;p20"/>
          <p:cNvPicPr preferRelativeResize="0"/>
          <p:nvPr/>
        </p:nvPicPr>
        <p:blipFill rotWithShape="1">
          <a:blip r:embed="rId3">
            <a:alphaModFix/>
          </a:blip>
          <a:srcRect b="8828" l="18536" r="48811" t="37031"/>
          <a:stretch/>
        </p:blipFill>
        <p:spPr>
          <a:xfrm>
            <a:off x="3707904" y="1772816"/>
            <a:ext cx="4248472" cy="39604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1"/>
          <p:cNvSpPr txBox="1"/>
          <p:nvPr>
            <p:ph type="title"/>
          </p:nvPr>
        </p:nvSpPr>
        <p:spPr>
          <a:xfrm>
            <a:off x="457200" y="274638"/>
            <a:ext cx="7467600" cy="11430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3000"/>
              <a:buFont typeface="Century Schoolbook"/>
              <a:buNone/>
            </a:pPr>
            <a:r>
              <a:rPr lang="es-ES"/>
              <a:t>!!!! </a:t>
            </a:r>
            <a:r>
              <a:rPr lang="es-ES"/>
              <a:t>A</a:t>
            </a:r>
            <a:r>
              <a:rPr lang="es-ES"/>
              <a:t>l fin, todo listo para viajar¡¡¡¡</a:t>
            </a:r>
            <a:endParaRPr/>
          </a:p>
        </p:txBody>
      </p:sp>
      <p:pic>
        <p:nvPicPr>
          <p:cNvPr id="187" name="Google Shape;187;p21"/>
          <p:cNvPicPr preferRelativeResize="0"/>
          <p:nvPr>
            <p:ph idx="1" type="body"/>
          </p:nvPr>
        </p:nvPicPr>
        <p:blipFill rotWithShape="1">
          <a:blip r:embed="rId3">
            <a:alphaModFix/>
          </a:blip>
          <a:srcRect b="5961" l="4960" r="29470" t="8076"/>
          <a:stretch/>
        </p:blipFill>
        <p:spPr>
          <a:xfrm>
            <a:off x="827584" y="1772816"/>
            <a:ext cx="6912768" cy="41044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2"/>
          <p:cNvSpPr txBox="1"/>
          <p:nvPr>
            <p:ph idx="1" type="body"/>
          </p:nvPr>
        </p:nvSpPr>
        <p:spPr>
          <a:xfrm>
            <a:off x="6765798" y="264795"/>
            <a:ext cx="1524000" cy="495604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60"/>
              <a:buFont typeface="Century Schoolbook"/>
              <a:buNone/>
            </a:pPr>
            <a:r>
              <a:rPr lang="es-ES" sz="1800">
                <a:solidFill>
                  <a:srgbClr val="7030A0"/>
                </a:solidFill>
              </a:rPr>
              <a:t>Iniciamos nuestro viaje por:</a:t>
            </a:r>
            <a:endParaRPr/>
          </a:p>
          <a:p>
            <a:pPr indent="0" lvl="0" marL="0" rtl="0" algn="l">
              <a:spcBef>
                <a:spcPts val="500"/>
              </a:spcBef>
              <a:spcAft>
                <a:spcPts val="0"/>
              </a:spcAft>
              <a:buSzPts val="1260"/>
              <a:buFont typeface="Century Schoolbook"/>
              <a:buNone/>
            </a:pPr>
            <a:r>
              <a:t/>
            </a:r>
            <a:endParaRPr sz="1800">
              <a:solidFill>
                <a:srgbClr val="7030A0"/>
              </a:solidFill>
            </a:endParaRPr>
          </a:p>
          <a:p>
            <a:pPr indent="0" lvl="0" marL="0" rtl="0" algn="l">
              <a:spcBef>
                <a:spcPts val="500"/>
              </a:spcBef>
              <a:spcAft>
                <a:spcPts val="0"/>
              </a:spcAft>
              <a:buSzPts val="1260"/>
              <a:buFont typeface="Century Schoolbook"/>
              <a:buNone/>
            </a:pPr>
            <a:r>
              <a:rPr lang="es-ES" sz="1800">
                <a:solidFill>
                  <a:srgbClr val="7030A0"/>
                </a:solidFill>
              </a:rPr>
              <a:t>ESCOCIA</a:t>
            </a:r>
            <a:endParaRPr sz="1800">
              <a:solidFill>
                <a:srgbClr val="7030A0"/>
              </a:solidFill>
            </a:endParaRPr>
          </a:p>
        </p:txBody>
      </p:sp>
      <p:pic>
        <p:nvPicPr>
          <p:cNvPr id="194" name="Google Shape;194;p22"/>
          <p:cNvPicPr preferRelativeResize="0"/>
          <p:nvPr>
            <p:ph idx="2" type="pic"/>
          </p:nvPr>
        </p:nvPicPr>
        <p:blipFill rotWithShape="1">
          <a:blip r:embed="rId3">
            <a:alphaModFix/>
          </a:blip>
          <a:srcRect b="20600" l="29714" r="36048" t="21650"/>
          <a:stretch/>
        </p:blipFill>
        <p:spPr>
          <a:xfrm>
            <a:off x="611560" y="548680"/>
            <a:ext cx="5184576" cy="56166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descr="IMG_1956.jpeg" id="200" name="Google Shape;200;p23"/>
          <p:cNvPicPr preferRelativeResize="0"/>
          <p:nvPr/>
        </p:nvPicPr>
        <p:blipFill rotWithShape="1">
          <a:blip r:embed="rId3">
            <a:alphaModFix/>
          </a:blip>
          <a:srcRect b="12500" l="0" r="0" t="12500"/>
          <a:stretch/>
        </p:blipFill>
        <p:spPr>
          <a:xfrm>
            <a:off x="0" y="0"/>
            <a:ext cx="24384001" cy="13716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4"/>
          <p:cNvSpPr txBox="1"/>
          <p:nvPr>
            <p:ph idx="1" type="body"/>
          </p:nvPr>
        </p:nvSpPr>
        <p:spPr>
          <a:xfrm>
            <a:off x="890587" y="4495800"/>
            <a:ext cx="7358063" cy="469666"/>
          </a:xfrm>
          <a:prstGeom prst="rect">
            <a:avLst/>
          </a:prstGeom>
          <a:noFill/>
          <a:ln>
            <a:noFill/>
          </a:ln>
        </p:spPr>
        <p:txBody>
          <a:bodyPr anchorCtr="0" anchor="t" bIns="19200" lIns="38400" spcFirstLastPara="1" rIns="38400" wrap="square" tIns="19200">
            <a:noAutofit/>
          </a:bodyPr>
          <a:lstStyle/>
          <a:p>
            <a:pPr indent="0" lvl="0" marL="0" rtl="0" algn="ctr">
              <a:spcBef>
                <a:spcPts val="0"/>
              </a:spcBef>
              <a:spcAft>
                <a:spcPts val="0"/>
              </a:spcAft>
              <a:buSzPts val="2800"/>
              <a:buNone/>
            </a:pPr>
            <a:r>
              <a:rPr b="0" i="0" lang="es-ES" sz="2800" u="none" cap="none" strike="noStrike">
                <a:solidFill>
                  <a:srgbClr val="414751"/>
                </a:solidFill>
                <a:latin typeface="Century Schoolbook"/>
                <a:ea typeface="Century Schoolbook"/>
                <a:cs typeface="Century Schoolbook"/>
                <a:sym typeface="Century Schoolbook"/>
              </a:rPr>
              <a:t>¿LE ACOMPAÑAS?</a:t>
            </a:r>
            <a:endParaRPr/>
          </a:p>
        </p:txBody>
      </p:sp>
      <p:sp>
        <p:nvSpPr>
          <p:cNvPr id="207" name="Google Shape;207;p24"/>
          <p:cNvSpPr txBox="1"/>
          <p:nvPr>
            <p:ph idx="2" type="body"/>
          </p:nvPr>
        </p:nvSpPr>
        <p:spPr>
          <a:xfrm>
            <a:off x="890587" y="1844824"/>
            <a:ext cx="7358063" cy="1885438"/>
          </a:xfrm>
          <a:prstGeom prst="rect">
            <a:avLst/>
          </a:prstGeom>
          <a:noFill/>
          <a:ln>
            <a:noFill/>
          </a:ln>
        </p:spPr>
        <p:txBody>
          <a:bodyPr anchorCtr="0" anchor="t" bIns="19200" lIns="38400" spcFirstLastPara="1" rIns="38400" wrap="square" tIns="19200">
            <a:noAutofit/>
          </a:bodyPr>
          <a:lstStyle/>
          <a:p>
            <a:pPr indent="0" lvl="0" marL="0" rtl="0" algn="ctr">
              <a:spcBef>
                <a:spcPts val="0"/>
              </a:spcBef>
              <a:spcAft>
                <a:spcPts val="0"/>
              </a:spcAft>
              <a:buSzPts val="2400"/>
              <a:buNone/>
            </a:pPr>
            <a:r>
              <a:rPr b="0" i="0" lang="es-ES" sz="2400" u="none" cap="none" strike="noStrike">
                <a:solidFill>
                  <a:srgbClr val="E22400"/>
                </a:solidFill>
                <a:latin typeface="Century Schoolbook"/>
                <a:ea typeface="Century Schoolbook"/>
                <a:cs typeface="Century Schoolbook"/>
                <a:sym typeface="Century Schoolbook"/>
              </a:rPr>
              <a:t> Los puestos llenos de luces centellando como diamantes, las chimeneas calientes y las pistas de patinaje al aire libre atraen risas y felicidad a todo el mundo que se pasa por Escocia y  a Nicoleo le pasará lo mismo.</a:t>
            </a:r>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IMG_1960.jpeg" id="213" name="Google Shape;213;p25"/>
          <p:cNvPicPr preferRelativeResize="0"/>
          <p:nvPr>
            <p:ph idx="2" type="pic"/>
          </p:nvPr>
        </p:nvPicPr>
        <p:blipFill rotWithShape="1">
          <a:blip r:embed="rId3">
            <a:alphaModFix/>
          </a:blip>
          <a:srcRect b="14303" l="0" r="0" t="14304"/>
          <a:stretch/>
        </p:blipFill>
        <p:spPr>
          <a:xfrm>
            <a:off x="0" y="-24721"/>
            <a:ext cx="9209923" cy="69074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IMG_1958.jpeg" id="219" name="Google Shape;219;p26"/>
          <p:cNvPicPr preferRelativeResize="0"/>
          <p:nvPr>
            <p:ph idx="2" type="pic"/>
          </p:nvPr>
        </p:nvPicPr>
        <p:blipFill rotWithShape="1">
          <a:blip r:embed="rId3">
            <a:alphaModFix/>
          </a:blip>
          <a:srcRect b="0" l="20370" r="20369" t="0"/>
          <a:stretch/>
        </p:blipFill>
        <p:spPr>
          <a:xfrm>
            <a:off x="4695899" y="165199"/>
            <a:ext cx="4343243" cy="6514864"/>
          </a:xfrm>
          <a:prstGeom prst="rect">
            <a:avLst/>
          </a:prstGeom>
          <a:noFill/>
          <a:ln>
            <a:noFill/>
          </a:ln>
        </p:spPr>
      </p:pic>
      <p:sp>
        <p:nvSpPr>
          <p:cNvPr id="220" name="Google Shape;220;p26"/>
          <p:cNvSpPr txBox="1"/>
          <p:nvPr>
            <p:ph type="title"/>
          </p:nvPr>
        </p:nvSpPr>
        <p:spPr>
          <a:xfrm>
            <a:off x="466725" y="434975"/>
            <a:ext cx="3571875" cy="977801"/>
          </a:xfrm>
          <a:prstGeom prst="rect">
            <a:avLst/>
          </a:prstGeom>
          <a:noFill/>
          <a:ln>
            <a:noFill/>
          </a:ln>
        </p:spPr>
        <p:txBody>
          <a:bodyPr anchorCtr="0" anchor="b" bIns="19200" lIns="38400" spcFirstLastPara="1" rIns="38400" wrap="square" tIns="19200">
            <a:noAutofit/>
          </a:bodyPr>
          <a:lstStyle/>
          <a:p>
            <a:pPr indent="0" lvl="0" marL="0" rtl="0" algn="l">
              <a:spcBef>
                <a:spcPts val="0"/>
              </a:spcBef>
              <a:spcAft>
                <a:spcPts val="0"/>
              </a:spcAft>
              <a:buClr>
                <a:schemeClr val="dk2"/>
              </a:buClr>
              <a:buSzPts val="3000"/>
              <a:buFont typeface="Century Schoolbook"/>
              <a:buNone/>
            </a:pPr>
            <a:r>
              <a:rPr lang="es-ES"/>
              <a:t>     Navidad</a:t>
            </a:r>
            <a:endParaRPr/>
          </a:p>
          <a:p>
            <a:pPr indent="0" lvl="0" marL="0" rtl="0" algn="l">
              <a:spcBef>
                <a:spcPts val="0"/>
              </a:spcBef>
              <a:spcAft>
                <a:spcPts val="0"/>
              </a:spcAft>
              <a:buClr>
                <a:schemeClr val="dk2"/>
              </a:buClr>
              <a:buSzPts val="3000"/>
              <a:buFont typeface="Century Schoolbook"/>
              <a:buNone/>
            </a:pPr>
            <a:r>
              <a:rPr lang="es-ES"/>
              <a:t>                   </a:t>
            </a:r>
            <a:endParaRPr/>
          </a:p>
        </p:txBody>
      </p:sp>
      <p:sp>
        <p:nvSpPr>
          <p:cNvPr id="221" name="Google Shape;221;p26"/>
          <p:cNvSpPr txBox="1"/>
          <p:nvPr>
            <p:ph idx="1" type="body"/>
          </p:nvPr>
        </p:nvSpPr>
        <p:spPr>
          <a:xfrm>
            <a:off x="466725" y="1981200"/>
            <a:ext cx="3571875" cy="4260850"/>
          </a:xfrm>
          <a:prstGeom prst="rect">
            <a:avLst/>
          </a:prstGeom>
          <a:noFill/>
          <a:ln>
            <a:noFill/>
          </a:ln>
        </p:spPr>
        <p:txBody>
          <a:bodyPr anchorCtr="0" anchor="t" bIns="19200" lIns="38400" spcFirstLastPara="1" rIns="38400" wrap="square" tIns="19200">
            <a:noAutofit/>
          </a:bodyPr>
          <a:lstStyle/>
          <a:p>
            <a:pPr indent="-224774" lvl="0" marL="224774" rtl="0" algn="l">
              <a:lnSpc>
                <a:spcPct val="80000"/>
              </a:lnSpc>
              <a:spcBef>
                <a:spcPts val="0"/>
              </a:spcBef>
              <a:spcAft>
                <a:spcPts val="0"/>
              </a:spcAft>
              <a:buSzPts val="1369"/>
              <a:buChar char="🞆"/>
            </a:pPr>
            <a:r>
              <a:rPr lang="es-ES" sz="1955"/>
              <a:t> Escocia hacen cosas como decorar el árbol de Navidad, los calcetines navideños y las galletas. Eso lo hacemos en Galicia también, pero cosas como : la cena del pavo de Navidad y salir a la calle a cantar villancicos no lo hacemos nosotros. Pero nos preocupéis que por Escocia también pasa papá Noel.</a:t>
            </a:r>
            <a:endParaRPr/>
          </a:p>
          <a:p>
            <a:pPr indent="-224774" lvl="0" marL="224774" rtl="0" algn="l">
              <a:lnSpc>
                <a:spcPct val="80000"/>
              </a:lnSpc>
              <a:spcBef>
                <a:spcPts val="1848"/>
              </a:spcBef>
              <a:spcAft>
                <a:spcPts val="0"/>
              </a:spcAft>
              <a:buSzPts val="1369"/>
              <a:buChar char="🞆"/>
            </a:pPr>
            <a:r>
              <a:rPr lang="es-ES" sz="1955"/>
              <a:t>           Nadolig Llawen o feliz Navidad en Español</a:t>
            </a:r>
            <a:endParaRPr sz="855"/>
          </a:p>
        </p:txBody>
      </p:sp>
      <p:sp>
        <p:nvSpPr>
          <p:cNvPr id="222" name="Google Shape;222;p26"/>
          <p:cNvSpPr/>
          <p:nvPr/>
        </p:nvSpPr>
        <p:spPr>
          <a:xfrm>
            <a:off x="3433715" y="5323759"/>
            <a:ext cx="1140671" cy="1449791"/>
          </a:xfrm>
          <a:custGeom>
            <a:rect b="b" l="l" r="r" t="t"/>
            <a:pathLst>
              <a:path extrusionOk="0" h="21491" w="21600">
                <a:moveTo>
                  <a:pt x="11863" y="1"/>
                </a:moveTo>
                <a:cubicBezTo>
                  <a:pt x="11672" y="3"/>
                  <a:pt x="11482" y="18"/>
                  <a:pt x="11299" y="50"/>
                </a:cubicBezTo>
                <a:cubicBezTo>
                  <a:pt x="11299" y="50"/>
                  <a:pt x="12765" y="4686"/>
                  <a:pt x="8404" y="8548"/>
                </a:cubicBezTo>
                <a:cubicBezTo>
                  <a:pt x="8404" y="8548"/>
                  <a:pt x="6715" y="9973"/>
                  <a:pt x="2706" y="10465"/>
                </a:cubicBezTo>
                <a:cubicBezTo>
                  <a:pt x="2706" y="10465"/>
                  <a:pt x="0" y="11013"/>
                  <a:pt x="0" y="14691"/>
                </a:cubicBezTo>
                <a:cubicBezTo>
                  <a:pt x="0" y="14691"/>
                  <a:pt x="11" y="15304"/>
                  <a:pt x="672" y="15542"/>
                </a:cubicBezTo>
                <a:lnTo>
                  <a:pt x="854" y="16100"/>
                </a:lnTo>
                <a:cubicBezTo>
                  <a:pt x="955" y="16383"/>
                  <a:pt x="1042" y="16536"/>
                  <a:pt x="1272" y="16536"/>
                </a:cubicBezTo>
                <a:lnTo>
                  <a:pt x="5365" y="16536"/>
                </a:lnTo>
                <a:lnTo>
                  <a:pt x="5365" y="18718"/>
                </a:lnTo>
                <a:cubicBezTo>
                  <a:pt x="5365" y="19237"/>
                  <a:pt x="4957" y="19660"/>
                  <a:pt x="4460" y="19660"/>
                </a:cubicBezTo>
                <a:lnTo>
                  <a:pt x="2599" y="19660"/>
                </a:lnTo>
                <a:cubicBezTo>
                  <a:pt x="2102" y="19660"/>
                  <a:pt x="1645" y="19234"/>
                  <a:pt x="1694" y="18718"/>
                </a:cubicBezTo>
                <a:cubicBezTo>
                  <a:pt x="1720" y="18448"/>
                  <a:pt x="1960" y="17907"/>
                  <a:pt x="2119" y="17656"/>
                </a:cubicBezTo>
                <a:cubicBezTo>
                  <a:pt x="2232" y="17478"/>
                  <a:pt x="2014" y="17150"/>
                  <a:pt x="1701" y="17272"/>
                </a:cubicBezTo>
                <a:cubicBezTo>
                  <a:pt x="838" y="17528"/>
                  <a:pt x="202" y="18360"/>
                  <a:pt x="202" y="19340"/>
                </a:cubicBezTo>
                <a:cubicBezTo>
                  <a:pt x="202" y="20522"/>
                  <a:pt x="1129" y="21491"/>
                  <a:pt x="2262" y="21491"/>
                </a:cubicBezTo>
                <a:lnTo>
                  <a:pt x="21600" y="21491"/>
                </a:lnTo>
                <a:lnTo>
                  <a:pt x="21600" y="20605"/>
                </a:lnTo>
                <a:cubicBezTo>
                  <a:pt x="21600" y="20148"/>
                  <a:pt x="21284" y="19765"/>
                  <a:pt x="20870" y="19680"/>
                </a:cubicBezTo>
                <a:cubicBezTo>
                  <a:pt x="20813" y="19668"/>
                  <a:pt x="20757" y="19660"/>
                  <a:pt x="20697" y="19660"/>
                </a:cubicBezTo>
                <a:lnTo>
                  <a:pt x="19335" y="19660"/>
                </a:lnTo>
                <a:cubicBezTo>
                  <a:pt x="18838" y="19660"/>
                  <a:pt x="18432" y="19237"/>
                  <a:pt x="18432" y="18718"/>
                </a:cubicBezTo>
                <a:lnTo>
                  <a:pt x="18432" y="16568"/>
                </a:lnTo>
                <a:lnTo>
                  <a:pt x="19462" y="16568"/>
                </a:lnTo>
                <a:cubicBezTo>
                  <a:pt x="19692" y="16568"/>
                  <a:pt x="19721" y="16452"/>
                  <a:pt x="19880" y="16132"/>
                </a:cubicBezTo>
                <a:lnTo>
                  <a:pt x="20111" y="15641"/>
                </a:lnTo>
                <a:lnTo>
                  <a:pt x="20126" y="15641"/>
                </a:lnTo>
                <a:cubicBezTo>
                  <a:pt x="20126" y="15641"/>
                  <a:pt x="20685" y="15402"/>
                  <a:pt x="20685" y="14691"/>
                </a:cubicBezTo>
                <a:lnTo>
                  <a:pt x="20685" y="72"/>
                </a:lnTo>
                <a:lnTo>
                  <a:pt x="15793" y="72"/>
                </a:lnTo>
                <a:cubicBezTo>
                  <a:pt x="15793" y="72"/>
                  <a:pt x="15099" y="-109"/>
                  <a:pt x="14627" y="591"/>
                </a:cubicBezTo>
                <a:cubicBezTo>
                  <a:pt x="14627" y="591"/>
                  <a:pt x="13201" y="-18"/>
                  <a:pt x="11863" y="1"/>
                </a:cubicBezTo>
                <a:close/>
                <a:moveTo>
                  <a:pt x="9398" y="15641"/>
                </a:moveTo>
                <a:lnTo>
                  <a:pt x="14921" y="15641"/>
                </a:lnTo>
                <a:lnTo>
                  <a:pt x="15152" y="16132"/>
                </a:lnTo>
                <a:cubicBezTo>
                  <a:pt x="15258" y="16422"/>
                  <a:pt x="15340" y="16568"/>
                  <a:pt x="15569" y="16568"/>
                </a:cubicBezTo>
                <a:lnTo>
                  <a:pt x="16452" y="16568"/>
                </a:lnTo>
                <a:lnTo>
                  <a:pt x="16452" y="18718"/>
                </a:lnTo>
                <a:cubicBezTo>
                  <a:pt x="16452" y="19237"/>
                  <a:pt x="16046" y="19660"/>
                  <a:pt x="15549" y="19660"/>
                </a:cubicBezTo>
                <a:lnTo>
                  <a:pt x="8212" y="19660"/>
                </a:lnTo>
                <a:cubicBezTo>
                  <a:pt x="7715" y="19660"/>
                  <a:pt x="7309" y="19237"/>
                  <a:pt x="7309" y="18718"/>
                </a:cubicBezTo>
                <a:lnTo>
                  <a:pt x="7309" y="16536"/>
                </a:lnTo>
                <a:lnTo>
                  <a:pt x="8442" y="16536"/>
                </a:lnTo>
                <a:cubicBezTo>
                  <a:pt x="8544" y="16536"/>
                  <a:pt x="8967" y="16105"/>
                  <a:pt x="9398" y="15641"/>
                </a:cubicBezTo>
                <a:close/>
              </a:path>
            </a:pathLst>
          </a:custGeom>
          <a:solidFill>
            <a:srgbClr val="D17816"/>
          </a:solidFill>
          <a:ln>
            <a:noFill/>
          </a:ln>
        </p:spPr>
        <p:txBody>
          <a:bodyPr anchorCtr="0" anchor="ctr" bIns="21325" lIns="21325" spcFirstLastPara="1" rIns="21325" wrap="square" tIns="21325">
            <a:noAutofit/>
          </a:bodyPr>
          <a:lstStyle/>
          <a:p>
            <a:pPr indent="0" lvl="0" marL="0" marR="0" rtl="0" algn="l">
              <a:spcBef>
                <a:spcPts val="0"/>
              </a:spcBef>
              <a:spcAft>
                <a:spcPts val="0"/>
              </a:spcAft>
              <a:buNone/>
            </a:pPr>
            <a:r>
              <a:t/>
            </a:r>
            <a:endParaRPr b="0" i="0" sz="1800" u="none" cap="none" strike="noStrike">
              <a:solidFill>
                <a:schemeClr val="dk1"/>
              </a:solidFill>
              <a:latin typeface="Century Schoolbook"/>
              <a:ea typeface="Century Schoolbook"/>
              <a:cs typeface="Century Schoolbook"/>
              <a:sym typeface="Century Schoolboo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22"/>
                                        </p:tgtEl>
                                        <p:attrNameLst>
                                          <p:attrName>style.visibility</p:attrName>
                                        </p:attrNameLst>
                                      </p:cBhvr>
                                      <p:to>
                                        <p:strVal val="visible"/>
                                      </p:to>
                                    </p:set>
                                    <p:anim calcmode="lin" valueType="num">
                                      <p:cBhvr additive="base">
                                        <p:cTn dur="1000"/>
                                        <p:tgtEl>
                                          <p:spTgt spid="22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irador">
  <a:themeElements>
    <a:clrScheme name="Mirador">
      <a:dk1>
        <a:srgbClr val="000000"/>
      </a:dk1>
      <a:lt1>
        <a:srgbClr val="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