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6" r:id="rId4"/>
    <p:sldId id="258" r:id="rId5"/>
    <p:sldId id="259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>
        <p:scale>
          <a:sx n="40" d="100"/>
          <a:sy n="40" d="100"/>
        </p:scale>
        <p:origin x="-2244" y="-7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184B-E9D1-497F-9966-CE1291928DC8}" type="datetimeFigureOut">
              <a:rPr lang="es-ES" smtClean="0"/>
              <a:t>29/01/2021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654D6-C43C-45CA-A009-A1B471A3A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184B-E9D1-497F-9966-CE1291928DC8}" type="datetimeFigureOut">
              <a:rPr lang="es-ES" smtClean="0"/>
              <a:t>29/01/2021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654D6-C43C-45CA-A009-A1B471A3A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184B-E9D1-497F-9966-CE1291928DC8}" type="datetimeFigureOut">
              <a:rPr lang="es-ES" smtClean="0"/>
              <a:t>29/01/2021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654D6-C43C-45CA-A009-A1B471A3A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184B-E9D1-497F-9966-CE1291928DC8}" type="datetimeFigureOut">
              <a:rPr lang="es-ES" smtClean="0"/>
              <a:t>29/01/2021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654D6-C43C-45CA-A009-A1B471A3A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184B-E9D1-497F-9966-CE1291928DC8}" type="datetimeFigureOut">
              <a:rPr lang="es-ES" smtClean="0"/>
              <a:t>29/01/2021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654D6-C43C-45CA-A009-A1B471A3A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184B-E9D1-497F-9966-CE1291928DC8}" type="datetimeFigureOut">
              <a:rPr lang="es-ES" smtClean="0"/>
              <a:t>29/01/2021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654D6-C43C-45CA-A009-A1B471A3A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184B-E9D1-497F-9966-CE1291928DC8}" type="datetimeFigureOut">
              <a:rPr lang="es-ES" smtClean="0"/>
              <a:t>29/01/2021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654D6-C43C-45CA-A009-A1B471A3A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184B-E9D1-497F-9966-CE1291928DC8}" type="datetimeFigureOut">
              <a:rPr lang="es-ES" smtClean="0"/>
              <a:t>29/01/2021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654D6-C43C-45CA-A009-A1B471A3A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184B-E9D1-497F-9966-CE1291928DC8}" type="datetimeFigureOut">
              <a:rPr lang="es-ES" smtClean="0"/>
              <a:t>29/01/2021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654D6-C43C-45CA-A009-A1B471A3A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184B-E9D1-497F-9966-CE1291928DC8}" type="datetimeFigureOut">
              <a:rPr lang="es-ES" smtClean="0"/>
              <a:t>29/01/2021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654D6-C43C-45CA-A009-A1B471A3A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184B-E9D1-497F-9966-CE1291928DC8}" type="datetimeFigureOut">
              <a:rPr lang="es-ES" smtClean="0"/>
              <a:t>29/01/2021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654D6-C43C-45CA-A009-A1B471A3A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4184B-E9D1-497F-9966-CE1291928DC8}" type="datetimeFigureOut">
              <a:rPr lang="es-ES" smtClean="0"/>
              <a:t>29/01/2021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654D6-C43C-45CA-A009-A1B471A3AA00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26" name="AutoShape 2" descr="Niños en el aula. niños de primaria en pupitres en clase | Vector Prem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8" name="AutoShape 4" descr="Niños en el aula. niños de primaria en pupitres en clase | Vector Prem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5634"/>
            <a:ext cx="9144000" cy="697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AutoShape 7" descr="LLUVIA DE IDEAS: Recursos: El tiempo atmosférico | Tiempo atmosferico,  Mapas del tiempo, Tiempo preesco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3" name="AutoShape 9" descr="LLUVIA DE IDEAS: Recursos: El tiempo atmosférico | Tiempo atmosferico,  Mapas del tiempo, Tiempo preesco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5" name="AutoShape 11" descr="LLUVIA DE IDEAS: Recursos: El tiempo atmosférico | Tiempo atmosferico,  Mapas del tiempo, Tiempo preesco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7" name="AutoShape 13" descr="LLUVIA DE IDEAS: Recursos: El tiempo atmosférico | Tiempo atmosferico,  Mapas del tiempo, Tiempo preesco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40" name="AutoShape 16" descr="Pin on Como pint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8" name="Sonido grabado">
            <a:hlinkClick r:id="" action="ppaction://media"/>
          </p:cNvPr>
          <p:cNvPicPr>
            <a:picLocks noRot="1" noChangeAspect="1"/>
          </p:cNvPicPr>
          <p:nvPr>
            <a:wavAudioFile r:embed="rId1" name="Sonido grabado"/>
          </p:nvPr>
        </p:nvPicPr>
        <p:blipFill>
          <a:blip r:embed="rId4" cstate="print"/>
          <a:stretch>
            <a:fillRect/>
          </a:stretch>
        </p:blipFill>
        <p:spPr>
          <a:xfrm>
            <a:off x="4499992" y="3326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20888"/>
            <a:ext cx="9209273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Sonido grabado">
            <a:hlinkClick r:id="" action="ppaction://media"/>
          </p:cNvPr>
          <p:cNvPicPr>
            <a:picLocks noRot="1" noChangeAspect="1"/>
          </p:cNvPicPr>
          <p:nvPr>
            <a:wavAudioFile r:embed="rId1" name="Sonido grabado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2633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26" name="AutoShape 2" descr="Niños en el aula. niños de primaria en pupitres en clase | Vector Prem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8" name="AutoShape 4" descr="Niños en el aula. niños de primaria en pupitres en clase | Vector Prem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7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AutoShape 7" descr="LLUVIA DE IDEAS: Recursos: El tiempo atmosférico | Tiempo atmosferico,  Mapas del tiempo, Tiempo preesco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3" name="AutoShape 9" descr="LLUVIA DE IDEAS: Recursos: El tiempo atmosférico | Tiempo atmosferico,  Mapas del tiempo, Tiempo preesco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5" name="AutoShape 11" descr="LLUVIA DE IDEAS: Recursos: El tiempo atmosférico | Tiempo atmosferico,  Mapas del tiempo, Tiempo preesco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7" name="AutoShape 13" descr="LLUVIA DE IDEAS: Recursos: El tiempo atmosférico | Tiempo atmosferico,  Mapas del tiempo, Tiempo preesco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980728"/>
            <a:ext cx="240982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0" name="AutoShape 16" descr="Pin on Como pint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4" name="Sonido grabado">
            <a:hlinkClick r:id="" action="ppaction://media"/>
          </p:cNvPr>
          <p:cNvPicPr>
            <a:picLocks noRot="1" noChangeAspect="1"/>
          </p:cNvPicPr>
          <p:nvPr>
            <a:wavAudioFile r:embed="rId1" name="Sonido grabado"/>
          </p:nvPr>
        </p:nvPicPr>
        <p:blipFill>
          <a:blip r:embed="rId5" cstate="print"/>
          <a:stretch>
            <a:fillRect/>
          </a:stretch>
        </p:blipFill>
        <p:spPr>
          <a:xfrm>
            <a:off x="4572000" y="4046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000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4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26" name="AutoShape 2" descr="Niños en el aula. niños de primaria en pupitres en clase | Vector Prem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8" name="AutoShape 4" descr="Niños en el aula. niños de primaria en pupitres en clase | Vector Prem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5634"/>
            <a:ext cx="9144000" cy="697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AutoShape 7" descr="LLUVIA DE IDEAS: Recursos: El tiempo atmosférico | Tiempo atmosferico,  Mapas del tiempo, Tiempo preesco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3" name="AutoShape 9" descr="LLUVIA DE IDEAS: Recursos: El tiempo atmosférico | Tiempo atmosferico,  Mapas del tiempo, Tiempo preesco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5" name="AutoShape 11" descr="LLUVIA DE IDEAS: Recursos: El tiempo atmosférico | Tiempo atmosferico,  Mapas del tiempo, Tiempo preesco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7" name="AutoShape 13" descr="LLUVIA DE IDEAS: Recursos: El tiempo atmosférico | Tiempo atmosferico,  Mapas del tiempo, Tiempo preesco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40" name="AutoShape 16" descr="Pin on Como pint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" name="Sonido grabado">
            <a:hlinkClick r:id="" action="ppaction://media"/>
          </p:cNvPr>
          <p:cNvPicPr>
            <a:picLocks noRot="1" noChangeAspect="1"/>
          </p:cNvPicPr>
          <p:nvPr>
            <a:wavAudioFile r:embed="rId1" name="Sonido grabado"/>
          </p:nvPr>
        </p:nvPicPr>
        <p:blipFill>
          <a:blip r:embed="rId4" cstate="print"/>
          <a:stretch>
            <a:fillRect/>
          </a:stretch>
        </p:blipFill>
        <p:spPr>
          <a:xfrm>
            <a:off x="4572000" y="3326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85510" y="-241541"/>
            <a:ext cx="10029510" cy="7099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 cstate="print"/>
          <a:stretch>
            <a:fillRect/>
          </a:stretch>
        </p:blipFill>
        <p:spPr>
          <a:xfrm>
            <a:off x="4211960" y="263691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0</Words>
  <Application>Microsoft Office PowerPoint</Application>
  <PresentationFormat>Presentación en pantalla (4:3)</PresentationFormat>
  <Paragraphs>0</Paragraphs>
  <Slides>5</Slides>
  <Notes>0</Notes>
  <HiddenSlides>0</HiddenSlides>
  <MMClips>5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Diapositiva 1</vt:lpstr>
      <vt:lpstr>Diapositiva 2</vt:lpstr>
      <vt:lpstr>Diapositiva 3</vt:lpstr>
      <vt:lpstr>Diapositiva 4</vt:lpstr>
      <vt:lpstr>Diapositiva 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german</dc:creator>
  <cp:lastModifiedBy>german</cp:lastModifiedBy>
  <cp:revision>10</cp:revision>
  <dcterms:created xsi:type="dcterms:W3CDTF">2021-01-29T18:41:49Z</dcterms:created>
  <dcterms:modified xsi:type="dcterms:W3CDTF">2021-01-29T20:20:16Z</dcterms:modified>
</cp:coreProperties>
</file>