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40" d="100"/>
          <a:sy n="40" d="100"/>
        </p:scale>
        <p:origin x="-2244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4184B-E9D1-497F-9966-CE1291928DC8}" type="datetimeFigureOut">
              <a:rPr lang="es-ES" smtClean="0"/>
              <a:t>29/01/2021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654D6-C43C-45CA-A009-A1B471A3AA0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3.wav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4.wav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6" name="AutoShape 2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15634"/>
            <a:ext cx="9144000" cy="697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7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3" name="AutoShape 9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AutoShape 11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AutoShape 13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Pin on Como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8" name="Sonido grabado">
            <a:hlinkClick r:id="" action="ppaction://media"/>
          </p:cNvPr>
          <p:cNvPicPr>
            <a:picLocks noRot="1" noChangeAspect="1"/>
          </p:cNvPicPr>
          <p:nvPr>
            <a:wavAudioFile r:embed="rId1" name="Sonido grabado"/>
          </p:nvPr>
        </p:nvPicPr>
        <p:blipFill>
          <a:blip r:embed="rId4" cstate="print"/>
          <a:stretch>
            <a:fillRect/>
          </a:stretch>
        </p:blipFill>
        <p:spPr>
          <a:xfrm>
            <a:off x="4499992" y="33265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4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80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9209273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onido grabado">
            <a:hlinkClick r:id="" action="ppaction://media"/>
          </p:cNvPr>
          <p:cNvPicPr>
            <a:picLocks noRot="1" noChangeAspect="1"/>
          </p:cNvPicPr>
          <p:nvPr>
            <a:wavAudioFile r:embed="rId1" name="Sonido grabado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263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6" name="AutoShape 2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97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7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3" name="AutoShape 9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AutoShape 11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AutoShape 13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980728"/>
            <a:ext cx="24098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AutoShape 16" descr="Pin on Como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4" name="Sonido grabado">
            <a:hlinkClick r:id="" action="ppaction://media"/>
          </p:cNvPr>
          <p:cNvPicPr>
            <a:picLocks noRot="1" noChangeAspect="1"/>
          </p:cNvPicPr>
          <p:nvPr>
            <a:wavAudioFile r:embed="rId1" name="Sonido grabado"/>
          </p:nvPr>
        </p:nvPicPr>
        <p:blipFill>
          <a:blip r:embed="rId5" cstate="print"/>
          <a:stretch>
            <a:fillRect/>
          </a:stretch>
        </p:blipFill>
        <p:spPr>
          <a:xfrm>
            <a:off x="4572000" y="40466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000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40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6" name="AutoShape 2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Niños en el aula. niños de primaria en pupitres en clase | Vector Prem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15634"/>
            <a:ext cx="9144000" cy="697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7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3" name="AutoShape 9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AutoShape 11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AutoShape 13" descr="LLUVIA DE IDEAS: Recursos: El tiempo atmosférico | Tiempo atmosferico,  Mapas del tiempo, Tiempo preesco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Pin on Como pin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" name="Sonido grabado">
            <a:hlinkClick r:id="" action="ppaction://media"/>
          </p:cNvPr>
          <p:cNvPicPr>
            <a:picLocks noRot="1" noChangeAspect="1"/>
          </p:cNvPicPr>
          <p:nvPr>
            <a:wavAudioFile r:embed="rId1" name="Sonido grabado"/>
          </p:nvPr>
        </p:nvPicPr>
        <p:blipFill>
          <a:blip r:embed="rId4" cstate="print"/>
          <a:stretch>
            <a:fillRect/>
          </a:stretch>
        </p:blipFill>
        <p:spPr>
          <a:xfrm>
            <a:off x="4572000" y="33265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4000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10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85510" y="-241541"/>
            <a:ext cx="10029510" cy="7099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4211960" y="26369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Office PowerPoint</Application>
  <PresentationFormat>Presentación en pantalla (4:3)</PresentationFormat>
  <Paragraphs>0</Paragraphs>
  <Slides>5</Slides>
  <Notes>0</Notes>
  <HiddenSlides>0</HiddenSlides>
  <MMClips>5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german</dc:creator>
  <cp:lastModifiedBy>german</cp:lastModifiedBy>
  <cp:revision>10</cp:revision>
  <dcterms:created xsi:type="dcterms:W3CDTF">2021-01-29T18:41:49Z</dcterms:created>
  <dcterms:modified xsi:type="dcterms:W3CDTF">2021-01-29T20:20:16Z</dcterms:modified>
</cp:coreProperties>
</file>