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11BC54-498D-4A76-A0E1-CA636ECD6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6639C3D-AF0C-439B-B2E4-11255E5266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58E997-B05B-43A5-BB0C-A1FC12388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4EE-36E1-4F59-93FA-7BEC402C639A}" type="datetimeFigureOut">
              <a:rPr lang="es-ES" smtClean="0"/>
              <a:t>18/05/2020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CFB3A7-322D-44F8-80B9-80A4E713F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CD8C34-0CC8-4BC7-862C-997F14543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55DB-D1D5-4306-9343-445E0F5111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2410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2941FE-AF71-4DCC-A02F-64D884450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EE495C0-40AF-4192-AF52-60FAB4BE55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36A693-E63B-4DD9-B396-63A8ABB43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4EE-36E1-4F59-93FA-7BEC402C639A}" type="datetimeFigureOut">
              <a:rPr lang="es-ES" smtClean="0"/>
              <a:t>18/05/2020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06F897-87C6-458C-8A96-0FE82C7E1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13FD31-079B-420A-8CF2-37AE14D43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55DB-D1D5-4306-9343-445E0F5111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229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17B01F4-D437-47E7-A689-CCD4CBF130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FEE253F-B6D6-4178-9829-FD94B47985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2AF9D0-F9F4-4F2B-B6B8-B4AC76037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4EE-36E1-4F59-93FA-7BEC402C639A}" type="datetimeFigureOut">
              <a:rPr lang="es-ES" smtClean="0"/>
              <a:t>18/05/2020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1970BE-B6C8-44BF-B6EB-6432DFC82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40324A-3A2C-4356-B038-F1E6245F9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55DB-D1D5-4306-9343-445E0F5111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8654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56680C-679A-4FB7-882A-EDA883F38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F23C12-2C19-441B-99E5-E1503DDA8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21F823-C4DF-4BC0-AFF7-E64931064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4EE-36E1-4F59-93FA-7BEC402C639A}" type="datetimeFigureOut">
              <a:rPr lang="es-ES" smtClean="0"/>
              <a:t>18/05/2020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F25BD-FFD0-495C-AB1C-03289D5DF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ECE98B-FB5E-43D5-B859-6727D678C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55DB-D1D5-4306-9343-445E0F5111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8434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A28650-D871-4F50-90A6-0ADA58C1B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1A2973-6F74-44D7-B69D-0E886BDD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D21F8E-9B01-423F-AD96-1BFB31059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4EE-36E1-4F59-93FA-7BEC402C639A}" type="datetimeFigureOut">
              <a:rPr lang="es-ES" smtClean="0"/>
              <a:t>18/05/2020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9FC86C-23EF-4813-AE82-3F589F91D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169FD6-E4A7-49E8-92A9-F3A16A233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55DB-D1D5-4306-9343-445E0F5111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186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40D36E-5EA2-40C3-9694-4E3E16A19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9C6A50-805B-46EA-9FB5-F51607FDF0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841A58F-0D1C-48BB-A74D-0FD736CFEF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540CD7-CC95-446A-A224-B967DD718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4EE-36E1-4F59-93FA-7BEC402C639A}" type="datetimeFigureOut">
              <a:rPr lang="es-ES" smtClean="0"/>
              <a:t>18/05/2020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77BD966-6399-4A74-A52D-5045B2530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AAAC95-AEB8-497A-972A-B05A8EF78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55DB-D1D5-4306-9343-445E0F5111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0614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708BBD-3B04-4C20-B4C5-D12CA7FB1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37A037-F6EE-4D69-9929-B4AF75257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FA59983-7069-4290-9013-D59F6A83C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6109580-4325-4135-8A08-907DCCFB44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D9A8572-E12F-4950-A3ED-B899DC48B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9160A73-3BA4-4CFC-B073-54A38098D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4EE-36E1-4F59-93FA-7BEC402C639A}" type="datetimeFigureOut">
              <a:rPr lang="es-ES" smtClean="0"/>
              <a:t>18/05/2020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CDBE96-DA21-4E36-A22E-627F70CBD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96532B8-3F9C-41F7-9B9E-92ACA2EE8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55DB-D1D5-4306-9343-445E0F5111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3671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575736-7A3F-4EB8-834D-335DE5FB4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7EE9279-EED3-4668-B287-FA285CF8E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4EE-36E1-4F59-93FA-7BEC402C639A}" type="datetimeFigureOut">
              <a:rPr lang="es-ES" smtClean="0"/>
              <a:t>18/05/2020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644F4DC-4C8F-4625-8B4D-5C8D11734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2D8DFAA-5048-40FD-B72C-3DED5C4D9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55DB-D1D5-4306-9343-445E0F5111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1510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A572BC3-9644-420B-97A8-C26C77B58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4EE-36E1-4F59-93FA-7BEC402C639A}" type="datetimeFigureOut">
              <a:rPr lang="es-ES" smtClean="0"/>
              <a:t>18/05/2020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86E0D96-15A1-4967-B8B7-642A83AF5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833411C-D8CF-4569-A387-21B1537E2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55DB-D1D5-4306-9343-445E0F5111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0803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9E7B22-DB64-4666-BBCD-DE8576AD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A4ACFF-22E1-402F-914A-1DD52293B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F43D1F6-C80E-4C40-ABC1-19A2E034F8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0A5DBA7-45F5-4FCC-88E5-C724AA48F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4EE-36E1-4F59-93FA-7BEC402C639A}" type="datetimeFigureOut">
              <a:rPr lang="es-ES" smtClean="0"/>
              <a:t>18/05/2020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E192EA-0F64-46E5-98B9-F66C1F0AE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7F2FFF-D511-4F70-B7ED-FB7CB9594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55DB-D1D5-4306-9343-445E0F5111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3629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3DCF51-23DA-43A8-A27D-3AF8AF21E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02A627C-D3EA-466F-B03E-48376C125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96AF6CB-C94E-40E9-BDE6-A78B4972B1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389DE68-426E-4D6C-B786-D97F2C4AC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4EE-36E1-4F59-93FA-7BEC402C639A}" type="datetimeFigureOut">
              <a:rPr lang="es-ES" smtClean="0"/>
              <a:t>18/05/2020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96121C5-CD89-46F9-93C7-181B7445D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FFB962A-8193-47F6-BDE0-0B6C00252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55DB-D1D5-4306-9343-445E0F5111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4436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E35F114-B884-4069-9DA3-1B4249F35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1E4D8D7-7BDB-4A59-8B3F-4D5A66407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1DD9DC-2914-42D3-89E5-A0CB84E47F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524EE-36E1-4F59-93FA-7BEC402C639A}" type="datetimeFigureOut">
              <a:rPr lang="es-ES" smtClean="0"/>
              <a:t>18/05/2020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56AB8D-33A4-4473-BAE5-0DC3915439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16E05F-7CB6-4E2A-BC9B-55751F0FF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755DB-D1D5-4306-9343-445E0F5111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1325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C5D492-FB56-4A29-BE2A-92BC7A5E05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4DADD6-B3AA-4FFE-982D-7AEF7EDD57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0195134-C109-4609-830B-4D3D980184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450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A58BE9-33D2-4E14-B6C4-48B6826E64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A2D9D10-8797-4927-8B8C-B83B07F2A4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6120A72-A43B-4E96-8280-D1BED3850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09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C7122B-56D8-47DE-83E4-E42F876070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C44CD7F-F121-479D-905F-D5229BA850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49B3E76-D680-4C65-B0D1-AEDEEF4F8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538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25AB3B-0108-46A1-8B64-7C0D80CEFD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C242DB4-E2D2-47B4-8D82-3A80706269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D5E876F-9E70-43D0-AF43-983438614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356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5BE36C-F67F-41D4-9D0E-F2D16EE3A3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15BCF41-9D9C-4CAD-A403-40FD80C592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0C4B033-BBBA-47E3-ABE1-D33D37F96F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452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729BACE-ED06-4F67-9497-EACDF9D585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6CC88B6F-5807-49AC-AB3E-52B39E6910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E8E1692-27EC-4E9F-85E1-6B4577EFC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770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F0248C-BC5F-4E6B-ABA1-66E4F4E560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F3FF1BE-FA36-4E6C-8EC0-1C3A3E8E10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34DC84F-84D0-4C99-9539-2500FE126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396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FD9BA7-EF05-4EAC-A625-4EB202BDCD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EC8813E-4F6C-4AC8-9E79-D98D6564A0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4AB6FA0-BE3F-440C-871C-F24ABC7EBF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0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9A293D-FB5C-4F1F-B776-304DA7CDAF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B75352-9FA3-437D-B4E4-1897E912B4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98BF48-F96D-44DC-B3C8-D7DCCD5C35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0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0FA5AC-6F1A-4F5A-AEDF-B0A32A6C3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7818315-E50C-4275-9D8E-DA18A52776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7B8FF51-455C-466E-993B-6704BEDE1B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494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D839F5-0F92-4AF4-B751-458A42A210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E1F7FF2-EEAB-4229-86AA-ADE5E92370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C8B5BF6-2061-49C1-AD99-9FE2A6C4B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597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B2C8F3-2729-4729-ABC1-2BE0BE8EA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01A3B5E-F4E4-4DD2-A806-5288D3921D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79EB7E7-BDDA-4EE6-8FA5-EF71594D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737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F59D82-F18E-4DA1-B3CC-284ECC2BA3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F3B7559-4A6F-470E-8311-C19F7B9977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7428FDA-7B5C-46EF-92B9-4E7C32149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05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B2FF4D-1A45-48B9-957A-29D7A080C0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BBA056D-9438-4CAB-84E4-0F162DAD0A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5B3CF9D-D3F2-423C-ADB1-404293237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485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90A2FE-A9A6-4667-973C-87B9637BC0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CEAA0BA-1E69-498C-B104-035582C241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BE05C25-AAC7-4D4D-8A20-E6BD3A9DC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19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5DC0F-D23F-4EB7-80CC-6F7035B3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65879C7-08BC-4C82-B798-9B0C6775F0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94F4A4E-5C19-4FCA-B5AF-0800DA3078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612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2EF44C-6E7F-498C-B149-D3CDBCAEBC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1E742F2-BB6C-4AF1-A64B-B5246EE9F1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8DE50B-4E7F-4BD7-A5C5-44C373A86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729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BC2795-705C-4206-BD80-C1210EF07C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531CD17-0719-4D66-86E6-471CBF1EC9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77F5BFC-8616-4253-A976-6AD2F9B62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41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40D673-A222-485A-8D09-649321D8F6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791F6EB-5B49-48F8-BF2A-8633EEBC8A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3C76F2D-7941-409C-BD78-5F23BC8D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80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4280E1-F199-42E7-838D-F817369F47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31960AF-975B-46B5-A2A2-5FBC70A713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ADA717-3C1D-4D26-93B4-014A19A5E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988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328343-B1A5-42ED-8CB5-F9AAB67D8C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654ADEB-61EE-4606-B1AF-165D1D7976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C5256BD-D661-4893-B4B4-EB2593CEA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198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Application>Microsoft Office PowerPoint</Application>
  <PresentationFormat>Panorámica</PresentationFormat>
  <Paragraphs>0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Diego Prieto</dc:creator>
  <cp:lastModifiedBy>Diego Prieto</cp:lastModifiedBy>
  <cp:revision>5</cp:revision>
  <dcterms:created xsi:type="dcterms:W3CDTF">2020-05-18T17:51:46Z</dcterms:created>
  <dcterms:modified xsi:type="dcterms:W3CDTF">2020-05-18T18:25:45Z</dcterms:modified>
</cp:coreProperties>
</file>