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1BC54-498D-4A76-A0E1-CA636ECD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639C3D-AF0C-439B-B2E4-11255E52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8E997-B05B-43A5-BB0C-A1FC1238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CFB3A7-322D-44F8-80B9-80A4E713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D8C34-0CC8-4BC7-862C-997F1454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41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941FE-AF71-4DCC-A02F-64D88445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E495C0-40AF-4192-AF52-60FAB4BE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36A693-E63B-4DD9-B396-63A8ABB4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06F897-87C6-458C-8A96-0FE82C7E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13FD31-079B-420A-8CF2-37AE14D4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2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7B01F4-D437-47E7-A689-CCD4CBF13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EE253F-B6D6-4178-9829-FD94B4798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2AF9D0-F9F4-4F2B-B6B8-B4AC7603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1970BE-B6C8-44BF-B6EB-6432DFC8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0324A-3A2C-4356-B038-F1E6245F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65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6680C-679A-4FB7-882A-EDA883F3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F23C12-2C19-441B-99E5-E1503DDA8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21F823-C4DF-4BC0-AFF7-E6493106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F25BD-FFD0-495C-AB1C-03289D5D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CE98B-FB5E-43D5-B859-6727D678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43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28650-D871-4F50-90A6-0ADA58C1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1A2973-6F74-44D7-B69D-0E886BDD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D21F8E-9B01-423F-AD96-1BFB3105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9FC86C-23EF-4813-AE82-3F589F91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69FD6-E4A7-49E8-92A9-F3A16A23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8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0D36E-5EA2-40C3-9694-4E3E16A1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9C6A50-805B-46EA-9FB5-F51607FDF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41A58F-0D1C-48BB-A74D-0FD736CFE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540CD7-CC95-446A-A224-B967DD71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7BD966-6399-4A74-A52D-5045B253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AAAC95-AEB8-497A-972A-B05A8EF7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61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08BBD-3B04-4C20-B4C5-D12CA7FB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37A037-F6EE-4D69-9929-B4AF75257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A59983-7069-4290-9013-D59F6A83C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109580-4325-4135-8A08-907DCCFB4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9A8572-E12F-4950-A3ED-B899DC48B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160A73-3BA4-4CFC-B073-54A3809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CDBE96-DA21-4E36-A22E-627F70CB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6532B8-3F9C-41F7-9B9E-92ACA2EE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67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75736-7A3F-4EB8-834D-335DE5FB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EE9279-EED3-4668-B287-FA285CF8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44F4DC-4C8F-4625-8B4D-5C8D1173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D8DFAA-5048-40FD-B72C-3DED5C4D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51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A572BC3-9644-420B-97A8-C26C77B5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6E0D96-15A1-4967-B8B7-642A83AF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33411C-D8CF-4569-A387-21B1537E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80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E7B22-DB64-4666-BBCD-DE8576AD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A4ACFF-22E1-402F-914A-1DD52293B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43D1F6-C80E-4C40-ABC1-19A2E034F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5DBA7-45F5-4FCC-88E5-C724AA48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E192EA-0F64-46E5-98B9-F66C1F0A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7F2FFF-D511-4F70-B7ED-FB7CB959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62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DCF51-23DA-43A8-A27D-3AF8AF21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2A627C-D3EA-466F-B03E-48376C12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6AF6CB-C94E-40E9-BDE6-A78B4972B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89DE68-426E-4D6C-B786-D97F2C4A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6121C5-CD89-46F9-93C7-181B7445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FB962A-8193-47F6-BDE0-0B6C0025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43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35F114-B884-4069-9DA3-1B4249F3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4D8D7-7BDB-4A59-8B3F-4D5A66407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DD9DC-2914-42D3-89E5-A0CB84E47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24EE-36E1-4F59-93FA-7BEC402C639A}" type="datetimeFigureOut">
              <a:rPr lang="es-ES" smtClean="0"/>
              <a:t>18/05/2020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6AB8D-33A4-4473-BAE5-0DC391543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6E05F-7CB6-4E2A-BC9B-55751F0FF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55DB-D1D5-4306-9343-445E0F511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32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5D492-FB56-4A29-BE2A-92BC7A5E0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4DADD6-B3AA-4FFE-982D-7AEF7EDD5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195134-C109-4609-830B-4D3D9801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5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58BE9-33D2-4E14-B6C4-48B6826E6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2D9D10-8797-4927-8B8C-B83B07F2A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120A72-A43B-4E96-8280-D1BED385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0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7122B-56D8-47DE-83E4-E42F87607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44CD7F-F121-479D-905F-D5229BA85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9B3E76-D680-4C65-B0D1-AEDEEF4F8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AB3B-0108-46A1-8B64-7C0D80CEF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242DB4-E2D2-47B4-8D82-3A8070626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5E876F-9E70-43D0-AF43-983438614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5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BE36C-F67F-41D4-9D0E-F2D16EE3A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5BCF41-9D9C-4CAD-A403-40FD80C59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C4B033-BBBA-47E3-ABE1-D33D37F96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5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729BACE-ED06-4F67-9497-EACDF9D58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CC88B6F-5807-49AC-AB3E-52B39E691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8E1692-27EC-4E9F-85E1-6B4577EFC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7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0248C-BC5F-4E6B-ABA1-66E4F4E56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3FF1BE-FA36-4E6C-8EC0-1C3A3E8E1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4DC84F-84D0-4C99-9539-2500FE126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9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D9BA7-EF05-4EAC-A625-4EB202BDCD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C8813E-4F6C-4AC8-9E79-D98D6564A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AB6FA0-BE3F-440C-871C-F24ABC7EB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0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A293D-FB5C-4F1F-B776-304DA7CDA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B75352-9FA3-437D-B4E4-1897E912B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98BF48-F96D-44DC-B3C8-D7DCCD5C3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FA5AC-6F1A-4F5A-AEDF-B0A32A6C3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818315-E50C-4275-9D8E-DA18A5277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B8FF51-455C-466E-993B-6704BEDE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839F5-0F92-4AF4-B751-458A42A21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1F7FF2-EEAB-4229-86AA-ADE5E9237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8B5BF6-2061-49C1-AD99-9FE2A6C4B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9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2C8F3-2729-4729-ABC1-2BE0BE8EA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1A3B5E-F4E4-4DD2-A806-5288D3921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9EB7E7-BDDA-4EE6-8FA5-EF71594DB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37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59D82-F18E-4DA1-B3CC-284ECC2BA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3B7559-4A6F-470E-8311-C19F7B997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428FDA-7B5C-46EF-92B9-4E7C32149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5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2FF4D-1A45-48B9-957A-29D7A080C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BA056D-9438-4CAB-84E4-0F162DAD0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B3CF9D-D3F2-423C-ADB1-404293237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8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0A2FE-A9A6-4667-973C-87B9637BC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AA0BA-1E69-498C-B104-035582C241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E05C25-AAC7-4D4D-8A20-E6BD3A9DC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5DC0F-D23F-4EB7-80CC-6F7035B3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5879C7-08BC-4C82-B798-9B0C6775F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4F4A4E-5C19-4FCA-B5AF-0800DA307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1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EF44C-6E7F-498C-B149-D3CDBCAEB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E742F2-BB6C-4AF1-A64B-B5246EE9F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8DE50B-4E7F-4BD7-A5C5-44C373A8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C2795-705C-4206-BD80-C1210EF07C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31CD17-0719-4D66-86E6-471CBF1EC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7F5BFC-8616-4253-A976-6AD2F9B62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0D673-A222-485A-8D09-649321D8F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91F6EB-5B49-48F8-BF2A-8633EEBC8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C76F2D-7941-409C-BD78-5F23BC8D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280E1-F199-42E7-838D-F817369F4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1960AF-975B-46B5-A2A2-5FBC70A71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ADA717-3C1D-4D26-93B4-014A19A5E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28343-B1A5-42ED-8CB5-F9AAB67D8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54ADEB-61EE-4606-B1AF-165D1D7976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5256BD-D661-4893-B4B4-EB2593CEA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9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Panorámica</PresentationFormat>
  <Paragraphs>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Prieto</dc:creator>
  <cp:lastModifiedBy>Diego Prieto</cp:lastModifiedBy>
  <cp:revision>5</cp:revision>
  <dcterms:created xsi:type="dcterms:W3CDTF">2020-05-18T17:51:46Z</dcterms:created>
  <dcterms:modified xsi:type="dcterms:W3CDTF">2020-05-18T18:25:45Z</dcterms:modified>
</cp:coreProperties>
</file>