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5"/>
  </p:notesMasterIdLst>
  <p:sldIdLst>
    <p:sldId id="256" r:id="rId2"/>
    <p:sldId id="259" r:id="rId3"/>
    <p:sldId id="317" r:id="rId4"/>
    <p:sldId id="258" r:id="rId5"/>
    <p:sldId id="281" r:id="rId6"/>
    <p:sldId id="282" r:id="rId7"/>
    <p:sldId id="283" r:id="rId8"/>
    <p:sldId id="284" r:id="rId9"/>
    <p:sldId id="285" r:id="rId10"/>
    <p:sldId id="286" r:id="rId11"/>
    <p:sldId id="260" r:id="rId12"/>
    <p:sldId id="261" r:id="rId13"/>
    <p:sldId id="262" r:id="rId14"/>
    <p:sldId id="263" r:id="rId15"/>
    <p:sldId id="269" r:id="rId16"/>
    <p:sldId id="268" r:id="rId17"/>
    <p:sldId id="264" r:id="rId18"/>
    <p:sldId id="265" r:id="rId19"/>
    <p:sldId id="267" r:id="rId20"/>
    <p:sldId id="270" r:id="rId21"/>
    <p:sldId id="271" r:id="rId22"/>
    <p:sldId id="272" r:id="rId23"/>
    <p:sldId id="266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16" r:id="rId32"/>
    <p:sldId id="318" r:id="rId33"/>
    <p:sldId id="287" r:id="rId34"/>
    <p:sldId id="289" r:id="rId35"/>
    <p:sldId id="290" r:id="rId36"/>
    <p:sldId id="291" r:id="rId37"/>
    <p:sldId id="292" r:id="rId38"/>
    <p:sldId id="295" r:id="rId39"/>
    <p:sldId id="320" r:id="rId40"/>
    <p:sldId id="319" r:id="rId41"/>
    <p:sldId id="294" r:id="rId42"/>
    <p:sldId id="28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2" r:id="rId59"/>
    <p:sldId id="313" r:id="rId60"/>
    <p:sldId id="314" r:id="rId61"/>
    <p:sldId id="311" r:id="rId62"/>
    <p:sldId id="353" r:id="rId63"/>
    <p:sldId id="321" r:id="rId64"/>
    <p:sldId id="322" r:id="rId65"/>
    <p:sldId id="323" r:id="rId66"/>
    <p:sldId id="328" r:id="rId67"/>
    <p:sldId id="331" r:id="rId68"/>
    <p:sldId id="330" r:id="rId69"/>
    <p:sldId id="329" r:id="rId70"/>
    <p:sldId id="324" r:id="rId71"/>
    <p:sldId id="332" r:id="rId72"/>
    <p:sldId id="333" r:id="rId73"/>
    <p:sldId id="334" r:id="rId74"/>
    <p:sldId id="335" r:id="rId75"/>
    <p:sldId id="336" r:id="rId76"/>
    <p:sldId id="337" r:id="rId77"/>
    <p:sldId id="340" r:id="rId78"/>
    <p:sldId id="338" r:id="rId79"/>
    <p:sldId id="339" r:id="rId80"/>
    <p:sldId id="341" r:id="rId81"/>
    <p:sldId id="342" r:id="rId82"/>
    <p:sldId id="347" r:id="rId83"/>
    <p:sldId id="348" r:id="rId84"/>
    <p:sldId id="343" r:id="rId85"/>
    <p:sldId id="344" r:id="rId86"/>
    <p:sldId id="345" r:id="rId87"/>
    <p:sldId id="349" r:id="rId88"/>
    <p:sldId id="346" r:id="rId89"/>
    <p:sldId id="350" r:id="rId90"/>
    <p:sldId id="351" r:id="rId91"/>
    <p:sldId id="354" r:id="rId92"/>
    <p:sldId id="326" r:id="rId93"/>
    <p:sldId id="327" r:id="rId94"/>
    <p:sldId id="356" r:id="rId95"/>
    <p:sldId id="357" r:id="rId96"/>
    <p:sldId id="359" r:id="rId97"/>
    <p:sldId id="358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6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55" r:id="rId123"/>
    <p:sldId id="352" r:id="rId1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  <a:srgbClr val="969FA7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90D1-99F3-44B3-9A25-6E703BD66939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7F2D-2BD5-4E06-AD5E-520AB1BD3E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6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126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95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87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microsoft.com/office/2007/relationships/hdphoto" Target="../media/hdphoto2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68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2.jpeg"/><Relationship Id="rId4" Type="http://schemas.openxmlformats.org/officeDocument/2006/relationships/image" Target="../media/image64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13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84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63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5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7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6.jpeg"/><Relationship Id="rId7" Type="http://schemas.openxmlformats.org/officeDocument/2006/relationships/image" Target="../media/image98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97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94.jpeg"/><Relationship Id="rId7" Type="http://schemas.openxmlformats.org/officeDocument/2006/relationships/image" Target="../media/image6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8.jpeg"/><Relationship Id="rId4" Type="http://schemas.openxmlformats.org/officeDocument/2006/relationships/image" Target="../media/image76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microsoft.com/office/2007/relationships/hdphoto" Target="../media/hdphoto3.wdp"/><Relationship Id="rId4" Type="http://schemas.openxmlformats.org/officeDocument/2006/relationships/image" Target="../media/image99.png"/><Relationship Id="rId9" Type="http://schemas.microsoft.com/office/2007/relationships/hdphoto" Target="../media/hdphoto5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4.jpeg"/><Relationship Id="rId7" Type="http://schemas.openxmlformats.org/officeDocument/2006/relationships/image" Target="../media/image2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7.jpeg"/><Relationship Id="rId4" Type="http://schemas.openxmlformats.org/officeDocument/2006/relationships/image" Target="../media/image41.jpeg"/><Relationship Id="rId9" Type="http://schemas.openxmlformats.org/officeDocument/2006/relationships/image" Target="../media/image10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64.jpeg"/><Relationship Id="rId4" Type="http://schemas.openxmlformats.org/officeDocument/2006/relationships/image" Target="../media/image9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microsoft.com/office/2007/relationships/hdphoto" Target="../media/hdphoto7.wdp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microsoft.com/office/2007/relationships/hdphoto" Target="../media/hdphoto6.wdp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microsoft.com/office/2007/relationships/hdphoto" Target="../media/hdphoto7.wdp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microsoft.com/office/2007/relationships/hdphoto" Target="../media/hdphoto8.wdp"/><Relationship Id="rId4" Type="http://schemas.openxmlformats.org/officeDocument/2006/relationships/image" Target="../media/image11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microsoft.com/office/2007/relationships/hdphoto" Target="../media/hdphoto8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20.jpeg"/><Relationship Id="rId7" Type="http://schemas.openxmlformats.org/officeDocument/2006/relationships/image" Target="../media/image94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microsoft.com/office/2007/relationships/hdphoto" Target="../media/hdphoto7.wdp"/><Relationship Id="rId5" Type="http://schemas.microsoft.com/office/2007/relationships/hdphoto" Target="../media/hdphoto8.wdp"/><Relationship Id="rId10" Type="http://schemas.openxmlformats.org/officeDocument/2006/relationships/image" Target="../media/image114.png"/><Relationship Id="rId4" Type="http://schemas.openxmlformats.org/officeDocument/2006/relationships/image" Target="../media/image116.png"/><Relationship Id="rId9" Type="http://schemas.microsoft.com/office/2007/relationships/hdphoto" Target="../media/hdphoto6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audio" Target="../media/audio2.wav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– NO 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1" y="3396916"/>
            <a:ext cx="10993546" cy="138422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Funciones ejecutivas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INHIBICIÓN DE RESPUESTA Y FLEXIBILIDAD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Atención y concentración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762364" y="5205559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</a:t>
            </a:r>
            <a:endParaRPr lang="es-ES" alt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462253" y="5682612"/>
            <a:ext cx="1112484" cy="58782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4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¡A JUGAR!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http://www.arasaac.org/classes/img/thumbnail.php?i=c2l6ZT0zMDAmcnV0YT0uLi8uLi9yZXBvc2l0b3Jpby9vcmlnaW5hbGVzLzQ1Nj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6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 flipV="1">
            <a:off x="5207086" y="3948589"/>
            <a:ext cx="1568821" cy="3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35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731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pic>
        <p:nvPicPr>
          <p:cNvPr id="6146" name="Picture 2" descr="http://www.arasaac.org/classes/img/thumbnail.php?i=c2l6ZT0zMDAmcnV0YT0uLi8uLi9yZXBvc2l0b3Jpby9vcmlnaW5hbGVzLzI5MD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" y="188792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saac.org/classes/img/thumbnail.php?i=c2l6ZT0zMDAmcnV0YT0uLi8uLi9yZXBvc2l0b3Jpby9vcmlnaW5hbGVzLzEzN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403023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rasaac.org/classes/img/thumbnail.php?i=c2l6ZT0zMDAmcnV0YT0uLi8uLi9yZXBvc2l0b3Jpby9vcmlnaW5hbGVzLzI1OD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26" y="230985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rasaac.org/classes/img/thumbnail.php?i=c2l6ZT0zMDAmcnV0YT0uLi8uLi9yZXBvc2l0b3Jpby9vcmlnaW5hbGVzLzI1OD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62" y="46980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27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¡A JUGAR!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82586" y="3132629"/>
            <a:ext cx="8226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odoni MT" panose="02070603080606020203" pitchFamily="18" charset="0"/>
              </a:rPr>
              <a:t>A - E - I - O - U</a:t>
            </a:r>
          </a:p>
        </p:txBody>
      </p:sp>
    </p:spTree>
    <p:extLst>
      <p:ext uri="{BB962C8B-B14F-4D97-AF65-F5344CB8AC3E}">
        <p14:creationId xmlns:p14="http://schemas.microsoft.com/office/powerpoint/2010/main" val="34090200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49239" y="3043646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O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758505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pic>
        <p:nvPicPr>
          <p:cNvPr id="8" name="Picture 2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38" y="41148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8" descr="http://www.arasaac.org/classes/img/thumbnail.php?i=c2l6ZT0zMDAmcnV0YT0uLi8uLi9yZXBvc2l0b3Jpby9vcmlnaW5hbGVzLzI1O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68" y="230749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204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76302" y="1972491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E</a:t>
            </a:r>
          </a:p>
        </p:txBody>
      </p:sp>
      <p:pic>
        <p:nvPicPr>
          <p:cNvPr id="7" name="Picture 2" descr="http://www.arasaac.org/classes/img/thumbnail.php?i=c2l6ZT0zMDAmcnV0YT0uLi8uLi9yZXBvc2l0b3Jpby9vcmlnaW5hbGVzLzIyN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30" y="3944982"/>
            <a:ext cx="2234293" cy="22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76958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815045" y="3635643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/>
              <a:t>5</a:t>
            </a:r>
          </a:p>
        </p:txBody>
      </p:sp>
      <p:pic>
        <p:nvPicPr>
          <p:cNvPr id="5" name="Picture 2" descr="http://www.arasaac.org/classes/img/thumbnail.php?i=c2l6ZT0zMDAmcnV0YT0uLi8uLi9yZXBvc2l0b3Jpby9vcmlnaW5hbGVzLzI1OT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65" y="242036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498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6" name="Picture 2" descr="http://www.arasaac.org/classes/img/thumbnail.php?i=c2l6ZT0zMDAmcnV0YT0uLi8uLi9yZXBvc2l0b3Jpby9vcmlnaW5hbGVzLzI2MD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93" y="250806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674427" y="3740146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934029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Picture 2" descr="http://www.arasaac.org/classes/img/thumbnail.php?i=c2l6ZT0zMDAmcnV0YT0uLi8uLi9yZXBvc2l0b3Jpby9vcmlnaW5hbGVzLzI5MD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63" y="208490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EzN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10" y="422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I1OD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19" y="208490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472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" name="Picture 6" descr="http://www.arasaac.org/classes/img/thumbnail.php?i=c2l6ZT0zMDAmcnV0YT0uLi8uLi9yZXBvc2l0b3Jpby9vcmlnaW5hbGVzLzI0Mz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41" y="198586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arasaac.org/classes/img/thumbnail.php?i=c2l6ZT0zMDAmcnV0YT0uLi8uLi9yZXBvc2l0b3Jpby9vcmlnaW5hbGVzLzQ5Mz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64" y="392930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www.arasaac.org/classes/img/thumbnail.php?i=c2l6ZT0zMDAmcnV0YT0uLi8uLi9yZXBvc2l0b3Jpby9vcmlnaW5hbGVzLzMyND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7" y="198586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064622" y="3901310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5154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90592" y="1863588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O</a:t>
            </a:r>
          </a:p>
        </p:txBody>
      </p:sp>
      <p:pic>
        <p:nvPicPr>
          <p:cNvPr id="2050" name="Picture 2" descr="http://www.arasaac.org/classes/img/thumbnail.php?i=c2l6ZT0zMDAmcnV0YT0uLi8uLi9yZXBvc2l0b3Jpby9vcmlnaW5hbGVzLzg2Nj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57" y="407957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27" y="407957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IyNT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06" y="215873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2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pic>
        <p:nvPicPr>
          <p:cNvPr id="2050" name="Picture 2" descr="http://www.arasaac.org/classes/img/thumbnail.php?i=c2l6ZT0zMDAmcnV0YT0uLi8uLi9yZXBvc2l0b3Jpby9vcmlnaW5hbGVzLzIzMj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68" y="27823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78442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098" name="Picture 2" descr="http://www.arasaac.org/classes/img/thumbnail.php?i=c2l6ZT0zMDAmcnV0YT0uLi8uLi9yZXBvc2l0b3Jpby9vcmlnaW5hbGVzLzEzNjQ0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4" y="215537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classes/img/thumbnail.php?i=c2l6ZT0zMDAmcnV0YT0uLi8uLi9yZXBvc2l0b3Jpby9vcmlnaW5hbGVzLzI1OTA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34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cyNT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07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rasaac.org/classes/img/thumbnail.php?i=c2l6ZT0zMDAmcnV0YT0uLi8uLi9yZXBvc2l0b3Jpby9vcmlnaW5hbGVzLzIzNj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537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10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9133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arasaac.org/classes/img/thumbnail.php?i=c2l6ZT0zMDAmcnV0YT0uLi8uLi9yZXBvc2l0b3Jpby9vcmlnaW5hbGVzLzkwNTQ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6"/>
          <a:stretch/>
        </p:blipFill>
        <p:spPr bwMode="auto">
          <a:xfrm>
            <a:off x="8753309" y="3829632"/>
            <a:ext cx="2160000" cy="19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MyNz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21" y="202258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26818" y="382963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52402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5122" name="Picture 2" descr="http://www.arasaac.org/classes/img/thumbnail.php?i=c2l6ZT0zMDAmcnV0YT0uLi8uLi9yZXBvc2l0b3Jpby9vcmlnaW5hbGVzLzMzMj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5" y="422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rasaac.org/classes/img/thumbnail.php?i=c2l6ZT0zMDAmcnV0YT0uLi8uLi9yZXBvc2l0b3Jpby9vcmlnaW5hbGVzLzMwODk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45" y="206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935945" y="4381777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U</a:t>
            </a:r>
          </a:p>
        </p:txBody>
      </p:sp>
      <p:pic>
        <p:nvPicPr>
          <p:cNvPr id="5126" name="Picture 6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1" y="206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rasaac.org/classes/img/thumbnail.php?i=c2l6ZT0zMDAmcnV0YT0uLi8uLi9yZXBvc2l0b3Jpby9vcmlnaW5hbGVzLzI0MDk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25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30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195665" y="2096366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194" name="Picture 2" descr="http://www.arasaac.org/classes/img/thumbnail.php?i=c2l6ZT0zMDAmcnV0YT0uLi8uLi9yZXBvc2l0b3Jpby9vcmlnaW5hbGVzLzI4NTc3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052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I1NT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796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206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yOTQ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6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490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290808" y="219378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I</a:t>
            </a:r>
          </a:p>
        </p:txBody>
      </p:sp>
      <p:pic>
        <p:nvPicPr>
          <p:cNvPr id="7170" name="Picture 2" descr="http://www.arasaac.org/classes/img/thumbnail.php?i=c2l6ZT0zMDAmcnV0YT0uLi8uLi9yZXBvc2l0b3Jpby9vcmlnaW5hbGVzLzI4NT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64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8" y="422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I3OTY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08" y="198286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rasaac.org/classes/img/thumbnail.php?i=c2l6ZT0zMDAmcnV0YT0uLi8uLi9yZXBvc2l0b3Jpby9vcmlnaW5hbGVzLzI0OD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808" y="422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5523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4" name="Picture 4" descr="http://www.arasaac.org/classes/img/thumbnail.php?i=c2l6ZT0zMDAmcnV0YT0uLi8uLi9yZXBvc2l0b3Jpby9vcmlnaW5hbGVzLzE2ODI5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26" y="201122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2MTMucG5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42272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11" y="186874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2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23"/>
          <a:stretch/>
        </p:blipFill>
        <p:spPr bwMode="auto">
          <a:xfrm>
            <a:off x="9452859" y="4076791"/>
            <a:ext cx="25035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59822" y="435378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11979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32332" y="4171220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5" name="Picture 2" descr="http://www.arasaac.org/classes/img/thumbnail.php?i=c2l6ZT0zMDAmcnV0YT0uLi8uLi9yZXBvc2l0b3Jpby9vcmlnaW5hbGVzLzIzNT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5" y="2180047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I1M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98" y="216109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808" y="216109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08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9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" name="Picture 2" descr="http://www.arasaac.org/classes/img/thumbnail.php?i=c2l6ZT0zMDAmcnV0YT0uLi8uLi9yZXBvc2l0b3Jpby9vcmlnaW5hbGVzLzMyNj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33" y="183386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661191" y="2157981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1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44" y="399386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I1Nz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097" y="351233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I4MD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" y="437397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491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7" name="Picture 2" descr="http://www.arasaac.org/classes/img/thumbnail.php?i=c2l6ZT0zMDAmcnV0YT0uLi8uLi9yZXBvc2l0b3Jpby9vcmlnaW5hbGVzLzM0MDQz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21" y="242721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g2Nj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706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Q5NDU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05" y="399522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Q5Mz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90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rasaac.org/classes/img/thumbnail.php?i=c2l6ZT0zMDAmcnV0YT0uLi8uLi9yZXBvc2l0b3Jpby9vcmlnaW5hbGVzLzIzMz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41" y="198286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573697" y="219378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U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1501" y="4409773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95424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13314" name="Picture 2" descr="http://www.arasaac.org/classes/img/thumbnail.php?i=c2l6ZT0zMDAmcnV0YT0uLi8uLi9yZXBvc2l0b3Jpby9vcmlnaW5hbGVzLzU5Mz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7" y="201304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rasaac.org/classes/img/thumbnail.php?i=c2l6ZT0zMDAmcnV0YT0uLi8uLi9yZXBvc2l0b3Jpby9vcmlnaW5hbGVzLzY5OD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18" y="459233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rasaac.org/classes/img/thumbnail.php?i=c2l6ZT0zMDAmcnV0YT0uLi8uLi9yZXBvc2l0b3Jpby9vcmlnaW5hbGVzLzg1MT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0" y="328122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arasaac.org/classes/img/thumbnail.php?i=c2l6ZT0zMDAmcnV0YT0uLi8uLi9yZXBvc2l0b3Jpby9vcmlnaW5hbGVzLzI5NDk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06" y="22461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arasaac.org/classes/img/thumbnail.php?i=c2l6ZT0zMDAmcnV0YT0uLi8uLi9yZXBvc2l0b3Jpby9vcmlnaW5hbGVzLzIzMj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95" y="473435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arasaac.org/classes/img/thumbnail.php?i=c2l6ZT0zMDAmcnV0YT0uLi8uLi9yZXBvc2l0b3Jpby9vcmlnaW5hbGVzLzI2MTI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71" y="332611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6424764" y="2034571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693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pic>
        <p:nvPicPr>
          <p:cNvPr id="4098" name="Picture 2" descr="http://www.arasaac.org/classes/img/thumbnail.php?i=c2l6ZT0zMDAmcnV0YT0uLi8uLi9yZXBvc2l0b3Jpby9vcmlnaW5hbGVzLzI0N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12" y="29130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089208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99189" y="1715956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E</a:t>
            </a:r>
          </a:p>
        </p:txBody>
      </p:sp>
      <p:pic>
        <p:nvPicPr>
          <p:cNvPr id="5" name="Picture 2" descr="http://www.arasaac.org/classes/img/thumbnail.php?i=c2l6ZT0zMDAmcnV0YT0uLi8uLi9yZXBvc2l0b3Jpby9vcmlnaW5hbGVzLzI1NT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9" y="440977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YyMDk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846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arasaac.org/classes/img/thumbnail.php?i=c2l6ZT0zMDAmcnV0YT0uLi8uLi9yZXBvc2l0b3Jpby9vcmlnaW5hbGVzLzg1MzY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56" y="1888303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zOTUz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2" y="255864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432324" y="3884617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11622" y="4017325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82590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39341" y="2794283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I</a:t>
            </a:r>
          </a:p>
        </p:txBody>
      </p:sp>
      <p:pic>
        <p:nvPicPr>
          <p:cNvPr id="5" name="Picture 2" descr="http://www.arasaac.org/classes/img/thumbnail.php?i=c2l6ZT0zMDAmcnV0YT0uLi8uLi9yZXBvc2l0b3Jpby9vcmlnaW5hbGVzLzIyNjk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18388" r="18042" b="19011"/>
          <a:stretch/>
        </p:blipFill>
        <p:spPr bwMode="auto">
          <a:xfrm>
            <a:off x="846161" y="2137798"/>
            <a:ext cx="1897822" cy="19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752564" y="183559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70456" y="4297798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4338" name="Picture 2" descr="http://www.arasaac.org/classes/img/thumbnail.php?i=c2l6ZT0zMDAmcnV0YT0uLi8uLi9yZXBvc2l0b3Jpby9vcmlnaW5hbGVzLzI0Nz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73" y="213779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rasaac.org/classes/img/thumbnail.php?i=c2l6ZT0zMDAmcnV0YT0uLi8uLi9yZXBvc2l0b3Jpby9vcmlnaW5hbGVzLzI5Mj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700" y="4461155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arasaac.org/classes/img/thumbnail.php?i=c2l6ZT0zMDAmcnV0YT0uLi8uLi9yZXBvc2l0b3Jpby9vcmlnaW5hbGVzLzI0MTI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64" y="459233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101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8822" y="613954"/>
            <a:ext cx="11456126" cy="5969725"/>
          </a:xfrm>
          <a:prstGeom prst="rect">
            <a:avLst/>
          </a:prstGeom>
          <a:solidFill>
            <a:schemeClr val="bg1"/>
          </a:solidFill>
          <a:ln w="76200">
            <a:solidFill>
              <a:srgbClr val="459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1442901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VOLVER A ACTIVIDADES</a:t>
            </a:r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7535635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TERMINAR</a:t>
            </a:r>
          </a:p>
          <a:p>
            <a:pPr algn="ctr"/>
            <a:r>
              <a:rPr lang="es-ES" sz="3200" b="1" dirty="0"/>
              <a:t>ACTIVIDADES</a:t>
            </a:r>
          </a:p>
        </p:txBody>
      </p:sp>
      <p:pic>
        <p:nvPicPr>
          <p:cNvPr id="10242" name="Picture 2" descr="http://www.arasaac.org/classes/img/thumbnail.php?i=c2l6ZT0zMDAmcnV0YT0uLi8uLi9yZXBvc2l0b3Jpby9vcmlnaW5hbGVzLzUzOT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5" y="7413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600" dirty="0"/>
              <a:t>¡muy bien!</a:t>
            </a:r>
          </a:p>
        </p:txBody>
      </p:sp>
      <p:pic>
        <p:nvPicPr>
          <p:cNvPr id="3074" name="Picture 2" descr="http://www.arasaac.org/classes/img/thumbnail.php?i=c2l6ZT0zMDAmcnV0YT0uLi8uLi9yZXBvc2l0b3Jpby9vcmlnaW5hbGVzLzExNTk5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99" y="2076994"/>
            <a:ext cx="3488327" cy="34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780400" y="5715011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pictogramas: Sergio </a:t>
            </a:r>
            <a:r>
              <a:rPr lang="pt-BR" altLang="es-ES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ARASAAC (http://arasaac.org). Licencia: CC (BY-NC-SA)</a:t>
            </a:r>
            <a:endParaRPr lang="es-ES" altLang="es-E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8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pic>
        <p:nvPicPr>
          <p:cNvPr id="5124" name="Picture 4" descr="http://www.arasaac.org/classes/img/thumbnail.php?i=c2l6ZT0zMDAmcnV0YT0uLi8uLi9yZXBvc2l0b3Jpby9vcmlnaW5hbGVzLzI0O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58" y="37147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50" y="26228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9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150" name="Picture 6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1" y="22860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1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4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3" y="20116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I1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7" y="352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3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Picture 2" descr="http://www.arasaac.org/classes/img/thumbnail.php?i=c2l6ZT0zMDAmcnV0YT0uLi8uLi9yZXBvc2l0b3Jpby9vcmlnaW5hbGVzLzMyND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1" y="36575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1Nj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1" y="25080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8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9218" name="Picture 2" descr="http://www.arasaac.org/classes/img/thumbnail.php?i=c2l6ZT0zMDAmcnV0YT0uLi8uLi9yZXBvc2l0b3Jpby9vcmlnaW5hbGVzLzI2M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07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asaac.org/classes/img/thumbnail.php?i=c2l6ZT0zMDAmcnV0YT0uLi8uLi9yZXBvc2l0b3Jpby9vcmlnaW5hbGVzLzI2MT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750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rasaac.org/classes/img/thumbnail.php?i=c2l6ZT0zMDAmcnV0YT0uLi8uLi9yZXBvc2l0b3Jpby9vcmlnaW5hbGVzLzIyNz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27504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79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194" name="Picture 2" descr="http://www.arasaac.org/classes/img/thumbnail.php?i=c2l6ZT0zMDAmcnV0YT0uLi8uLi9yZXBvc2l0b3Jpby9vcmlnaW5hbGVzLzI3Mz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90" y="21052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8" y="37694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yNj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6942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38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3554" name="Picture 2" descr="http://www.arasaac.org/classes/img/thumbnail.php?i=c2l6ZT0zMDAmcnV0YT0uLi8uLi9yZXBvc2l0b3Jpby9vcmlnaW5hbGVzLzI1Mj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96" y="295937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rasaac.org/classes/img/thumbnail.php?i=c2l6ZT0zMDAmcnV0YT0uLi8uLi9yZXBvc2l0b3Jpby9vcmlnaW5hbGVzLzI4Nj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07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arasaac.org/classes/img/thumbnail.php?i=c2l6ZT0zMDAmcnV0YT0uLi8uLi9yZXBvc2l0b3Jpby9vcmlnaW5hbGVzLzIyOT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359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7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ACTIVIDADES</a:t>
            </a:r>
          </a:p>
        </p:txBody>
      </p:sp>
      <p:sp>
        <p:nvSpPr>
          <p:cNvPr id="9" name="Rectángulo 8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2118250" y="2449287"/>
            <a:ext cx="2728069" cy="10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DAR PALMAS</a:t>
            </a:r>
          </a:p>
        </p:txBody>
      </p:sp>
      <p:sp>
        <p:nvSpPr>
          <p:cNvPr id="12" name="Rectángulo 11">
            <a:hlinkClick r:id="rId4" action="ppaction://hlinksldjump">
              <a:snd r:embed="rId3" name="click.wav"/>
            </a:hlinkClick>
          </p:cNvPr>
          <p:cNvSpPr/>
          <p:nvPr/>
        </p:nvSpPr>
        <p:spPr>
          <a:xfrm>
            <a:off x="2118250" y="4600304"/>
            <a:ext cx="2728069" cy="10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CAMBIAR NOMBRE</a:t>
            </a:r>
          </a:p>
        </p:txBody>
      </p:sp>
      <p:sp>
        <p:nvSpPr>
          <p:cNvPr id="13" name="Rectángulo 12">
            <a:hlinkClick r:id="rId5" action="ppaction://hlinksldjump">
              <a:snd r:embed="rId3" name="click.wav"/>
            </a:hlinkClick>
          </p:cNvPr>
          <p:cNvSpPr/>
          <p:nvPr/>
        </p:nvSpPr>
        <p:spPr>
          <a:xfrm>
            <a:off x="7435976" y="2449287"/>
            <a:ext cx="2728069" cy="10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CONTAR</a:t>
            </a:r>
          </a:p>
        </p:txBody>
      </p:sp>
      <p:sp>
        <p:nvSpPr>
          <p:cNvPr id="14" name="Rectángulo 13">
            <a:hlinkClick r:id="rId6" action="ppaction://hlinksldjump">
              <a:snd r:embed="rId3" name="click.wav"/>
            </a:hlinkClick>
          </p:cNvPr>
          <p:cNvSpPr/>
          <p:nvPr/>
        </p:nvSpPr>
        <p:spPr>
          <a:xfrm>
            <a:off x="7435975" y="4600304"/>
            <a:ext cx="2728069" cy="103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NOMBRAR VOCALES</a:t>
            </a:r>
          </a:p>
        </p:txBody>
      </p:sp>
    </p:spTree>
    <p:extLst>
      <p:ext uri="{BB962C8B-B14F-4D97-AF65-F5344CB8AC3E}">
        <p14:creationId xmlns:p14="http://schemas.microsoft.com/office/powerpoint/2010/main" val="33250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" name="Picture 6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I3OTY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06" y="27301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arasaac.org/classes/img/thumbnail.php?i=c2l6ZT0zMDAmcnV0YT0uLi8uLi9yZXBvc2l0b3Jpby9vcmlnaW5hbGVzLzI1Nj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820" y="20105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2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9458" name="Picture 2" descr="http://www.arasaac.org/classes/img/thumbnail.php?i=c2l6ZT0zMDAmcnV0YT0uLi8uLi9yZXBvc2l0b3Jpby9vcmlnaW5hbGVzLzIzMz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58" y="212924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arasaac.org/classes/img/thumbnail.php?i=c2l6ZT0zMDAmcnV0YT0uLi8uLi9yZXBvc2l0b3Jpby9vcmlnaW5hbGVzLzI1NT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arasaac.org/classes/img/thumbnail.php?i=c2l6ZT0zMDAmcnV0YT0uLi8uLi9yZXBvc2l0b3Jpby9vcmlnaW5hbGVzLzIzNDM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53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33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8434" name="Picture 2" descr="http://www.arasaac.org/classes/img/thumbnail.php?i=c2l6ZT0zMDAmcnV0YT0uLi8uLi9yZXBvc2l0b3Jpby9vcmlnaW5hbGVzLzIzNz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8393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arasaac.org/classes/img/thumbnail.php?i=c2l6ZT0zMDAmcnV0YT0uLi8uLi9yZXBvc2l0b3Jpby9vcmlnaW5hbGVzLzI1OTA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/>
          <a:stretch/>
        </p:blipFill>
        <p:spPr bwMode="auto">
          <a:xfrm>
            <a:off x="8753308" y="2103120"/>
            <a:ext cx="2857500" cy="220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arasaac.org/classes/img/thumbnail.php?i=c2l6ZT0zMDAmcnV0YT0uLi8uLi9yZXBvc2l0b3Jpby9vcmlnaW5hbGVzLzI0MDM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43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98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7172" name="Picture 4" descr="http://www.arasaac.org/classes/img/thumbnail.php?i=c2l6ZT0zMDAmcnV0YT0uLi8uLi9yZXBvc2l0b3Jpby9vcmlnaW5hbGVzLzI0Nz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233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asaac.org/classes/img/thumbnail.php?i=c2l6ZT0zMDAmcnV0YT0uLi8uLi9yZXBvc2l0b3Jpby9vcmlnaW5hbGVzLzY5M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94" y="33726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arasaac.org/classes/img/thumbnail.php?i=c2l6ZT0zMDAmcnV0YT0uLi8uLi9yZXBvc2l0b3Jpby9vcmlnaW5hbGVzLzI0MD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96" y="21233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0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7410" name="Picture 2" descr="http://www.arasaac.org/classes/img/thumbnail.php?i=c2l6ZT0zMDAmcnV0YT0uLi8uLi9yZXBvc2l0b3Jpby9vcmlnaW5hbGVzLzcyMDI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6"/>
          <a:stretch/>
        </p:blipFill>
        <p:spPr bwMode="auto">
          <a:xfrm>
            <a:off x="8753308" y="3983643"/>
            <a:ext cx="2857500" cy="24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arasaac.org/classes/img/thumbnail.php?i=c2l6ZT0zMDAmcnV0YT0uLi8uLi9yZXBvc2l0b3Jpby9vcmlnaW5hbGVzLzI0Mz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333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www.arasaac.org/classes/img/thumbnail.php?i=c2l6ZT0zMDAmcnV0YT0uLi8uLi9yZXBvc2l0b3Jpby9vcmlnaW5hbGVzLzQ5MzY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48" y="39047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http://www.arasaac.org/classes/img/thumbnail.php?i=c2l6ZT0zMDAmcnV0YT0uLi8uLi9yZXBvc2l0b3Jpby9vcmlnaW5hbGVzLzMyND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2" y="19333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5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16386" name="Picture 2" descr="http://www.arasaac.org/classes/img/thumbnail.php?i=c2l6ZT0zMDAmcnV0YT0uLi8uLi9yZXBvc2l0b3Jpby9vcmlnaW5hbGVzLzI0MDY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5" b="24572"/>
          <a:stretch/>
        </p:blipFill>
        <p:spPr bwMode="auto">
          <a:xfrm>
            <a:off x="6217374" y="2309837"/>
            <a:ext cx="2857500" cy="13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yOTU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"/>
          <a:stretch/>
        </p:blipFill>
        <p:spPr bwMode="auto">
          <a:xfrm>
            <a:off x="3471304" y="3919174"/>
            <a:ext cx="2857500" cy="26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arasaac.org/classes/img/thumbnail.php?i=c2l6ZT0zMDAmcnV0YT0uLi8uLi9yZXBvc2l0b3Jpby9vcmlnaW5hbGVzLzIzMD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7" y="19947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www.arasaac.org/classes/img/thumbnail.php?i=c2l6ZT0zMDAmcnV0YT0uLi8uLi9yZXBvc2l0b3Jpby9vcmlnaW5hbGVzLzQ5Mz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93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38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" name="Picture 8" descr="http://www.arasaac.org/classes/img/thumbnail.php?i=c2l6ZT0zMDAmcnV0YT0uLi8uLi9yZXBvc2l0b3Jpby9vcmlnaW5hbGVzLzI0MjI2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32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arasaac.org/classes/img/thumbnail.php?i=c2l6ZT0zMDAmcnV0YT0uLi8uLi9yZXBvc2l0b3Jpby9vcmlnaW5hbGVzLzI4M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36" y="19724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rasaac.org/classes/img/thumbnail.php?i=c2l6ZT0zMDAmcnV0YT0uLi8uLi9yZXBvc2l0b3Jpby9vcmlnaW5hbGVzLzI1MD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724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arasaac.org/classes/img/thumbnail.php?i=c2l6ZT0zMDAmcnV0YT0uLi8uLi9yZXBvc2l0b3Jpby9vcmlnaW5hbGVzLzI0OD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06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76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14340" name="Picture 4" descr="http://www.arasaac.org/classes/img/thumbnail.php?i=c2l6ZT0zMDAmcnV0YT0uLi8uLi9yZXBvc2l0b3Jpby9vcmlnaW5hbGVzLzIzMj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99" y="21009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arasaac.org/classes/img/thumbnail.php?i=c2l6ZT0zMDAmcnV0YT0uLi8uLi9yZXBvc2l0b3Jpby9vcmlnaW5hbGVzLzI0MT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1009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rasaac.org/classes/img/thumbnail.php?i=c2l6ZT0zMDAmcnV0YT0uLi8uLi9yZXBvc2l0b3Jpby9vcmlnaW5hbGVzLzMzMTY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8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arasaac.org/classes/img/thumbnail.php?i=c2l6ZT0zMDAmcnV0YT0uLi8uLi9yZXBvc2l0b3Jpby9vcmlnaW5hbGVzLzkwNTQ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24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13314" name="Picture 2" descr="http://www.arasaac.org/classes/img/thumbnail.php?i=c2l6ZT0zMDAmcnV0YT0uLi8uLi9yZXBvc2l0b3Jpby9vcmlnaW5hbGVzLzkwNj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9986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arasaac.org/classes/img/thumbnail.php?i=c2l6ZT0zMDAmcnV0YT0uLi8uLi9yZXBvc2l0b3Jpby9vcmlnaW5hbGVzLzM0NDE5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92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arasaac.org/classes/img/thumbnail.php?i=c2l6ZT0zMDAmcnV0YT0uLi8uLi9yZXBvc2l0b3Jpby9vcmlnaW5hbGVzLzI1Mjkz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69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arasaac.org/classes/img/thumbnail.php?i=c2l6ZT0zMDAmcnV0YT0uLi8uLi9yZXBvc2l0b3Jpby9vcmlnaW5hbGVzLzMzNDQ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7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2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4" name="Picture 4" descr="http://www.arasaac.org/classes/img/thumbnail.php?i=c2l6ZT0zMDAmcnV0YT0uLi8uLi9yZXBvc2l0b3Jpby9vcmlnaW5hbGVzLzIzNT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191207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0N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27" y="38420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I1ODk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0" b="25028"/>
          <a:stretch/>
        </p:blipFill>
        <p:spPr bwMode="auto">
          <a:xfrm>
            <a:off x="581192" y="2431269"/>
            <a:ext cx="2857500" cy="14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zMTM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01" y="37122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/>
              <a:t>DAR PALMAS</a:t>
            </a:r>
          </a:p>
        </p:txBody>
      </p:sp>
      <p:pic>
        <p:nvPicPr>
          <p:cNvPr id="4" name="Picture 2" descr="http://www.arasaac.org/classes/img/thumbnail.php?i=c2l6ZT0zMDAmcnV0YT0uLi8uLi9yZXBvc2l0b3Jpby9vcmlnaW5hbGVzLzQ1Nj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6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tón de acción: Hacia delante o Siguiente 6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5539758" y="5995852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207086" y="3948589"/>
            <a:ext cx="1568821" cy="3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35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47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11266" name="Picture 2" descr="http://www.arasaac.org/classes/img/thumbnail.php?i=c2l6ZT0zMDAmcnV0YT0uLi8uLi9yZXBvc2l0b3Jpby9vcmlnaW5hbGVzLzgwNz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9" y="20010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arasaac.org/classes/img/thumbnail.php?i=c2l6ZT0zMDAmcnV0YT0uLi8uLi9yZXBvc2l0b3Jpby9vcmlnaW5hbGVzLzI1Nj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00103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arasaac.org/classes/img/thumbnail.php?i=c2l6ZT0zMDAmcnV0YT0uLi8uLi9yZXBvc2l0b3Jpby9vcmlnaW5hbGVzLzkwNj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71" y="3714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arasaac.org/classes/img/thumbnail.php?i=c2l6ZT0zMDAmcnV0YT0uLi8uLi9yZXBvc2l0b3Jpby9vcmlnaW5hbGVzLzI2Mzg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87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8822" y="613954"/>
            <a:ext cx="11456126" cy="5969725"/>
          </a:xfrm>
          <a:prstGeom prst="rect">
            <a:avLst/>
          </a:prstGeom>
          <a:solidFill>
            <a:schemeClr val="bg1"/>
          </a:solidFill>
          <a:ln w="76200">
            <a:solidFill>
              <a:srgbClr val="459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1442901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VOLVER A ACTIVIDADES</a:t>
            </a:r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7535635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TERMINAR</a:t>
            </a:r>
          </a:p>
          <a:p>
            <a:pPr algn="ctr"/>
            <a:r>
              <a:rPr lang="es-ES" sz="3200" b="1" dirty="0"/>
              <a:t>ACTIVIDADES</a:t>
            </a:r>
          </a:p>
        </p:txBody>
      </p:sp>
      <p:pic>
        <p:nvPicPr>
          <p:cNvPr id="10242" name="Picture 2" descr="http://www.arasaac.org/classes/img/thumbnail.php?i=c2l6ZT0zMDAmcnV0YT0uLi8uLi9yZXBvc2l0b3Jpby9vcmlnaW5hbGVzLzUzOT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5" y="7413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/>
              <a:t>CAMBIAR NOMBRE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258777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14" y="259066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>
            <a:off x="5240936" y="3850661"/>
            <a:ext cx="171012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30108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MUÑECA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57880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PELOTA</a:t>
            </a:r>
          </a:p>
        </p:txBody>
      </p:sp>
    </p:spTree>
    <p:extLst>
      <p:ext uri="{BB962C8B-B14F-4D97-AF65-F5344CB8AC3E}">
        <p14:creationId xmlns:p14="http://schemas.microsoft.com/office/powerpoint/2010/main" val="1657122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9614"/>
            <a:ext cx="11029616" cy="131697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 NOMBRE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631" y="1846586"/>
            <a:ext cx="11388738" cy="43321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APARECERÁN DIFERENTES IMÁGENES Y ACONTINUACIÓN DEBES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DECIR </a:t>
            </a:r>
            <a:r>
              <a:rPr lang="es-ES" sz="3200" dirty="0">
                <a:solidFill>
                  <a:srgbClr val="FF0000"/>
                </a:solidFill>
              </a:rPr>
              <a:t>“PELOTA” </a:t>
            </a:r>
            <a:r>
              <a:rPr lang="es-ES" sz="2800" dirty="0"/>
              <a:t>CUANDO VEAS UNA MUÑECA				Y DECIR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>
                <a:solidFill>
                  <a:srgbClr val="FF0000"/>
                </a:solidFill>
              </a:rPr>
              <a:t>“MUÑECA” </a:t>
            </a:r>
            <a:r>
              <a:rPr lang="es-ES" sz="2800" dirty="0"/>
              <a:t>CUANDO VEAS UNA PELOTA	 			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CON EL RESTO DE IMÁGENES NO HARÁS NADA.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SI NO VES NINGUNO DE LOS DOS JUGUETES DIRÁS SIGUIENTE.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498324" y="6178733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22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289" y="253211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88" y="3313781"/>
            <a:ext cx="1367382" cy="13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¡VAMOS A ENSAYAR!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258777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14" y="259066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5240936" y="3850661"/>
            <a:ext cx="171012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330108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MUÑECA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57880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PELOTA</a:t>
            </a:r>
          </a:p>
        </p:txBody>
      </p:sp>
    </p:spTree>
    <p:extLst>
      <p:ext uri="{BB962C8B-B14F-4D97-AF65-F5344CB8AC3E}">
        <p14:creationId xmlns:p14="http://schemas.microsoft.com/office/powerpoint/2010/main" val="3954820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10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0" y="27575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97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58370" name="Picture 2" descr="http://www.arasaac.org/classes/img/thumbnail.php?i=c2l6ZT0zMDAmcnV0YT0uLi8uLi9yZXBvc2l0b3Jpby9vcmlnaW5hbGVzLzQ5Mz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6" y="276932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50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3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9" y="295642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99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3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23" y="2326522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http://www.arasaac.org/classes/img/thumbnail.php?i=c2l6ZT0zMDAmcnV0YT0uLi8uLi9yZXBvc2l0b3Jpby9vcmlnaW5hbGVzLzQ5N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35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64514" name="Picture 2" descr="http://www.arasaac.org/classes/img/thumbnail.php?i=c2l6ZT0zMDAmcnV0YT0uLi8uLi9yZXBvc2l0b3Jpby9vcmlnaW5hbGVzLzIzNT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02" y="34747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://www.arasaac.org/classes/img/thumbnail.php?i=c2l6ZT0zMDAmcnV0YT0uLi8uLi9yZXBvc2l0b3Jpby9vcmlnaW5hbGVzLzI1M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13" y="2286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6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9614"/>
            <a:ext cx="11029616" cy="131697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PALMAS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631" y="1894112"/>
            <a:ext cx="11388738" cy="41017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APARECERÁN DIFERENTES IMÁGENES Y ACONTINUACIÓN DEBES DAR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FF0000"/>
                </a:solidFill>
              </a:rPr>
              <a:t>UNA PALMA</a:t>
            </a:r>
            <a:r>
              <a:rPr lang="es-ES" sz="2800" dirty="0"/>
              <a:t>	 			SI VES UN </a:t>
            </a:r>
            <a:r>
              <a:rPr lang="es-ES" sz="2800" b="1" dirty="0">
                <a:solidFill>
                  <a:srgbClr val="FF0000"/>
                </a:solidFill>
              </a:rPr>
              <a:t>ANIMAL DE LA GRANJA</a:t>
            </a:r>
            <a:r>
              <a:rPr lang="es-ES" sz="2800" dirty="0"/>
              <a:t>				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CON EL RESTO DE IMÁGENES NO HARÁS NADA.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SI NO VES NINGÚN ANIMAL DE LA GRANJA DIRÁS SIGUIENTE.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800" dirty="0"/>
          </a:p>
        </p:txBody>
      </p:sp>
      <p:pic>
        <p:nvPicPr>
          <p:cNvPr id="1026" name="Picture 2" descr="http://www.arasaac.org/classes/img/thumbnail.php?i=c2l6ZT0zMDAmcnV0YT0uLi8uLi9yZXBvc2l0b3Jpby9vcmlnaW5hbGVzLzQ1Nj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97" y="2858407"/>
            <a:ext cx="1086575" cy="10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52" y="2771694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ón de acción: Hacia delante o Siguiente 3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5539758" y="5995852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4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pic>
        <p:nvPicPr>
          <p:cNvPr id="3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82" y="242084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http://www.arasaac.org/classes/img/thumbnail.php?i=c2l6ZT0zMDAmcnV0YT0uLi8uLi9yZXBvc2l0b3Jpby9vcmlnaW5hbGVzLzUwO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38118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31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¡A JUGAR!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258777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14" y="259066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5240936" y="3850661"/>
            <a:ext cx="171012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330108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MUÑECA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57880" y="5107779"/>
            <a:ext cx="2704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PELOTA</a:t>
            </a:r>
          </a:p>
        </p:txBody>
      </p:sp>
    </p:spTree>
    <p:extLst>
      <p:ext uri="{BB962C8B-B14F-4D97-AF65-F5344CB8AC3E}">
        <p14:creationId xmlns:p14="http://schemas.microsoft.com/office/powerpoint/2010/main" val="2636717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39" y="295642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64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0" y="275759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7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Picture 2" descr="http://www.arasaac.org/classes/img/thumbnail.php?i=c2l6ZT0zMDAmcnV0YT0uLi8uLi9yZXBvc2l0b3Jpby9vcmlnaW5hbGVzLzUwOT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228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44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Picture 2" descr="http://www.arasaac.org/classes/img/thumbnail.php?i=c2l6ZT0zMDAmcnV0YT0uLi8uLi9yZXBvc2l0b3Jpby9vcmlnaW5hbGVzLzIzNT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08" y="26228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99" y="279158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40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" name="Picture 2" descr="http://www.arasaac.org/classes/img/thumbnail.php?i=c2l6ZT0zMDAmcnV0YT0uLi8uLi9yZXBvc2l0b3Jpby9vcmlnaW5hbGVzLzQ5MzU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5" y="352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1M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64" y="21450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53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66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http://www.arasaac.org/classes/img/thumbnail.php?i=c2l6ZT0zMDAmcnV0YT0uLi8uLi9yZXBvc2l0b3Jpby9vcmlnaW5hbGVzLzI1MjY5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20" y="226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7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08" y="22697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http://www.arasaac.org/classes/img/thumbnail.php?i=c2l6ZT0zMDAmcnV0YT0uLi8uLi9yZXBvc2l0b3Jpby9vcmlnaW5hbGVzLzI1Nz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009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4MDU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0" y="37517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60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1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0" name="Picture 2" descr="http://www.arasaac.org/classes/img/thumbnail.php?i=c2l6ZT0zMDAmcnV0YT0uLi8uLi9yZXBvc2l0b3Jpby9vcmlnaW5hbGVzLzU5Mz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14" y="20639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arasaac.org/classes/img/thumbnail.php?i=c2l6ZT0zMDAmcnV0YT0uLi8uLi9yZXBvc2l0b3Jpby9vcmlnaW5hbGVzLzg3Mj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07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4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¡VAMOS A ENSAYAR!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http://www.arasaac.org/classes/img/thumbnail.php?i=c2l6ZT0zMDAmcnV0YT0uLi8uLi9yZXBvc2l0b3Jpby9vcmlnaW5hbGVzLzQ1Nj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6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 flipV="1">
            <a:off x="5207086" y="3948589"/>
            <a:ext cx="1568821" cy="3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35" y="268858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48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16" y="209066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http://www.arasaac.org/classes/img/thumbnail.php?i=c2l6ZT0zMDAmcnV0YT0uLi8uLi9yZXBvc2l0b3Jpby9vcmlnaW5hbGVzLzMyNj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52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www.arasaac.org/classes/img/thumbnail.php?i=c2l6ZT0zMDAmcnV0YT0uLi8uLi9yZXBvc2l0b3Jpby9vcmlnaW5hbGVzLzgzMzU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40" y="38943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331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6082" name="Picture 2" descr="http://www.arasaac.org/classes/img/thumbnail.php?i=c2l6ZT0zMDAmcnV0YT0uLi8uLi9yZXBvc2l0b3Jpby9vcmlnaW5hbGVzLzI0ND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684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arasaac.org/classes/img/thumbnail.php?i=c2l6ZT0zMDAmcnV0YT0uLi8uLi9yZXBvc2l0b3Jpby9vcmlnaW5hbGVzLzI2M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122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http://www.arasaac.org/classes/img/thumbnail.php?i=c2l6ZT0zMDAmcnV0YT0uLi8uLi9yZXBvc2l0b3Jpby9vcmlnaW5hbGVzLzI4NTc3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1684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68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00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26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1MD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" y="226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79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1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http://www.arasaac.org/classes/img/thumbnail.php?i=c2l6ZT0zMDAmcnV0YT0uLi8uLi9yZXBvc2l0b3Jpby9vcmlnaW5hbGVzLzIyNT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463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zMz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194636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arasaac.org/classes/img/thumbnail.php?i=c2l6ZT0zMDAmcnV0YT0uLi8uLi9yZXBvc2l0b3Jpby9vcmlnaW5hbGVzLzMyND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72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109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4" name="Picture 4" descr="http://www.arasaac.org/classes/img/thumbnail.php?i=c2l6ZT0zMDAmcnV0YT0uLi8uLi9yZXBvc2l0b3Jpby9vcmlnaW5hbGVzLzI2MT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182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arasaac.org/classes/img/thumbnail.php?i=c2l6ZT0zMDAmcnV0YT0uLi8uLi9yZXBvc2l0b3Jpby9vcmlnaW5hbGVzLzIyNzc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0"/>
          <a:stretch/>
        </p:blipFill>
        <p:spPr bwMode="auto">
          <a:xfrm>
            <a:off x="8753308" y="3703792"/>
            <a:ext cx="2857500" cy="24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8" y="20316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rasaac.org/classes/img/thumbnail.php?i=c2l6ZT0zMDAmcnV0YT0uLi8uLi9yZXBvc2l0b3Jpby9vcmlnaW5hbGVzLzI0MDM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10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4" name="Picture 14" descr="http://www.arasaac.org/classes/img/thumbnail.php?i=c2l6ZT0zMDAmcnV0YT0uLi8uLi9yZXBvc2l0b3Jpby9vcmlnaW5hbGVzLzQ5MzY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18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9133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rasaac.org/classes/img/thumbnail.php?i=c2l6ZT0zMDAmcnV0YT0uLi8uLi9yZXBvc2l0b3Jpby9vcmlnaW5hbGVzLzkwNTQ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6"/>
          <a:stretch/>
        </p:blipFill>
        <p:spPr bwMode="auto">
          <a:xfrm>
            <a:off x="8753308" y="3829631"/>
            <a:ext cx="2857500" cy="255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://www.arasaac.org/classes/img/thumbnail.php?i=c2l6ZT0zMDAmcnV0YT0uLi8uLi9yZXBvc2l0b3Jpby9vcmlnaW5hbGVzLzMyNzI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21" y="20225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8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08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arasaac.org/classes/img/thumbnail.php?i=c2l6ZT0zMDAmcnV0YT0uLi8uLi9yZXBvc2l0b3Jpby9vcmlnaW5hbGVzLzI0OD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08" y="20018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://www.arasaac.org/classes/img/thumbnail.php?i=c2l6ZT0zMDAmcnV0YT0uLi8uLi9yZXBvc2l0b3Jpby9vcmlnaW5hbGVzLzIzMj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672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IzNTE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018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98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1" y="386721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www.arasaac.org/classes/img/thumbnail.php?i=c2l6ZT0zMDAmcnV0YT0uLi8uLi9yZXBvc2l0b3Jpby9vcmlnaW5hbGVzLzI5MT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98" y="20508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www.arasaac.org/classes/img/thumbnail.php?i=c2l6ZT0zMDAmcnV0YT0uLi8uLi9yZXBvc2l0b3Jpby9vcmlnaW5hbGVzLzI1ODU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98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://www.arasaac.org/classes/img/thumbnail.php?i=c2l6ZT0zMDAmcnV0YT0uLi8uLi9yZXBvc2l0b3Jpby9vcmlnaW5hbGVzLzM0MjY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05086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16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4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63" y="40877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www.arasaac.org/classes/img/thumbnail.php?i=c2l6ZT0zMDAmcnV0YT0uLi8uLi9yZXBvc2l0b3Jpby9vcmlnaW5hbGVzLzI1NTM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1009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arasaac.org/classes/img/thumbnail.php?i=c2l6ZT0zMDAmcnV0YT0uLi8uLi9yZXBvc2l0b3Jpby9vcmlnaW5hbGVzLzYyMD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5" y="352971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arasaac.org/classes/img/thumbnail.php?i=c2l6ZT0zMDAmcnV0YT0uLi8uLi9yZXBvc2l0b3Jpby9vcmlnaW5hbGVzLzg1MzY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79" y="21031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5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2" y="2182103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www.arasaac.org/classes/img/thumbnail.php?i=c2l6ZT0zMDAmcnV0YT0uLi8uLi9yZXBvc2l0b3Jpby9vcmlnaW5hbGVzLzY2Nj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1335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arasaac.org/classes/img/thumbnail.php?i=c2l6ZT0zMDAmcnV0YT0uLi8uLi9yZXBvc2l0b3Jpby9vcmlnaW5hbGVzLzE2ODI5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92" y="3739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3"/>
          <a:stretch/>
        </p:blipFill>
        <p:spPr bwMode="auto">
          <a:xfrm>
            <a:off x="8827912" y="3921854"/>
            <a:ext cx="2857500" cy="24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rasaac.org/classes/img/thumbnail.php?i=c2l6ZT0zMDAmcnV0YT0uLi8uLi9yZXBvc2l0b3Jpby9vcmlnaW5hbGVzLzI2M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124" y="2756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</p:spTree>
    <p:extLst>
      <p:ext uri="{BB962C8B-B14F-4D97-AF65-F5344CB8AC3E}">
        <p14:creationId xmlns:p14="http://schemas.microsoft.com/office/powerpoint/2010/main" val="37251323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4" name="Picture 10" descr="http://www.arasaac.org/classes/img/thumbnail.php?i=c2l6ZT0zMDAmcnV0YT0uLi8uLi9yZXBvc2l0b3Jpby9vcmlnaW5hbGVzLzIzMD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4" y="37122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64" y="19752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g1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3MzE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19752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43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CAMBIAR NOMBRE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4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32" y="193390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rasaac.org/classes/img/thumbnail.php?i=c2l6ZT0zMDAmcnV0YT0uLi8uLi9yZXBvc2l0b3Jpby9vcmlnaW5hbGVzLzI0Nj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122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://www.arasaac.org/classes/img/thumbnail.php?i=c2l6ZT0zMDAmcnV0YT0uLi8uLi9yZXBvc2l0b3Jpby9vcmlnaW5hbGVzLzIzMD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99" y="389483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arasaac.org/classes/img/thumbnail.php?i=c2l6ZT0zMDAmcnV0YT0uLi8uLi9yZXBvc2l0b3Jpby9vcmlnaW5hbGVzLzkwODY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08" y="20639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27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8822" y="613954"/>
            <a:ext cx="11456126" cy="5969725"/>
          </a:xfrm>
          <a:prstGeom prst="rect">
            <a:avLst/>
          </a:prstGeom>
          <a:solidFill>
            <a:schemeClr val="bg1"/>
          </a:solidFill>
          <a:ln w="76200">
            <a:solidFill>
              <a:srgbClr val="459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1442901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VOLVER A ACTIVIDADES</a:t>
            </a:r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7535635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TERMINAR</a:t>
            </a:r>
          </a:p>
          <a:p>
            <a:pPr algn="ctr"/>
            <a:r>
              <a:rPr lang="es-ES" sz="3200" b="1" dirty="0"/>
              <a:t>ACTIVIDADES</a:t>
            </a:r>
          </a:p>
        </p:txBody>
      </p:sp>
      <p:pic>
        <p:nvPicPr>
          <p:cNvPr id="10242" name="Picture 2" descr="http://www.arasaac.org/classes/img/thumbnail.php?i=c2l6ZT0zMDAmcnV0YT0uLi8uLi9yZXBvc2l0b3Jpby9vcmlnaW5hbGVzLzUzOT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5" y="7413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/>
              <a:t>CONTAR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5995852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arasaac.org/classes/img/thumbnail.php?i=c2l6ZT0zMDAmcnV0YT0uLi8uLi9yZXBvc2l0b3Jpby9vcmlnaW5hbGVzLzI3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9" y="2270399"/>
            <a:ext cx="3553641" cy="3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90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9614"/>
            <a:ext cx="11029616" cy="131697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192" y="2044890"/>
            <a:ext cx="10871615" cy="36576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APARECERÁN DIFERENTES IMÁGENES Y ACONTINUACIÓN DEBES DE CONTAR Y DECIR EL NÚMERO DE  FLORES ROJAS QUE VEAS COMO ÉSTA: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8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CON EL RESTO DE IMÁGENES NO HARÁS NADA.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SI NO VES NINGUNA FLOR COMO EL MODELO DIRÁS SIGUIENTE.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5995852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58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187338" y="3184030"/>
            <a:ext cx="1384662" cy="118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¡VAMOS A ENSAYAR!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://www.arasaac.org/classes/img/thumbnail.php?i=c2l6ZT0zMDAmcnV0YT0uLi8uLi9yZXBvc2l0b3Jpby9vcmlnaW5hbGVzLzI3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9" y="2270399"/>
            <a:ext cx="3553641" cy="3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147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43994" y="2971796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3276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122023" y="3076299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6592389" y="3076299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025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pic>
        <p:nvPicPr>
          <p:cNvPr id="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81192" y="2275110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135291" y="2074814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I0NjU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b="18246"/>
          <a:stretch/>
        </p:blipFill>
        <p:spPr bwMode="auto">
          <a:xfrm>
            <a:off x="4667250" y="1904996"/>
            <a:ext cx="285750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037677" y="4210219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arasaac.org/classes/img/thumbnail.php?i=c2l6ZT0zMDAmcnV0YT0uLi8uLi9yZXBvc2l0b3Jpby9vcmlnaW5hbGVzLzkwNTQ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 b="10496"/>
          <a:stretch/>
        </p:blipFill>
        <p:spPr bwMode="auto">
          <a:xfrm>
            <a:off x="6277791" y="4182679"/>
            <a:ext cx="2857500" cy="23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558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163381" y="3958637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81192" y="1971585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1" y="378822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01" y="20900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rasaac.org/classes/img/thumbnail.php?i=c2l6ZT0zMDAmcnV0YT0uLi8uLi9yZXBvc2l0b3Jpby9vcmlnaW5hbGVzLzI3OTY4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1" y="27562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</p:spTree>
    <p:extLst>
      <p:ext uri="{BB962C8B-B14F-4D97-AF65-F5344CB8AC3E}">
        <p14:creationId xmlns:p14="http://schemas.microsoft.com/office/powerpoint/2010/main" val="364777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¡A JUGAR!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arasaac.org/classes/img/thumbnail.php?i=c2l6ZT0zMDAmcnV0YT0uLi8uLi9yZXBvc2l0b3Jpby9vcmlnaW5hbGVzLzI3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9" y="2270399"/>
            <a:ext cx="3553641" cy="35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376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43994" y="2971796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81411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6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228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067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050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122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asaac.org/classes/img/thumbnail.php?i=c2l6ZT0zMDAmcnV0YT0uLi8uLi9yZXBvc2l0b3Jpby9vcmlnaW5hbGVzLzg2NjA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805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207752" y="4261001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669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4" descr="http://www.arasaac.org/classes/img/thumbnail.php?i=c2l6ZT0zMDAmcnV0YT0uLi8uLi9yZXBvc2l0b3Jpby9vcmlnaW5hbGVzLzI0NjU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b="18246"/>
          <a:stretch/>
        </p:blipFill>
        <p:spPr bwMode="auto">
          <a:xfrm>
            <a:off x="4667250" y="2282450"/>
            <a:ext cx="2857500" cy="19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43097" y="4228816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463696" y="4228816"/>
            <a:ext cx="2704011" cy="23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12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184383" y="2179908"/>
            <a:ext cx="2520000" cy="2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www.arasaac.org/classes/img/thumbnail.php?i=c2l6ZT0zMDAmcnV0YT0uLi8uLi9yZXBvc2l0b3Jpby9vcmlnaW5hbGVzLzQ5MzY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7" r="14092"/>
          <a:stretch/>
        </p:blipFill>
        <p:spPr bwMode="auto">
          <a:xfrm>
            <a:off x="7410303" y="4232336"/>
            <a:ext cx="17740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007616" y="4325611"/>
            <a:ext cx="2520000" cy="2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43994" y="2016839"/>
            <a:ext cx="2520000" cy="215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arasaac.org/classes/img/thumbnail.php?i=c2l6ZT0zMDAmcnV0YT0uLi8uLi9yZXBvc2l0b3Jpby9vcmlnaW5hbGVzLzkwNTQ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" b="10496"/>
          <a:stretch/>
        </p:blipFill>
        <p:spPr bwMode="auto">
          <a:xfrm>
            <a:off x="581192" y="2124828"/>
            <a:ext cx="2520000" cy="20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97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2" name="Picture 2" descr="http://www.arasaac.org/classes/img/thumbnail.php?i=c2l6ZT0zMDAmcnV0YT0uLi8uLi9yZXBvc2l0b3Jpby9vcmlnaW5hbGVzLzIzMjk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12" y="200214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E2ODI5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02140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arasaac.org/classes/img/thumbnail.php?i=c2l6ZT0zMDAmcnV0YT0uLi8uLi9yZXBvc2l0b3Jpby9vcmlnaW5hbGVzLzI2MTMucG5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47" y="3894836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9636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33" b="92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723"/>
          <a:stretch/>
        </p:blipFill>
        <p:spPr bwMode="auto">
          <a:xfrm>
            <a:off x="6777897" y="4104416"/>
            <a:ext cx="2520000" cy="2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7085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5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4" y="424603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22" y="22697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IyNT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64" y="444197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arasaac.org/classes/img/thumbnail.php?i=c2l6ZT0zMDAmcnV0YT0uLi8uLi9yZXBvc2l0b3Jpby9vcmlnaW5hbGVzLzMyND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08" y="444197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I2MjM4LnBuZw=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08" y="22697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I1NzA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3386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I4MDU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36" y="264570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882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579151" y="3541839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81192" y="1911225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6504635" y="1897966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683212" y="4769773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4" y="234360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arasaac.org/classes/img/thumbnail.php?i=c2l6ZT0zMDAmcnV0YT0uLi8uLi9yZXBvc2l0b3Jpby9vcmlnaW5hbGVzLzkwODY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0" r="99667">
                        <a14:foregroundMark x1="43667" y1="14000" x2="56667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25" b="8861"/>
          <a:stretch/>
        </p:blipFill>
        <p:spPr bwMode="auto">
          <a:xfrm>
            <a:off x="9148263" y="2683542"/>
            <a:ext cx="2150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g1MDgucG5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9000" l="4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53" y="414360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rasaac.org/classes/img/thumbnail.php?i=c2l6ZT0zMDAmcnV0YT0uLi8uLi9yZXBvc2l0b3Jpby9vcmlnaW5hbGVzLzI3MzEucG5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98667" l="10000" r="90000">
                        <a14:foregroundMark x1="40667" y1="49333" x2="58000" y2="10000"/>
                        <a14:foregroundMark x1="42000" y1="90333" x2="83667" y2="35667"/>
                        <a14:foregroundMark x1="82667" y1="74000" x2="42000" y2="50333"/>
                        <a14:foregroundMark x1="17667" y1="63000" x2="39667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1" y="474498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947275" y="4849454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113361" y="1977449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056926" y="1977449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812406" y="4820783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81192" y="4091315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321857" y="2120783"/>
            <a:ext cx="210814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arasaac.org/classes/img/thumbnail.php?i=c2l6ZT0zMDAmcnV0YT0uLi8uLi9yZXBvc2l0b3Jpby9vcmlnaW5hbGVzLzI5MTc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45" y="302078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arasaac.org/classes/img/thumbnail.php?i=c2l6ZT0zMDAmcnV0YT0uLi8uLi9yZXBvc2l0b3Jpby9vcmlnaW5hbGVzLzI1ODU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55" y="448528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arasaac.org/classes/img/thumbnail.php?i=c2l6ZT0zMDAmcnV0YT0uLi8uLi9yZXBvc2l0b3Jpby9vcmlnaW5hbGVzLzM0MjY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92" y="272516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2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arasaac.org/classes/img/thumbnail.php?i=c2l6ZT0zMDAmcnV0YT0uLi8uLi9yZXBvc2l0b3Jpby9vcmlnaW5hbGVzLzI1Mz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19" y="369679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01" y="21031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</p:spTree>
    <p:extLst>
      <p:ext uri="{BB962C8B-B14F-4D97-AF65-F5344CB8AC3E}">
        <p14:creationId xmlns:p14="http://schemas.microsoft.com/office/powerpoint/2010/main" val="34888965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Picture 2" descr="http://www.arasaac.org/classes/img/thumbnail.php?i=c2l6ZT0zMDAmcnV0YT0uLi8uLi9yZXBvc2l0b3Jpby9vcmlnaW5hbGVzLzI1NTM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2" y="257921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rasaac.org/classes/img/thumbnail.php?i=c2l6ZT0zMDAmcnV0YT0uLi8uLi9yZXBvc2l0b3Jpby9vcmlnaW5hbGVzLzg1Mz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3" y="254616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arasaac.org/classes/img/thumbnail.php?i=c2l6ZT0zMDAmcnV0YT0uLi8uLi9yZXBvc2l0b3Jpby9vcmlnaW5hbGVzLzIzMDk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707" y="409623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92" y="409623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I1MjU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04" y="188949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arasaac.org/classes/img/thumbnail.php?i=c2l6ZT0zMDAmcnV0YT0uLi8uLi9yZXBvc2l0b3Jpby9vcmlnaW5hbGVzLzI4Njg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554" y="229623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IyOTQ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5872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0122418" y="1634754"/>
            <a:ext cx="14382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800" dirty="0"/>
              <a:t>C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57786" y="4379215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800" dirty="0"/>
              <a:t>8</a:t>
            </a:r>
          </a:p>
        </p:txBody>
      </p:sp>
      <p:pic>
        <p:nvPicPr>
          <p:cNvPr id="14338" name="Picture 2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86" y="500245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2133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3316" name="Picture 4" descr="http://www.arasaac.org/classes/img/thumbnail.php?i=c2l6ZT0zMDAmcnV0YT0uLi8uLi9yZXBvc2l0b3Jpby9vcmlnaW5hbGVzLzIzOTUz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188496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rasaac.org/classes/img/thumbnail.php?i=c2l6ZT0zMDAmcnV0YT0uLi8uLi9yZXBvc2l0b3Jpby9vcmlnaW5hbGVzLzI0ND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406" y="4587211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559430" y="2579164"/>
            <a:ext cx="1800000" cy="18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800" dirty="0"/>
              <a:t>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20781" y="3687159"/>
            <a:ext cx="1800000" cy="18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85" y="480807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66" y="1926425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307476" y="4304915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6813465" y="5032875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6015304" y="3069894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6683" y="2043587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79384" y="4144484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890094" y="2493568"/>
            <a:ext cx="1800000" cy="15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508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8194" name="Picture 2" descr="http://www.arasaac.org/classes/img/thumbnail.php?i=c2l6ZT0zMDAmcnV0YT0uLi8uLi9yZXBvc2l0b3Jpby9vcmlnaW5hbGVzLzI5Nzc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27" y="212644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I5Nzc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65" y="424981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I5Nzc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82" y="381961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I5Nzc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610" y="352099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I5Nzc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29" y="22769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asaac.org/classes/img/thumbnail.php?i=c2l6ZT0zMDAmcnV0YT0uLi8uLi9yZXBvc2l0b3Jpby9vcmlnaW5hbGVzLzY4OTc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3101" b="47429"/>
          <a:stretch/>
        </p:blipFill>
        <p:spPr bwMode="auto">
          <a:xfrm>
            <a:off x="2068292" y="3976934"/>
            <a:ext cx="1407153" cy="9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Y4OTc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3101" b="47429"/>
          <a:stretch/>
        </p:blipFill>
        <p:spPr bwMode="auto">
          <a:xfrm>
            <a:off x="7548620" y="2472400"/>
            <a:ext cx="1407153" cy="9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Y4OTc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r="13101" b="47429"/>
          <a:stretch/>
        </p:blipFill>
        <p:spPr bwMode="auto">
          <a:xfrm>
            <a:off x="9483655" y="5526024"/>
            <a:ext cx="1407153" cy="9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rasaac.org/classes/img/thumbnail.php?i=c2l6ZT0zMDAmcnV0YT0uLi8uLi9yZXBvc2l0b3Jpby9vcmlnaW5hbGVzLzcyNT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30" y="204083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arasaac.org/classes/img/thumbnail.php?i=c2l6ZT0zMDAmcnV0YT0uLi8uLi9yZXBvc2l0b3Jpby9vcmlnaW5hbGVzLzcyNT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6" y="453961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arasaac.org/classes/img/thumbnail.php?i=c2l6ZT0zMDAmcnV0YT0uLi8uLi9yZXBvc2l0b3Jpby9vcmlnaW5hbGVzLzcyNT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532285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arasaac.org/classes/img/thumbnail.php?i=c2l6ZT0zMDAmcnV0YT0uLi8uLi9yZXBvc2l0b3Jpby9vcmlnaW5hbGVzLzcyNTI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07" y="379661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rasaac.org/classes/img/thumbnail.php?i=c2l6ZT0zMDAmcnV0YT0uLi8uLi9yZXBvc2l0b3Jpby9vcmlnaW5hbGVzLzIzNj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98" y="531233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arasaac.org/classes/img/thumbnail.php?i=c2l6ZT0zMDAmcnV0YT0uLi8uLi9yZXBvc2l0b3Jpby9vcmlnaW5hbGVzLzIzNj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305" y="532801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arasaac.org/classes/img/thumbnail.php?i=c2l6ZT0zMDAmcnV0YT0uLi8uLi9yZXBvc2l0b3Jpby9vcmlnaW5hbGVzLzIzNj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00" y="19412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132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436281" y="5312336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7170" name="Picture 2" descr="http://www.arasaac.org/classes/img/thumbnail.php?i=c2l6ZT0zMDAmcnV0YT0uLi8uLi9yZXBvc2l0b3Jpby9vcmlnaW5hbGVzLzI1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46" y="34865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I1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16" y="220015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I1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67" y="481742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I1MT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95" y="465294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13" y="329969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98" y="510567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808" y="27665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zMT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8" y="51285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MzMT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08" y="20465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MzMT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12" y="34865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MzMTA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77" y="201171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397264" y="4914779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505486" y="4537074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6484" y="2059024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184865" y="1817216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616598" y="3398415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2941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5" name="Picture 2" descr="http://www.arasaac.org/classes/img/thumbnail.php?i=c2l6ZT0zMDAmcnV0YT0uLi8uLi9yZXBvc2l0b3Jpby9vcmlnaW5hbGVzLzM0MDQz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2515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021192" y="2971583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505588" y="5183203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925110" y="2880698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192102" y="4112970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g2Nj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73" y="210789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693954" y="1962657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829028" y="2682657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142514" y="4047211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6266890" y="4947211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Q5NDU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08" y="45872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Q5MzU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5872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848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5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39" y="530050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42" y="200362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915" y="250176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05" y="410540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01021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07" y="285851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19" y="504454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62" y="504454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4027949" y="1936688"/>
            <a:ext cx="1917630" cy="15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6023136" y="2880585"/>
            <a:ext cx="1760343" cy="14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10068720" y="4213798"/>
            <a:ext cx="1760343" cy="14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342377" y="4513678"/>
            <a:ext cx="1917630" cy="15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508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429795" y="2439957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0242" name="Picture 2" descr="http://www.arasaac.org/classes/img/thumbnail.php?i=c2l6ZT0zMDAmcnV0YT0uLi8uLi9yZXBvc2l0b3Jpby9vcmlnaW5hbGVzLzg1O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88" y="492072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g1O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88" y="248076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g1OD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39" y="208570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38" y="204710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60" y="532240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34" y="364302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3380532" y="3741833"/>
            <a:ext cx="1440000" cy="1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7938587" y="3509073"/>
            <a:ext cx="1440000" cy="1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378739" y="1970681"/>
            <a:ext cx="1440000" cy="1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63008" y="3643020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237742" y="5258258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491283" y="2085703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743281" y="1947458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327748" y="4715708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420205" y="5129773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25586" y="5232037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536302" y="3882404"/>
            <a:ext cx="168651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903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2050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4" y="223038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5" y="42168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27" y="24186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377" y="490481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1" y="548977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MwNz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07" y="5778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43" y="18648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43" y="36768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41" y="519551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41" y="21183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1" y="544481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4" y="387776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gyOTY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46" y="25507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47" y="35435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60" y="573551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38" y="196038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11" y="36307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51" y="462355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99" y="502537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284" y="333776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arasaac.org/classes/img/thumbnail.php?i=c2l6ZT0zMDAmcnV0YT0uLi8uLi9yZXBvc2l0b3Jpby9vcmlnaW5hbGVzLzExMjk4LnBuZw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06" y="29448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054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9218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0" y="236047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4" y="492272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9" y="267822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63" y="424395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6" y="50820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8" y="43404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44" y="231822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63" y="290047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51" y="36651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429795" y="2439957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84947" y="3665312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97259" y="5335255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944777" y="2170732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886522" y="1969211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870206" y="4941795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646674" y="3980479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896386" y="2085703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173517" y="3620479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2048786" y="5489773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879078" y="5501124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085366" y="5557867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098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429795" y="2439957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84947" y="3665312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797259" y="5335255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4944777" y="2170732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886522" y="1969211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870206" y="4941795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928038" y="1969211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8879078" y="5501124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1" y="236394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81" y="44017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65" y="258652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7" y="53352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533" y="259339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84" y="545082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75" y="407685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45" y="38188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52" y="345608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74" y="330409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" y="558978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15" y="40402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96" y="243995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77" y="384409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86" y="51202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389" y="51202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arasaac.org/classes/img/thumbnail.php?i=c2l6ZT0zMDAmcnV0YT0uLi8uLi9yZXBvc2l0b3Jpby9vcmlnaW5hbGVzLzI4MDg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707" y="369087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3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asaac.org/classes/img/thumbnail.php?i=c2l6ZT0zMDAmcnV0YT0uLi8uLi9yZXBvc2l0b3Jpby9vcmlnaW5hbGVzLzI1OTY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9" y="362657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arasaac.org/classes/img/thumbnail.php?i=c2l6ZT0zMDAmcnV0YT0uLi8uLi9yZXBvc2l0b3Jpby9vcmlnaW5hbGVzLzkwNjg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90" y="21031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/>
              <a:t>DAR PALMAS</a:t>
            </a:r>
          </a:p>
        </p:txBody>
      </p:sp>
    </p:spTree>
    <p:extLst>
      <p:ext uri="{BB962C8B-B14F-4D97-AF65-F5344CB8AC3E}">
        <p14:creationId xmlns:p14="http://schemas.microsoft.com/office/powerpoint/2010/main" val="39996550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5270259" y="1845880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204650" y="4569649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CONTAR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24606" y="6387211"/>
            <a:ext cx="886202" cy="365125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5" name="Picture 2" descr="http://www.arasaac.org/classes/img/thumbnail.php?i=c2l6ZT0zMDAmcnV0YT0uLi8uLi9yZXBvc2l0b3Jpby9vcmlnaW5hbGVzLzExMzk1LnBuZw=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87" y="21446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24" y="218440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234009" y="2234594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3658112" y="3277187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822510" y="3419734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08" y="425659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23" y="51048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4400434" y="4296950"/>
            <a:ext cx="13049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6987268" y="5707104"/>
            <a:ext cx="1032095" cy="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02" y="32246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01" y="217541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06" y="45712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04" y="39722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cx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9" y="573860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9" y="186951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15" y="562397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01" y="301210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arasaac.org/classes/img/thumbnail.php?i=c2l6ZT0zMDAmcnV0YT0uLi8uLi9yZXBvc2l0b3Jpby9vcmlnaW5hbGVzLzMxMDI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49" y="329519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8360962" y="3028466"/>
            <a:ext cx="13049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713366" y="5198602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10403797" y="1986621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7890115" y="1787036"/>
            <a:ext cx="1032095" cy="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11125026" y="5274365"/>
            <a:ext cx="1032095" cy="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484738" y="3283186"/>
            <a:ext cx="1032095" cy="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arasaac.org/classes/img/thumbnail.php?i=c2l6ZT0zMDAmcnV0YT0uLi8uLi9yZXBvc2l0b3Jpby9vcmlnaW5hbGVzLzMxNTEucG5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667" l="52000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8" r="10358" b="66171"/>
          <a:stretch/>
        </p:blipFill>
        <p:spPr bwMode="auto">
          <a:xfrm rot="20271970">
            <a:off x="2950984" y="4145344"/>
            <a:ext cx="1032095" cy="8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8308033" y="5501661"/>
            <a:ext cx="13049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arasaac.org/classes/img/thumbnail.php?i=c2l6ZT0zMDAmcnV0YT0uLi8uLi9yZXBvc2l0b3Jpby9vcmlnaW5hbGVzLzMxMjc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59667" l="14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4012" b="41029"/>
          <a:stretch/>
        </p:blipFill>
        <p:spPr bwMode="auto">
          <a:xfrm>
            <a:off x="11858" y="1824401"/>
            <a:ext cx="13049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" y="443711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23" y="425659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arasaac.org/classes/img/thumbnail.php?i=c2l6ZT0zMDAmcnV0YT0uLi8uLi9yZXBvc2l0b3Jpby9vcmlnaW5hbGVzLzExMjc0LnBuZw==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4" y="514166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7087428" y="3277187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arasaac.org/classes/img/thumbnail.php?i=c2l6ZT0zMDAmcnV0YT0uLi8uLi9yZXBvc2l0b3Jpby9vcmlnaW5hbGVzLzY1MDMucG5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16915" r="-1" b="33257"/>
          <a:stretch/>
        </p:blipFill>
        <p:spPr bwMode="auto">
          <a:xfrm>
            <a:off x="9730975" y="5680985"/>
            <a:ext cx="126488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49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8822" y="613954"/>
            <a:ext cx="11456126" cy="5969725"/>
          </a:xfrm>
          <a:prstGeom prst="rect">
            <a:avLst/>
          </a:prstGeom>
          <a:solidFill>
            <a:schemeClr val="bg1"/>
          </a:solidFill>
          <a:ln w="76200">
            <a:solidFill>
              <a:srgbClr val="459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hlinkClick r:id="rId2" action="ppaction://hlinksldjump">
              <a:snd r:embed="rId3" name="click.wav"/>
            </a:hlinkClick>
          </p:cNvPr>
          <p:cNvSpPr/>
          <p:nvPr/>
        </p:nvSpPr>
        <p:spPr>
          <a:xfrm>
            <a:off x="1442901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VOLVER A ACTIVIDADES</a:t>
            </a:r>
          </a:p>
        </p:txBody>
      </p:sp>
      <p:sp>
        <p:nvSpPr>
          <p:cNvPr id="6" name="Rectángulo 5">
            <a:hlinkClick r:id="" action="ppaction://hlinkshowjump?jump=lastslide">
              <a:snd r:embed="rId4" name="applause.wav"/>
            </a:hlinkClick>
          </p:cNvPr>
          <p:cNvSpPr/>
          <p:nvPr/>
        </p:nvSpPr>
        <p:spPr>
          <a:xfrm>
            <a:off x="7535635" y="4153985"/>
            <a:ext cx="3235234" cy="1463040"/>
          </a:xfrm>
          <a:prstGeom prst="rect">
            <a:avLst/>
          </a:prstGeom>
          <a:solidFill>
            <a:srgbClr val="4590B8"/>
          </a:solidFill>
          <a:ln w="76200">
            <a:solidFill>
              <a:srgbClr val="969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TERMINAR</a:t>
            </a:r>
          </a:p>
          <a:p>
            <a:pPr algn="ctr"/>
            <a:r>
              <a:rPr lang="es-ES" sz="3200" b="1" dirty="0"/>
              <a:t>ACTIVIDADES</a:t>
            </a:r>
          </a:p>
        </p:txBody>
      </p:sp>
      <p:pic>
        <p:nvPicPr>
          <p:cNvPr id="10242" name="Picture 2" descr="http://www.arasaac.org/classes/img/thumbnail.php?i=c2l6ZT0zMDAmcnV0YT0uLi8uLi9yZXBvc2l0b3Jpby9vcmlnaW5hbGVzLzUzOTcucG5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35" y="7413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b="1" dirty="0"/>
              <a:t>NOMBRAR VOCALES</a:t>
            </a:r>
          </a:p>
        </p:txBody>
      </p:sp>
      <p:sp>
        <p:nvSpPr>
          <p:cNvPr id="7" name="Botón de acción: Hacia delante o Siguiente 6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5995852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982586" y="3132629"/>
            <a:ext cx="8226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odoni MT" panose="02070603080606020203" pitchFamily="18" charset="0"/>
              </a:rPr>
              <a:t>A - E - I - O - U</a:t>
            </a:r>
          </a:p>
        </p:txBody>
      </p:sp>
    </p:spTree>
    <p:extLst>
      <p:ext uri="{BB962C8B-B14F-4D97-AF65-F5344CB8AC3E}">
        <p14:creationId xmlns:p14="http://schemas.microsoft.com/office/powerpoint/2010/main" val="1229635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29614"/>
            <a:ext cx="11029616" cy="131697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b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NOMBRAR VOCALES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694" y="1724298"/>
            <a:ext cx="11388738" cy="504226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APARECERÁN DIFERENTES IMÁGENES Y LETRAS ACONTINUACIÓN DEBES DE NOMBRAR </a:t>
            </a:r>
            <a:r>
              <a:rPr lang="es-ES" sz="3600" b="1" dirty="0">
                <a:solidFill>
                  <a:srgbClr val="FF0000"/>
                </a:solidFill>
              </a:rPr>
              <a:t>SÓLO LAS VOCALES </a:t>
            </a:r>
            <a:r>
              <a:rPr lang="es-ES" sz="3200" dirty="0"/>
              <a:t>QUE APARECE: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2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/>
              <a:t>SI NO VES NINGUNA  VOCAL DIRÁS SIGUIENTE.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32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690948" y="5808215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749391" y="3928605"/>
            <a:ext cx="45441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cap="none" spc="0" dirty="0">
                <a:ln w="12700">
                  <a:solidFill>
                    <a:schemeClr val="tx1"/>
                  </a:solidFill>
                  <a:prstDash val="solid"/>
                </a:ln>
                <a:latin typeface="Bodoni MT" panose="02070603080606020203" pitchFamily="18" charset="0"/>
              </a:rPr>
              <a:t>A - E - I - O - U</a:t>
            </a:r>
          </a:p>
        </p:txBody>
      </p:sp>
    </p:spTree>
    <p:extLst>
      <p:ext uri="{BB962C8B-B14F-4D97-AF65-F5344CB8AC3E}">
        <p14:creationId xmlns:p14="http://schemas.microsoft.com/office/powerpoint/2010/main" val="32127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¡VAMOS A ENSAYAR!</a:t>
            </a:r>
          </a:p>
        </p:txBody>
      </p:sp>
      <p:sp>
        <p:nvSpPr>
          <p:cNvPr id="5" name="Botón de acción: Hacia delante o Siguiente 4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5539758" y="6135718"/>
            <a:ext cx="1112484" cy="5878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82586" y="3132629"/>
            <a:ext cx="8226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odoni MT" panose="02070603080606020203" pitchFamily="18" charset="0"/>
              </a:rPr>
              <a:t>A - E - I - O - U</a:t>
            </a:r>
          </a:p>
        </p:txBody>
      </p:sp>
    </p:spTree>
    <p:extLst>
      <p:ext uri="{BB962C8B-B14F-4D97-AF65-F5344CB8AC3E}">
        <p14:creationId xmlns:p14="http://schemas.microsoft.com/office/powerpoint/2010/main" val="15177363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974874" y="3762104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dirty="0">
                <a:latin typeface="Bodoni MT" panose="02070603080606020203" pitchFamily="18" charset="0"/>
              </a:rPr>
              <a:t>A</a:t>
            </a:r>
          </a:p>
        </p:txBody>
      </p:sp>
      <p:pic>
        <p:nvPicPr>
          <p:cNvPr id="5" name="Picture 2" descr="http://www.arasaac.org/classes/img/thumbnail.php?i=c2l6ZT0zMDAmcnV0YT0uLi8uLi9yZXBvc2l0b3Jpby9vcmlnaW5hbGVzLzMzMTA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51" y="25081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860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pic>
        <p:nvPicPr>
          <p:cNvPr id="3074" name="Picture 2" descr="http://www.arasaac.org/classes/img/thumbnail.php?i=c2l6ZT0zMDAmcnV0YT0uLi8uLi9yZXBvc2l0b3Jpby9vcmlnaW5hbGVzLzEzMzUy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87" y="421930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697479" y="2303758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149182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56062" y="2103120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E</a:t>
            </a:r>
          </a:p>
        </p:txBody>
      </p:sp>
      <p:pic>
        <p:nvPicPr>
          <p:cNvPr id="2050" name="Picture 2" descr="http://www.arasaac.org/classes/img/thumbnail.php?i=c2l6ZT0zMDAmcnV0YT0uLi8uLi9yZXBvc2l0b3Jpby9vcmlnaW5hbGVzLzIyNDI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3" y="4036422"/>
            <a:ext cx="2234293" cy="22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620794" y="2103119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205931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pic>
        <p:nvPicPr>
          <p:cNvPr id="6" name="Picture 2" descr="http://www.arasaac.org/classes/img/thumbnail.php?i=c2l6ZT0zMDAmcnV0YT0uLi8uLi9yZXBvc2l0b3Jpby9vcmlnaW5hbGVzLzMyNjQ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00" y="206667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65067" y="4127863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>
                <a:latin typeface="Bodoni MT" panose="02070603080606020203" pitchFamily="18" charset="0"/>
              </a:rPr>
              <a:t>U</a:t>
            </a:r>
          </a:p>
        </p:txBody>
      </p:sp>
      <p:pic>
        <p:nvPicPr>
          <p:cNvPr id="4098" name="Picture 2" descr="http://www.arasaac.org/classes/img/thumbnail.php?i=c2l6ZT0zMDAmcnV0YT0uLi8uLi9yZXBvc2l0b3Jpby9vcmlnaW5hbGVzLzI1OTE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56" y="418385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246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/>
              <a:t>NOMBRAR VOCALES</a:t>
            </a:r>
          </a:p>
        </p:txBody>
      </p:sp>
      <p:pic>
        <p:nvPicPr>
          <p:cNvPr id="8" name="Picture 4" descr="http://www.arasaac.org/classes/img/thumbnail.php?i=c2l6ZT0zMDAmcnV0YT0uLi8uLi9yZXBvc2l0b3Jpby9vcmlnaW5hbGVzLzI5MTcucG5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25" y="406254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388428" y="2094752"/>
            <a:ext cx="1415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/>
              <a:t>8</a:t>
            </a:r>
          </a:p>
        </p:txBody>
      </p:sp>
      <p:pic>
        <p:nvPicPr>
          <p:cNvPr id="5122" name="Picture 2" descr="http://www.arasaac.org/classes/img/thumbnail.php?i=c2l6ZT0zMDAmcnV0YT0uLi8uLi9yZXBvc2l0b3Jpby9vcmlnaW5hbGVzLzI0NzUucG5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58" y="4062549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668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676</TotalTime>
  <Words>664</Words>
  <Application>Microsoft Office PowerPoint</Application>
  <PresentationFormat>Panorámica</PresentationFormat>
  <Paragraphs>284</Paragraphs>
  <Slides>123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123</vt:i4>
      </vt:variant>
    </vt:vector>
  </HeadingPairs>
  <TitlesOfParts>
    <vt:vector size="129" baseType="lpstr">
      <vt:lpstr>Arial</vt:lpstr>
      <vt:lpstr>Bodoni MT</vt:lpstr>
      <vt:lpstr>Calibri</vt:lpstr>
      <vt:lpstr>Gill Sans MT</vt:lpstr>
      <vt:lpstr>Wingdings 2</vt:lpstr>
      <vt:lpstr>Dividendo</vt:lpstr>
      <vt:lpstr>GO – NO GO</vt:lpstr>
      <vt:lpstr>ACTIVIDADES</vt:lpstr>
      <vt:lpstr>DAR PALMAS</vt:lpstr>
      <vt:lpstr>Instrucciones DAR PALMAS </vt:lpstr>
      <vt:lpstr>¡VAMOS A ENSAYAR!</vt:lpstr>
      <vt:lpstr>DAR PALMAS</vt:lpstr>
      <vt:lpstr>DAR PALMAS</vt:lpstr>
      <vt:lpstr>DAR PALMAS</vt:lpstr>
      <vt:lpstr>DAR PALMAS</vt:lpstr>
      <vt:lpstr>¡A JUGAR!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DAR PALMAS</vt:lpstr>
      <vt:lpstr>Presentación de PowerPoint</vt:lpstr>
      <vt:lpstr>CAMBIAR NOMBRE</vt:lpstr>
      <vt:lpstr>Instrucciones CAMBIAR NOMBRE</vt:lpstr>
      <vt:lpstr>¡VAMOS A ENSAYAR!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¡A JUGAR!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CAMBIAR NOMBRE</vt:lpstr>
      <vt:lpstr>Presentación de PowerPoint</vt:lpstr>
      <vt:lpstr>CONTAR</vt:lpstr>
      <vt:lpstr>Instrucciones CONTAR</vt:lpstr>
      <vt:lpstr>¡VAMOS A ENSAYAR!</vt:lpstr>
      <vt:lpstr>CONTAR</vt:lpstr>
      <vt:lpstr>CONTAR</vt:lpstr>
      <vt:lpstr>CONTAR</vt:lpstr>
      <vt:lpstr>CONTAR</vt:lpstr>
      <vt:lpstr>¡A JUGAR!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CONTAR</vt:lpstr>
      <vt:lpstr>Presentación de PowerPoint</vt:lpstr>
      <vt:lpstr>NOMBRAR VOCALES</vt:lpstr>
      <vt:lpstr>Instrucciones NOMBRAR VOCALES</vt:lpstr>
      <vt:lpstr>¡VAMOS A ENSAYAR!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¡A JUGAR!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NOMBRAR VOCALES</vt:lpstr>
      <vt:lpstr>Presentación de PowerPoint</vt:lpstr>
      <vt:lpstr>¡muy bien!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Marcela Herrera Chang</dc:creator>
  <cp:lastModifiedBy>sofía</cp:lastModifiedBy>
  <cp:revision>79</cp:revision>
  <dcterms:created xsi:type="dcterms:W3CDTF">2020-08-04T11:05:34Z</dcterms:created>
  <dcterms:modified xsi:type="dcterms:W3CDTF">2025-12-13T07:29:24Z</dcterms:modified>
</cp:coreProperties>
</file>