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69" r:id="rId5"/>
    <p:sldId id="273" r:id="rId6"/>
    <p:sldId id="266" r:id="rId7"/>
    <p:sldId id="258" r:id="rId8"/>
    <p:sldId id="260" r:id="rId9"/>
    <p:sldId id="261" r:id="rId10"/>
    <p:sldId id="262" r:id="rId11"/>
    <p:sldId id="279" r:id="rId12"/>
    <p:sldId id="263" r:id="rId13"/>
    <p:sldId id="264" r:id="rId14"/>
    <p:sldId id="274" r:id="rId15"/>
    <p:sldId id="275" r:id="rId16"/>
    <p:sldId id="276" r:id="rId17"/>
    <p:sldId id="277" r:id="rId18"/>
    <p:sldId id="278" r:id="rId19"/>
    <p:sldId id="265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0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649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76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55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443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949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48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5338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22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8726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88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4888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FB203-B090-4E1C-8EC4-30AD060002C5}" type="datetimeFigureOut">
              <a:rPr lang="es-ES" smtClean="0"/>
              <a:t>28/11/2016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8F981-78FE-4DD2-9BF7-6221E5EDA52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9653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87624" y="476673"/>
            <a:ext cx="7270576" cy="1728191"/>
          </a:xfrm>
        </p:spPr>
        <p:txBody>
          <a:bodyPr/>
          <a:lstStyle/>
          <a:p>
            <a:r>
              <a:rPr lang="es-ES" dirty="0" smtClean="0">
                <a:latin typeface="Arial Rounded MT Bold" panose="020F0704030504030204" pitchFamily="34" charset="0"/>
              </a:rPr>
              <a:t>ANDY WARHOL</a:t>
            </a:r>
            <a:r>
              <a:rPr lang="es-ES" dirty="0" smtClean="0"/>
              <a:t>	</a:t>
            </a:r>
            <a:br>
              <a:rPr lang="es-ES" dirty="0" smtClean="0"/>
            </a:br>
            <a:r>
              <a:rPr lang="es-ES" sz="2800" dirty="0" smtClean="0"/>
              <a:t>Pittsburgh, 1928 -  Nueva York, 1987</a:t>
            </a:r>
            <a:endParaRPr lang="es-ES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734481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6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39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3" y="172734"/>
            <a:ext cx="5338221" cy="635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46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12068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01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95250"/>
            <a:ext cx="4307557" cy="647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79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7344816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1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05" y="188640"/>
            <a:ext cx="7411887" cy="617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24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707" y="260649"/>
            <a:ext cx="516057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54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6763"/>
            <a:ext cx="76200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83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0648"/>
            <a:ext cx="6984776" cy="627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4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5458618"/>
          </a:xfrm>
        </p:spPr>
        <p:txBody>
          <a:bodyPr>
            <a:normAutofit fontScale="90000"/>
          </a:bodyPr>
          <a:lstStyle/>
          <a:p>
            <a:pPr algn="l"/>
            <a:r>
              <a:rPr lang="es-ES" b="1" dirty="0" smtClean="0"/>
              <a:t>                       </a:t>
            </a:r>
            <a:r>
              <a:rPr lang="es-ES" b="1" dirty="0" err="1" smtClean="0"/>
              <a:t>Questions</a:t>
            </a:r>
            <a:r>
              <a:rPr lang="es-ES" b="1" dirty="0" smtClean="0"/>
              <a:t>:</a:t>
            </a:r>
            <a:br>
              <a:rPr lang="es-ES" b="1" dirty="0" smtClean="0"/>
            </a:br>
            <a:r>
              <a:rPr lang="es-ES" dirty="0" smtClean="0"/>
              <a:t>1.- </a:t>
            </a:r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name</a:t>
            </a:r>
            <a:r>
              <a:rPr lang="es-ES" dirty="0" smtClean="0"/>
              <a:t> of </a:t>
            </a:r>
            <a:r>
              <a:rPr lang="es-ES" dirty="0" err="1" smtClean="0"/>
              <a:t>the</a:t>
            </a:r>
            <a:r>
              <a:rPr lang="es-ES" dirty="0" smtClean="0"/>
              <a:t> </a:t>
            </a:r>
            <a:r>
              <a:rPr lang="es-ES" dirty="0" err="1" smtClean="0"/>
              <a:t>artist</a:t>
            </a:r>
            <a:r>
              <a:rPr lang="es-ES" dirty="0" smtClean="0"/>
              <a:t>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learned</a:t>
            </a:r>
            <a:r>
              <a:rPr lang="es-ES" dirty="0" smtClean="0"/>
              <a:t> </a:t>
            </a:r>
            <a:r>
              <a:rPr lang="es-ES" dirty="0" err="1" smtClean="0"/>
              <a:t>about</a:t>
            </a:r>
            <a:r>
              <a:rPr lang="es-ES" dirty="0" smtClean="0"/>
              <a:t> ?</a:t>
            </a:r>
            <a:br>
              <a:rPr lang="es-ES" dirty="0" smtClean="0"/>
            </a:br>
            <a:r>
              <a:rPr lang="es-ES" dirty="0" smtClean="0"/>
              <a:t>2.- </a:t>
            </a:r>
            <a:r>
              <a:rPr lang="es-ES" dirty="0" err="1" smtClean="0"/>
              <a:t>What</a:t>
            </a:r>
            <a:r>
              <a:rPr lang="es-ES" dirty="0" smtClean="0"/>
              <a:t> country </a:t>
            </a:r>
            <a:r>
              <a:rPr lang="es-ES" dirty="0" err="1" smtClean="0"/>
              <a:t>was</a:t>
            </a:r>
            <a:r>
              <a:rPr lang="es-ES" dirty="0" smtClean="0"/>
              <a:t> he </a:t>
            </a:r>
            <a:r>
              <a:rPr lang="es-ES" dirty="0" err="1" smtClean="0"/>
              <a:t>from</a:t>
            </a:r>
            <a:r>
              <a:rPr lang="es-ES" dirty="0" smtClean="0"/>
              <a:t>?</a:t>
            </a:r>
            <a:br>
              <a:rPr lang="es-ES" dirty="0" smtClean="0"/>
            </a:br>
            <a:r>
              <a:rPr lang="es-ES" dirty="0" smtClean="0"/>
              <a:t>3.- </a:t>
            </a:r>
            <a:r>
              <a:rPr lang="es-ES" dirty="0" err="1" smtClean="0"/>
              <a:t>What</a:t>
            </a:r>
            <a:r>
              <a:rPr lang="es-ES" dirty="0" smtClean="0"/>
              <a:t> </a:t>
            </a:r>
            <a:r>
              <a:rPr lang="es-ES" dirty="0" err="1" smtClean="0"/>
              <a:t>kind</a:t>
            </a:r>
            <a:r>
              <a:rPr lang="es-ES" dirty="0" smtClean="0"/>
              <a:t> of art </a:t>
            </a:r>
            <a:r>
              <a:rPr lang="es-ES" dirty="0" err="1" smtClean="0"/>
              <a:t>was</a:t>
            </a:r>
            <a:r>
              <a:rPr lang="es-ES" dirty="0" smtClean="0"/>
              <a:t> he </a:t>
            </a:r>
            <a:r>
              <a:rPr lang="es-ES" dirty="0" err="1" smtClean="0"/>
              <a:t>famous</a:t>
            </a:r>
            <a:r>
              <a:rPr lang="es-ES" dirty="0" smtClean="0"/>
              <a:t> </a:t>
            </a:r>
            <a:r>
              <a:rPr lang="es-ES" dirty="0" err="1" smtClean="0"/>
              <a:t>for</a:t>
            </a:r>
            <a:r>
              <a:rPr lang="es-ES" dirty="0" smtClean="0"/>
              <a:t>?</a:t>
            </a:r>
            <a:br>
              <a:rPr lang="es-ES" dirty="0" smtClean="0"/>
            </a:br>
            <a:r>
              <a:rPr lang="es-ES" dirty="0" smtClean="0"/>
              <a:t>4.- Do </a:t>
            </a:r>
            <a:r>
              <a:rPr lang="es-ES" dirty="0" err="1" smtClean="0"/>
              <a:t>you</a:t>
            </a:r>
            <a:r>
              <a:rPr lang="es-ES" dirty="0" smtClean="0"/>
              <a:t> </a:t>
            </a:r>
            <a:r>
              <a:rPr lang="es-ES" dirty="0" err="1" smtClean="0"/>
              <a:t>know</a:t>
            </a:r>
            <a:r>
              <a:rPr lang="es-ES" dirty="0" smtClean="0"/>
              <a:t> </a:t>
            </a:r>
            <a:r>
              <a:rPr lang="es-ES" dirty="0" err="1" smtClean="0"/>
              <a:t>any</a:t>
            </a:r>
            <a:r>
              <a:rPr lang="es-ES" dirty="0" smtClean="0"/>
              <a:t> “Pop Art” </a:t>
            </a:r>
            <a:r>
              <a:rPr lang="es-ES" dirty="0" err="1" smtClean="0"/>
              <a:t>characteristics</a:t>
            </a:r>
            <a:r>
              <a:rPr lang="es-ES" dirty="0" smtClean="0"/>
              <a:t>?</a:t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81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Andy </a:t>
            </a:r>
            <a:r>
              <a:rPr lang="es-ES" dirty="0" err="1" smtClean="0"/>
              <a:t>Warhol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Born on August 6, 1928, in Pittsburgh, Pennsylvania</a:t>
            </a:r>
          </a:p>
          <a:p>
            <a:r>
              <a:rPr lang="es-ES" dirty="0" smtClean="0"/>
              <a:t>Andy </a:t>
            </a:r>
            <a:r>
              <a:rPr lang="es-ES" dirty="0" err="1" smtClean="0"/>
              <a:t>Warhol</a:t>
            </a:r>
            <a:r>
              <a:rPr lang="es-ES" dirty="0" smtClean="0"/>
              <a:t> </a:t>
            </a:r>
            <a:r>
              <a:rPr lang="es-ES" dirty="0" err="1" smtClean="0"/>
              <a:t>was</a:t>
            </a:r>
            <a:r>
              <a:rPr lang="es-ES" dirty="0" smtClean="0"/>
              <a:t> a </a:t>
            </a:r>
            <a:r>
              <a:rPr lang="es-ES" dirty="0" err="1" smtClean="0"/>
              <a:t>successful</a:t>
            </a:r>
            <a:r>
              <a:rPr lang="es-ES" dirty="0" smtClean="0"/>
              <a:t> magazine and ad </a:t>
            </a:r>
            <a:r>
              <a:rPr lang="es-ES" dirty="0" err="1" smtClean="0"/>
              <a:t>illustrator</a:t>
            </a:r>
            <a:r>
              <a:rPr lang="es-ES" dirty="0" smtClean="0"/>
              <a:t>.</a:t>
            </a:r>
          </a:p>
          <a:p>
            <a:r>
              <a:rPr lang="en-US" dirty="0"/>
              <a:t>D</a:t>
            </a:r>
            <a:r>
              <a:rPr lang="en-US" dirty="0" smtClean="0"/>
              <a:t>ied on February 22, 1987, in New York City.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458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8902207" cy="547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24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9520"/>
            <a:ext cx="8964488" cy="5422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809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259632" y="1052736"/>
            <a:ext cx="727280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-  </a:t>
            </a:r>
            <a:r>
              <a:rPr lang="en-US" sz="3200" b="1" dirty="0" smtClean="0"/>
              <a:t>Pop art </a:t>
            </a:r>
            <a:r>
              <a:rPr lang="en-US" sz="3200" dirty="0"/>
              <a:t>i</a:t>
            </a:r>
            <a:r>
              <a:rPr lang="en-US" sz="3200" dirty="0" smtClean="0"/>
              <a:t>s a type of art</a:t>
            </a:r>
          </a:p>
          <a:p>
            <a:r>
              <a:rPr lang="en-US" sz="3200" dirty="0" smtClean="0"/>
              <a:t>-  The word </a:t>
            </a:r>
            <a:r>
              <a:rPr lang="en-US" sz="3200" b="1" dirty="0" smtClean="0"/>
              <a:t>“pop” </a:t>
            </a:r>
            <a:r>
              <a:rPr lang="en-US" sz="3200" dirty="0" smtClean="0"/>
              <a:t>stands for the word “popular”</a:t>
            </a:r>
          </a:p>
          <a:p>
            <a:r>
              <a:rPr lang="en-US" sz="3200" dirty="0" smtClean="0"/>
              <a:t>-  Main </a:t>
            </a:r>
            <a:r>
              <a:rPr lang="en-US" sz="3200" b="1" dirty="0" smtClean="0"/>
              <a:t>characteristics</a:t>
            </a:r>
            <a:r>
              <a:rPr lang="en-US" sz="3200" dirty="0" smtClean="0"/>
              <a:t>: </a:t>
            </a:r>
            <a:r>
              <a:rPr lang="en-US" sz="3200" i="1" u="sng" dirty="0" smtClean="0"/>
              <a:t>bright </a:t>
            </a:r>
            <a:r>
              <a:rPr lang="en-IE" sz="3200" i="1" u="sng" dirty="0" smtClean="0"/>
              <a:t>colours</a:t>
            </a:r>
            <a:r>
              <a:rPr lang="en-US" sz="3200" dirty="0" smtClean="0"/>
              <a:t>, </a:t>
            </a:r>
            <a:r>
              <a:rPr lang="en-US" sz="3200" i="1" u="sng" dirty="0" smtClean="0"/>
              <a:t>popular</a:t>
            </a:r>
            <a:r>
              <a:rPr lang="en-US" sz="3200" dirty="0" smtClean="0"/>
              <a:t> and </a:t>
            </a:r>
            <a:r>
              <a:rPr lang="en-US" sz="3200" i="1" dirty="0" smtClean="0"/>
              <a:t>the </a:t>
            </a:r>
            <a:r>
              <a:rPr lang="en-US" sz="3200" i="1" u="sng" dirty="0" smtClean="0"/>
              <a:t>subject is repeated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-  A. Warhol started painting daily objects of mass production ( “Campbell Soup cans”, “Coke bottles”,…)</a:t>
            </a:r>
          </a:p>
          <a:p>
            <a:r>
              <a:rPr lang="en-US" sz="3200" dirty="0" smtClean="0"/>
              <a:t>-  Pop Art was born in </a:t>
            </a:r>
            <a:r>
              <a:rPr lang="en-US" sz="3200" b="1" dirty="0" smtClean="0"/>
              <a:t>Europe</a:t>
            </a:r>
            <a:r>
              <a:rPr lang="en-US" sz="3200" dirty="0" smtClean="0"/>
              <a:t>, but Andy Warhol made it world famous</a:t>
            </a:r>
            <a:r>
              <a:rPr lang="en-US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875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76" y="1600200"/>
            <a:ext cx="736404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88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/>
              <a:t>“Campbell </a:t>
            </a:r>
            <a:r>
              <a:rPr lang="es-ES" sz="2800" dirty="0" err="1" smtClean="0"/>
              <a:t>Soup</a:t>
            </a:r>
            <a:r>
              <a:rPr lang="es-ES" sz="2800" dirty="0" smtClean="0"/>
              <a:t> </a:t>
            </a:r>
            <a:r>
              <a:rPr lang="es-ES" sz="2800" dirty="0" err="1" smtClean="0"/>
              <a:t>cans</a:t>
            </a:r>
            <a:r>
              <a:rPr lang="es-ES" sz="2800" dirty="0" smtClean="0"/>
              <a:t>”             “</a:t>
            </a:r>
            <a:r>
              <a:rPr lang="es-ES" sz="2800" dirty="0" err="1" smtClean="0"/>
              <a:t>Coke</a:t>
            </a:r>
            <a:r>
              <a:rPr lang="es-ES" sz="2800" dirty="0" smtClean="0"/>
              <a:t> </a:t>
            </a:r>
            <a:r>
              <a:rPr lang="es-ES" sz="2800" dirty="0" err="1" smtClean="0"/>
              <a:t>bottles</a:t>
            </a:r>
            <a:r>
              <a:rPr lang="es-ES" sz="2800" dirty="0" smtClean="0"/>
              <a:t>”</a:t>
            </a:r>
            <a:endParaRPr lang="es-E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16833"/>
            <a:ext cx="403860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175" y="1724819"/>
            <a:ext cx="29146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48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347870"/>
            <a:ext cx="4513684" cy="592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8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619125"/>
            <a:ext cx="561975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78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121</Words>
  <Application>Microsoft Office PowerPoint</Application>
  <PresentationFormat>Presentación en pantalla (4:3)</PresentationFormat>
  <Paragraphs>12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Tema de Office</vt:lpstr>
      <vt:lpstr>ANDY WARHOL  Pittsburgh, 1928 -  Nueva York, 1987</vt:lpstr>
      <vt:lpstr>Andy Warhol </vt:lpstr>
      <vt:lpstr>Presentación de PowerPoint</vt:lpstr>
      <vt:lpstr>Presentación de PowerPoint</vt:lpstr>
      <vt:lpstr>Presentación de PowerPoint</vt:lpstr>
      <vt:lpstr>Presentación de PowerPoint</vt:lpstr>
      <vt:lpstr>“Campbell Soup cans”             “Coke bottles”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                     Questions: 1.- What is the name of the artist you learned about ? 2.- What country was he from? 3.- What kind of art was he famous for? 4.- Do you know any “Pop Art” characteristics?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ANDY WARHOL  Pittsburgh, 1928 -  Nueva York, 1987</dc:title>
  <dc:creator>ameyjo</dc:creator>
  <cp:lastModifiedBy>ameyjo</cp:lastModifiedBy>
  <cp:revision>9</cp:revision>
  <dcterms:created xsi:type="dcterms:W3CDTF">2016-11-28T22:20:28Z</dcterms:created>
  <dcterms:modified xsi:type="dcterms:W3CDTF">2016-11-28T23:40:52Z</dcterms:modified>
</cp:coreProperties>
</file>