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</p:sldIdLst>
  <p:sldSz cy="12192000" cx="6858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840">
          <p15:clr>
            <a:srgbClr val="000000"/>
          </p15:clr>
        </p15:guide>
        <p15:guide id="2" pos="2160">
          <p15:clr>
            <a:srgbClr val="000000"/>
          </p15:clr>
        </p15:guide>
      </p15:sldGuideLst>
    </p:ext>
    <p:ext uri="http://customooxmlschemas.google.com/">
      <go:slidesCustomData xmlns:go="http://customooxmlschemas.google.com/" r:id="rId8" roundtripDataSignature="AMtx7mij3HP0dUVkBXMfsZeZWAVJrZ7HZ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840" orient="horz"/>
        <p:guide pos="216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2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2463800" y="685800"/>
            <a:ext cx="19304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:notes"/>
          <p:cNvSpPr/>
          <p:nvPr>
            <p:ph idx="2" type="sldImg"/>
          </p:nvPr>
        </p:nvSpPr>
        <p:spPr>
          <a:xfrm>
            <a:off x="2463800" y="685800"/>
            <a:ext cx="19304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92" name="Google Shape;9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2:notes"/>
          <p:cNvSpPr/>
          <p:nvPr>
            <p:ph idx="2" type="sldImg"/>
          </p:nvPr>
        </p:nvSpPr>
        <p:spPr>
          <a:xfrm>
            <a:off x="2463800" y="685800"/>
            <a:ext cx="19304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de título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 txBox="1"/>
          <p:nvPr>
            <p:ph type="ctrTitle"/>
          </p:nvPr>
        </p:nvSpPr>
        <p:spPr>
          <a:xfrm>
            <a:off x="514350" y="1995312"/>
            <a:ext cx="5829300" cy="424462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4"/>
          <p:cNvSpPr txBox="1"/>
          <p:nvPr>
            <p:ph idx="1" type="subTitle"/>
          </p:nvPr>
        </p:nvSpPr>
        <p:spPr>
          <a:xfrm>
            <a:off x="857250" y="6403623"/>
            <a:ext cx="5143500" cy="29435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18" name="Google Shape;18;p4"/>
          <p:cNvSpPr txBox="1"/>
          <p:nvPr>
            <p:ph idx="10" type="dt"/>
          </p:nvPr>
        </p:nvSpPr>
        <p:spPr>
          <a:xfrm>
            <a:off x="471487" y="11299825"/>
            <a:ext cx="1543050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1" type="ftr"/>
          </p:nvPr>
        </p:nvSpPr>
        <p:spPr>
          <a:xfrm>
            <a:off x="2271712" y="11299825"/>
            <a:ext cx="2314575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2" type="sldNum"/>
          </p:nvPr>
        </p:nvSpPr>
        <p:spPr>
          <a:xfrm>
            <a:off x="4843462" y="11299825"/>
            <a:ext cx="1543050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n con título" type="picTx">
  <p:cSld name="PICTURE_WITH_CAPTION_TEXT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3"/>
          <p:cNvSpPr txBox="1"/>
          <p:nvPr>
            <p:ph type="title"/>
          </p:nvPr>
        </p:nvSpPr>
        <p:spPr>
          <a:xfrm>
            <a:off x="472381" y="812800"/>
            <a:ext cx="2211884" cy="2844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3"/>
          <p:cNvSpPr/>
          <p:nvPr>
            <p:ph idx="2" type="pic"/>
          </p:nvPr>
        </p:nvSpPr>
        <p:spPr>
          <a:xfrm>
            <a:off x="2915543" y="1755425"/>
            <a:ext cx="3471863" cy="86642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4" name="Google Shape;74;p13"/>
          <p:cNvSpPr txBox="1"/>
          <p:nvPr>
            <p:ph idx="1" type="body"/>
          </p:nvPr>
        </p:nvSpPr>
        <p:spPr>
          <a:xfrm>
            <a:off x="472381" y="3657600"/>
            <a:ext cx="2211884" cy="67761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/>
        </p:txBody>
      </p:sp>
      <p:sp>
        <p:nvSpPr>
          <p:cNvPr id="75" name="Google Shape;75;p13"/>
          <p:cNvSpPr txBox="1"/>
          <p:nvPr>
            <p:ph idx="10" type="dt"/>
          </p:nvPr>
        </p:nvSpPr>
        <p:spPr>
          <a:xfrm>
            <a:off x="471487" y="11299825"/>
            <a:ext cx="1543050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3"/>
          <p:cNvSpPr txBox="1"/>
          <p:nvPr>
            <p:ph idx="11" type="ftr"/>
          </p:nvPr>
        </p:nvSpPr>
        <p:spPr>
          <a:xfrm>
            <a:off x="2271712" y="11299825"/>
            <a:ext cx="2314575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3"/>
          <p:cNvSpPr txBox="1"/>
          <p:nvPr>
            <p:ph idx="12" type="sldNum"/>
          </p:nvPr>
        </p:nvSpPr>
        <p:spPr>
          <a:xfrm>
            <a:off x="4843462" y="11299825"/>
            <a:ext cx="1543050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texto vertical" type="vertTx">
  <p:cSld name="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4"/>
          <p:cNvSpPr txBox="1"/>
          <p:nvPr>
            <p:ph type="title"/>
          </p:nvPr>
        </p:nvSpPr>
        <p:spPr>
          <a:xfrm>
            <a:off x="471487" y="649287"/>
            <a:ext cx="5915025" cy="23558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4"/>
          <p:cNvSpPr txBox="1"/>
          <p:nvPr>
            <p:ph idx="1" type="body"/>
          </p:nvPr>
        </p:nvSpPr>
        <p:spPr>
          <a:xfrm rot="5400000">
            <a:off x="-438944" y="4155281"/>
            <a:ext cx="7735887" cy="59150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14"/>
          <p:cNvSpPr txBox="1"/>
          <p:nvPr>
            <p:ph idx="10" type="dt"/>
          </p:nvPr>
        </p:nvSpPr>
        <p:spPr>
          <a:xfrm>
            <a:off x="471487" y="11299825"/>
            <a:ext cx="1543050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4"/>
          <p:cNvSpPr txBox="1"/>
          <p:nvPr>
            <p:ph idx="11" type="ftr"/>
          </p:nvPr>
        </p:nvSpPr>
        <p:spPr>
          <a:xfrm>
            <a:off x="2271712" y="11299825"/>
            <a:ext cx="2314575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4"/>
          <p:cNvSpPr txBox="1"/>
          <p:nvPr>
            <p:ph idx="12" type="sldNum"/>
          </p:nvPr>
        </p:nvSpPr>
        <p:spPr>
          <a:xfrm>
            <a:off x="4843462" y="11299825"/>
            <a:ext cx="1543050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vertical y texto" type="vertTitleAndTx">
  <p:cSld name="VERTICAL_TITLE_AND_VERTICAL_TEXT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5"/>
          <p:cNvSpPr txBox="1"/>
          <p:nvPr>
            <p:ph type="title"/>
          </p:nvPr>
        </p:nvSpPr>
        <p:spPr>
          <a:xfrm rot="5400000">
            <a:off x="481057" y="5075811"/>
            <a:ext cx="10332156" cy="14787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15"/>
          <p:cNvSpPr txBox="1"/>
          <p:nvPr>
            <p:ph idx="1" type="body"/>
          </p:nvPr>
        </p:nvSpPr>
        <p:spPr>
          <a:xfrm rot="5400000">
            <a:off x="-2519318" y="3639917"/>
            <a:ext cx="10332156" cy="43505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7" name="Google Shape;87;p15"/>
          <p:cNvSpPr txBox="1"/>
          <p:nvPr>
            <p:ph idx="10" type="dt"/>
          </p:nvPr>
        </p:nvSpPr>
        <p:spPr>
          <a:xfrm>
            <a:off x="471487" y="11299825"/>
            <a:ext cx="1543050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15"/>
          <p:cNvSpPr txBox="1"/>
          <p:nvPr>
            <p:ph idx="11" type="ftr"/>
          </p:nvPr>
        </p:nvSpPr>
        <p:spPr>
          <a:xfrm>
            <a:off x="2271712" y="11299825"/>
            <a:ext cx="2314575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5"/>
          <p:cNvSpPr txBox="1"/>
          <p:nvPr>
            <p:ph idx="12" type="sldNum"/>
          </p:nvPr>
        </p:nvSpPr>
        <p:spPr>
          <a:xfrm>
            <a:off x="4843462" y="11299825"/>
            <a:ext cx="1543050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ext" type="tx">
  <p:cSld name="TITLE_AND_BODY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/>
          <p:nvPr>
            <p:ph type="title"/>
          </p:nvPr>
        </p:nvSpPr>
        <p:spPr>
          <a:xfrm>
            <a:off x="471487" y="649287"/>
            <a:ext cx="5915025" cy="23558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5"/>
          <p:cNvSpPr txBox="1"/>
          <p:nvPr>
            <p:ph idx="1" type="body"/>
          </p:nvPr>
        </p:nvSpPr>
        <p:spPr>
          <a:xfrm>
            <a:off x="471487" y="3244850"/>
            <a:ext cx="5915025" cy="7735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idx="10" type="dt"/>
          </p:nvPr>
        </p:nvSpPr>
        <p:spPr>
          <a:xfrm>
            <a:off x="471487" y="11299825"/>
            <a:ext cx="1543050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1" type="ftr"/>
          </p:nvPr>
        </p:nvSpPr>
        <p:spPr>
          <a:xfrm>
            <a:off x="2271712" y="11299825"/>
            <a:ext cx="2314575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12" type="sldNum"/>
          </p:nvPr>
        </p:nvSpPr>
        <p:spPr>
          <a:xfrm>
            <a:off x="4843462" y="11299825"/>
            <a:ext cx="1543050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objetos" type="obj">
  <p:cSld name="OBJECT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/>
          <p:nvPr>
            <p:ph type="title"/>
          </p:nvPr>
        </p:nvSpPr>
        <p:spPr>
          <a:xfrm>
            <a:off x="471487" y="649287"/>
            <a:ext cx="5915025" cy="23558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6"/>
          <p:cNvSpPr txBox="1"/>
          <p:nvPr>
            <p:ph idx="1" type="body"/>
          </p:nvPr>
        </p:nvSpPr>
        <p:spPr>
          <a:xfrm>
            <a:off x="471487" y="3244850"/>
            <a:ext cx="5915025" cy="7735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0" name="Google Shape;30;p6"/>
          <p:cNvSpPr txBox="1"/>
          <p:nvPr>
            <p:ph idx="10" type="dt"/>
          </p:nvPr>
        </p:nvSpPr>
        <p:spPr>
          <a:xfrm>
            <a:off x="471487" y="11299825"/>
            <a:ext cx="1543050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1" type="ftr"/>
          </p:nvPr>
        </p:nvSpPr>
        <p:spPr>
          <a:xfrm>
            <a:off x="2271712" y="11299825"/>
            <a:ext cx="2314575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12" type="sldNum"/>
          </p:nvPr>
        </p:nvSpPr>
        <p:spPr>
          <a:xfrm>
            <a:off x="4843462" y="11299825"/>
            <a:ext cx="1543050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cabezado de sección" type="secHead">
  <p:cSld name="SECTION_HEADER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7"/>
          <p:cNvSpPr txBox="1"/>
          <p:nvPr>
            <p:ph type="title"/>
          </p:nvPr>
        </p:nvSpPr>
        <p:spPr>
          <a:xfrm>
            <a:off x="467916" y="3039537"/>
            <a:ext cx="5915025" cy="507153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7"/>
          <p:cNvSpPr txBox="1"/>
          <p:nvPr>
            <p:ph idx="1" type="body"/>
          </p:nvPr>
        </p:nvSpPr>
        <p:spPr>
          <a:xfrm>
            <a:off x="467916" y="8159048"/>
            <a:ext cx="5915025" cy="266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6" name="Google Shape;36;p7"/>
          <p:cNvSpPr txBox="1"/>
          <p:nvPr>
            <p:ph idx="10" type="dt"/>
          </p:nvPr>
        </p:nvSpPr>
        <p:spPr>
          <a:xfrm>
            <a:off x="471487" y="11299825"/>
            <a:ext cx="1543050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7"/>
          <p:cNvSpPr txBox="1"/>
          <p:nvPr>
            <p:ph idx="11" type="ftr"/>
          </p:nvPr>
        </p:nvSpPr>
        <p:spPr>
          <a:xfrm>
            <a:off x="2271712" y="11299825"/>
            <a:ext cx="2314575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2" type="sldNum"/>
          </p:nvPr>
        </p:nvSpPr>
        <p:spPr>
          <a:xfrm>
            <a:off x="4843462" y="11299825"/>
            <a:ext cx="1543050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os objetos" type="twoObj">
  <p:cSld name="TWO_OBJECTS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8"/>
          <p:cNvSpPr txBox="1"/>
          <p:nvPr>
            <p:ph type="title"/>
          </p:nvPr>
        </p:nvSpPr>
        <p:spPr>
          <a:xfrm>
            <a:off x="471487" y="649287"/>
            <a:ext cx="5915025" cy="23558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8"/>
          <p:cNvSpPr txBox="1"/>
          <p:nvPr>
            <p:ph idx="1" type="body"/>
          </p:nvPr>
        </p:nvSpPr>
        <p:spPr>
          <a:xfrm>
            <a:off x="471488" y="3245556"/>
            <a:ext cx="2914650" cy="7735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8"/>
          <p:cNvSpPr txBox="1"/>
          <p:nvPr>
            <p:ph idx="2" type="body"/>
          </p:nvPr>
        </p:nvSpPr>
        <p:spPr>
          <a:xfrm>
            <a:off x="3471863" y="3245556"/>
            <a:ext cx="2914650" cy="7735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3" name="Google Shape;43;p8"/>
          <p:cNvSpPr txBox="1"/>
          <p:nvPr>
            <p:ph idx="10" type="dt"/>
          </p:nvPr>
        </p:nvSpPr>
        <p:spPr>
          <a:xfrm>
            <a:off x="471487" y="11299825"/>
            <a:ext cx="1543050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8"/>
          <p:cNvSpPr txBox="1"/>
          <p:nvPr>
            <p:ph idx="11" type="ftr"/>
          </p:nvPr>
        </p:nvSpPr>
        <p:spPr>
          <a:xfrm>
            <a:off x="2271712" y="11299825"/>
            <a:ext cx="2314575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8"/>
          <p:cNvSpPr txBox="1"/>
          <p:nvPr>
            <p:ph idx="12" type="sldNum"/>
          </p:nvPr>
        </p:nvSpPr>
        <p:spPr>
          <a:xfrm>
            <a:off x="4843462" y="11299825"/>
            <a:ext cx="1543050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ción" type="twoTxTwoObj">
  <p:cSld name="TWO_OBJECTS_WITH_TEXT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9"/>
          <p:cNvSpPr txBox="1"/>
          <p:nvPr>
            <p:ph type="title"/>
          </p:nvPr>
        </p:nvSpPr>
        <p:spPr>
          <a:xfrm>
            <a:off x="472381" y="649114"/>
            <a:ext cx="5915025" cy="23565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9"/>
          <p:cNvSpPr txBox="1"/>
          <p:nvPr>
            <p:ph idx="1" type="body"/>
          </p:nvPr>
        </p:nvSpPr>
        <p:spPr>
          <a:xfrm>
            <a:off x="472381" y="2988734"/>
            <a:ext cx="2901255" cy="146473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b="1" sz="135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49" name="Google Shape;49;p9"/>
          <p:cNvSpPr txBox="1"/>
          <p:nvPr>
            <p:ph idx="2" type="body"/>
          </p:nvPr>
        </p:nvSpPr>
        <p:spPr>
          <a:xfrm>
            <a:off x="472381" y="4453467"/>
            <a:ext cx="2901255" cy="655037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0" name="Google Shape;50;p9"/>
          <p:cNvSpPr txBox="1"/>
          <p:nvPr>
            <p:ph idx="3" type="body"/>
          </p:nvPr>
        </p:nvSpPr>
        <p:spPr>
          <a:xfrm>
            <a:off x="3471863" y="2988734"/>
            <a:ext cx="2915543" cy="146473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b="1" sz="135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51" name="Google Shape;51;p9"/>
          <p:cNvSpPr txBox="1"/>
          <p:nvPr>
            <p:ph idx="4" type="body"/>
          </p:nvPr>
        </p:nvSpPr>
        <p:spPr>
          <a:xfrm>
            <a:off x="3471863" y="4453467"/>
            <a:ext cx="2915543" cy="655037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2" name="Google Shape;52;p9"/>
          <p:cNvSpPr txBox="1"/>
          <p:nvPr>
            <p:ph idx="10" type="dt"/>
          </p:nvPr>
        </p:nvSpPr>
        <p:spPr>
          <a:xfrm>
            <a:off x="471487" y="11299825"/>
            <a:ext cx="1543050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idx="11" type="ftr"/>
          </p:nvPr>
        </p:nvSpPr>
        <p:spPr>
          <a:xfrm>
            <a:off x="2271712" y="11299825"/>
            <a:ext cx="2314575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9"/>
          <p:cNvSpPr txBox="1"/>
          <p:nvPr>
            <p:ph idx="12" type="sldNum"/>
          </p:nvPr>
        </p:nvSpPr>
        <p:spPr>
          <a:xfrm>
            <a:off x="4843462" y="11299825"/>
            <a:ext cx="1543050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lo el título" type="titleOnly">
  <p:cSld name="TITLE_ONLY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0"/>
          <p:cNvSpPr txBox="1"/>
          <p:nvPr>
            <p:ph type="title"/>
          </p:nvPr>
        </p:nvSpPr>
        <p:spPr>
          <a:xfrm>
            <a:off x="471487" y="649287"/>
            <a:ext cx="5915025" cy="23558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0"/>
          <p:cNvSpPr txBox="1"/>
          <p:nvPr>
            <p:ph idx="10" type="dt"/>
          </p:nvPr>
        </p:nvSpPr>
        <p:spPr>
          <a:xfrm>
            <a:off x="471487" y="11299825"/>
            <a:ext cx="1543050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0"/>
          <p:cNvSpPr txBox="1"/>
          <p:nvPr>
            <p:ph idx="11" type="ftr"/>
          </p:nvPr>
        </p:nvSpPr>
        <p:spPr>
          <a:xfrm>
            <a:off x="2271712" y="11299825"/>
            <a:ext cx="2314575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0"/>
          <p:cNvSpPr txBox="1"/>
          <p:nvPr>
            <p:ph idx="12" type="sldNum"/>
          </p:nvPr>
        </p:nvSpPr>
        <p:spPr>
          <a:xfrm>
            <a:off x="4843462" y="11299825"/>
            <a:ext cx="1543050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 blanco" type="blank">
  <p:cSld name="BLANK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1"/>
          <p:cNvSpPr txBox="1"/>
          <p:nvPr>
            <p:ph idx="10" type="dt"/>
          </p:nvPr>
        </p:nvSpPr>
        <p:spPr>
          <a:xfrm>
            <a:off x="471487" y="11299825"/>
            <a:ext cx="1543050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11"/>
          <p:cNvSpPr txBox="1"/>
          <p:nvPr>
            <p:ph idx="11" type="ftr"/>
          </p:nvPr>
        </p:nvSpPr>
        <p:spPr>
          <a:xfrm>
            <a:off x="2271712" y="11299825"/>
            <a:ext cx="2314575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1"/>
          <p:cNvSpPr txBox="1"/>
          <p:nvPr>
            <p:ph idx="12" type="sldNum"/>
          </p:nvPr>
        </p:nvSpPr>
        <p:spPr>
          <a:xfrm>
            <a:off x="4843462" y="11299825"/>
            <a:ext cx="1543050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ido con título" type="objTx">
  <p:cSld name="OBJECT_WITH_CAPTION_TEX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2"/>
          <p:cNvSpPr txBox="1"/>
          <p:nvPr>
            <p:ph type="title"/>
          </p:nvPr>
        </p:nvSpPr>
        <p:spPr>
          <a:xfrm>
            <a:off x="472381" y="812800"/>
            <a:ext cx="2211884" cy="2844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2"/>
          <p:cNvSpPr txBox="1"/>
          <p:nvPr>
            <p:ph idx="1" type="body"/>
          </p:nvPr>
        </p:nvSpPr>
        <p:spPr>
          <a:xfrm>
            <a:off x="2915543" y="1755425"/>
            <a:ext cx="3471863" cy="86642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6195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2385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indent="-32385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indent="-32385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indent="-32385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indent="-32385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indent="-32385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/>
        </p:txBody>
      </p:sp>
      <p:sp>
        <p:nvSpPr>
          <p:cNvPr id="67" name="Google Shape;67;p12"/>
          <p:cNvSpPr txBox="1"/>
          <p:nvPr>
            <p:ph idx="2" type="body"/>
          </p:nvPr>
        </p:nvSpPr>
        <p:spPr>
          <a:xfrm>
            <a:off x="472381" y="3657600"/>
            <a:ext cx="2211884" cy="67761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/>
        </p:txBody>
      </p:sp>
      <p:sp>
        <p:nvSpPr>
          <p:cNvPr id="68" name="Google Shape;68;p12"/>
          <p:cNvSpPr txBox="1"/>
          <p:nvPr>
            <p:ph idx="10" type="dt"/>
          </p:nvPr>
        </p:nvSpPr>
        <p:spPr>
          <a:xfrm>
            <a:off x="471487" y="11299825"/>
            <a:ext cx="1543050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2"/>
          <p:cNvSpPr txBox="1"/>
          <p:nvPr>
            <p:ph idx="11" type="ftr"/>
          </p:nvPr>
        </p:nvSpPr>
        <p:spPr>
          <a:xfrm>
            <a:off x="2271712" y="11299825"/>
            <a:ext cx="2314575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2"/>
          <p:cNvSpPr txBox="1"/>
          <p:nvPr>
            <p:ph idx="12" type="sldNum"/>
          </p:nvPr>
        </p:nvSpPr>
        <p:spPr>
          <a:xfrm>
            <a:off x="4843462" y="11299825"/>
            <a:ext cx="1543050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"/>
          <p:cNvSpPr txBox="1"/>
          <p:nvPr>
            <p:ph type="title"/>
          </p:nvPr>
        </p:nvSpPr>
        <p:spPr>
          <a:xfrm>
            <a:off x="471487" y="649287"/>
            <a:ext cx="5915025" cy="23558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b="0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3"/>
          <p:cNvSpPr txBox="1"/>
          <p:nvPr>
            <p:ph idx="1" type="body"/>
          </p:nvPr>
        </p:nvSpPr>
        <p:spPr>
          <a:xfrm>
            <a:off x="471487" y="3244850"/>
            <a:ext cx="5915025" cy="7735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4325" lvl="3" marL="1828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4325" lvl="4" marL="22860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4325" lvl="5" marL="27432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4325" lvl="6" marL="3200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4325" lvl="7" marL="3657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4325" lvl="8" marL="4114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3"/>
          <p:cNvSpPr txBox="1"/>
          <p:nvPr>
            <p:ph idx="10" type="dt"/>
          </p:nvPr>
        </p:nvSpPr>
        <p:spPr>
          <a:xfrm>
            <a:off x="471487" y="11299825"/>
            <a:ext cx="1543050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3"/>
          <p:cNvSpPr txBox="1"/>
          <p:nvPr>
            <p:ph idx="11" type="ftr"/>
          </p:nvPr>
        </p:nvSpPr>
        <p:spPr>
          <a:xfrm>
            <a:off x="2271712" y="11299825"/>
            <a:ext cx="2314575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3"/>
          <p:cNvSpPr txBox="1"/>
          <p:nvPr>
            <p:ph idx="12" type="sldNum"/>
          </p:nvPr>
        </p:nvSpPr>
        <p:spPr>
          <a:xfrm>
            <a:off x="4843462" y="11299825"/>
            <a:ext cx="1543050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0" Type="http://schemas.openxmlformats.org/officeDocument/2006/relationships/image" Target="../media/image3.jp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https://www.youtube.com/watch?v=GZCniCfOz8I" TargetMode="External"/><Relationship Id="rId4" Type="http://schemas.openxmlformats.org/officeDocument/2006/relationships/hyperlink" Target="https://youtu.be/K9hl4HFMh7s" TargetMode="External"/><Relationship Id="rId9" Type="http://schemas.openxmlformats.org/officeDocument/2006/relationships/image" Target="../media/image8.jpg"/><Relationship Id="rId5" Type="http://schemas.openxmlformats.org/officeDocument/2006/relationships/hyperlink" Target="https://www.areatecnologia.com/electricidad/pararrayos.html" TargetMode="External"/><Relationship Id="rId6" Type="http://schemas.openxmlformats.org/officeDocument/2006/relationships/image" Target="../media/image4.png"/><Relationship Id="rId7" Type="http://schemas.openxmlformats.org/officeDocument/2006/relationships/image" Target="../media/image2.png"/><Relationship Id="rId8" Type="http://schemas.openxmlformats.org/officeDocument/2006/relationships/image" Target="../media/image9.jpg"/></Relationships>
</file>

<file path=ppt/slides/_rels/slide2.xml.rels><?xml version="1.0" encoding="UTF-8" standalone="yes"?><Relationships xmlns="http://schemas.openxmlformats.org/package/2006/relationships"><Relationship Id="rId10" Type="http://schemas.openxmlformats.org/officeDocument/2006/relationships/image" Target="../media/image7.jp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hyperlink" Target="https://www.youtube.com/watch?v=eawtABJG-y8" TargetMode="External"/><Relationship Id="rId4" Type="http://schemas.openxmlformats.org/officeDocument/2006/relationships/hyperlink" Target="https://www.youtube.com/watch?v=jYBWGLhHDEI" TargetMode="External"/><Relationship Id="rId9" Type="http://schemas.openxmlformats.org/officeDocument/2006/relationships/image" Target="../media/image1.png"/><Relationship Id="rId5" Type="http://schemas.openxmlformats.org/officeDocument/2006/relationships/image" Target="../media/image10.png"/><Relationship Id="rId6" Type="http://schemas.openxmlformats.org/officeDocument/2006/relationships/image" Target="../media/image5.png"/><Relationship Id="rId7" Type="http://schemas.openxmlformats.org/officeDocument/2006/relationships/image" Target="../media/image6.jpg"/><Relationship Id="rId8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"/>
          <p:cNvSpPr txBox="1"/>
          <p:nvPr/>
        </p:nvSpPr>
        <p:spPr>
          <a:xfrm>
            <a:off x="142875" y="207962"/>
            <a:ext cx="6505500" cy="1195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3429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ELECTRICIDADE E MAGNETISMO</a:t>
            </a:r>
            <a:endParaRPr/>
          </a:p>
          <a:p>
            <a:pPr indent="-342900" lvl="0" marL="3429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</a:t>
            </a: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corrente eléctrica </a:t>
            </a: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é un </a:t>
            </a: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movemento</a:t>
            </a: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 cargas eléctricas a través dun condutor (electrones).A cantidade de electróns que se moven por segundo sería a Intensidad da Corrente Eléctrica (I) e  mídese en Amperios (A).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Tamén pode existir </a:t>
            </a: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electricidade sen movemento </a:t>
            </a: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 electróns, é o caso da </a:t>
            </a: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electricidade estática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1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1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1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1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1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AutoNum type="alphaUcPeriod"/>
            </a:pP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Electricidade estática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Prodúcese normalmente cando fretamos un obxecto contra outro. Un deles perde electróns e o outro gáñaos. Se acercamos dous obxectos coa mesma carga repélense e se teñen carga diferente atráense.</a:t>
            </a:r>
            <a:r>
              <a:rPr b="0" i="0" lang="en-US" sz="1800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 https://www.youtube.com/watch?v=GZCniCfOz8I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Acumúlase carga eléctrica pero non dura moito tempo porque en canto tocan un material condutor prodúcese una descarga eléctrica. Pode ser una descarga pequeña (cando tocamos a porta do coche ou o tobogán) ou moi grande como os raios nunha tormenta.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Pode ser un perigo como cando hai una explosión nunha gasolineira. </a:t>
            </a:r>
            <a:r>
              <a:rPr b="0" i="0" lang="en-US" sz="1800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https://youtu.be/K9hl4HFMh7s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Pero tamén pode ser útil, as fotocopiadoras utilizan a electricidade estática para que a tinta se pegue ao papel, nas fábricas de coches axuda  a que as gotas de pintura se peguen á carrocería.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200">
                <a:solidFill>
                  <a:srgbClr val="0000FF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Gas y vapor en movimiento también puede generar carga estática.</a:t>
            </a:r>
            <a:endParaRPr sz="1200">
              <a:solidFill>
                <a:srgbClr val="0000FF"/>
              </a:solidFill>
              <a:highlight>
                <a:srgbClr val="FFFFFF"/>
              </a:highlight>
              <a:latin typeface="Verdana"/>
              <a:ea typeface="Verdana"/>
              <a:cs typeface="Verdana"/>
              <a:sym typeface="Verdana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100">
              <a:solidFill>
                <a:schemeClr val="dk1"/>
              </a:solidFill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200">
                <a:solidFill>
                  <a:srgbClr val="0000FF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El caso más conocido de esto es un rayo.</a:t>
            </a:r>
            <a:endParaRPr sz="1200">
              <a:solidFill>
                <a:srgbClr val="0000FF"/>
              </a:solidFill>
              <a:highlight>
                <a:srgbClr val="FFFFFF"/>
              </a:highlight>
              <a:latin typeface="Verdana"/>
              <a:ea typeface="Verdana"/>
              <a:cs typeface="Verdana"/>
              <a:sym typeface="Verdana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100">
              <a:solidFill>
                <a:schemeClr val="dk1"/>
              </a:solidFill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200">
                <a:solidFill>
                  <a:srgbClr val="0000FF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Benjamín Franklin demostró que el rayo era una forma de electricidad estática cuando él y su hijo volaba una cometa durante una tormenta eléctrica.</a:t>
            </a:r>
            <a:endParaRPr sz="1200">
              <a:solidFill>
                <a:srgbClr val="0000FF"/>
              </a:solidFill>
              <a:highlight>
                <a:srgbClr val="FFFFFF"/>
              </a:highlight>
              <a:latin typeface="Verdana"/>
              <a:ea typeface="Verdana"/>
              <a:cs typeface="Verdana"/>
              <a:sym typeface="Verdana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100">
              <a:solidFill>
                <a:schemeClr val="dk1"/>
              </a:solidFill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200">
                <a:solidFill>
                  <a:srgbClr val="0000FF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De hecho fue el inventor del </a:t>
            </a:r>
            <a:r>
              <a:rPr lang="en-US" sz="1200" u="sng">
                <a:solidFill>
                  <a:srgbClr val="FF0000"/>
                </a:solidFill>
                <a:latin typeface="Verdana"/>
                <a:ea typeface="Verdana"/>
                <a:cs typeface="Verdana"/>
                <a:sym typeface="Verdana"/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pararrayos</a:t>
            </a:r>
            <a:r>
              <a:rPr lang="en-US" sz="1200">
                <a:solidFill>
                  <a:srgbClr val="0000FF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.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B- Corrente eléctrica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1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Hai dous tipos: 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AutoNum type="arabicPeriod"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corrente </a:t>
            </a: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continua</a:t>
            </a: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</a:t>
            </a: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producida nas pilas, baterías ou dinamos e que vai sempre na mesma dirección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2. a corrente </a:t>
            </a: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alterna</a:t>
            </a: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DC </a:t>
            </a: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que cambia de dirección 50 veces por segundo (é a que se produce nas centrais eléctricas e que usamos nas casas cunha tensión de </a:t>
            </a: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220V</a:t>
            </a: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/>
          </a:p>
        </p:txBody>
      </p:sp>
      <p:pic>
        <p:nvPicPr>
          <p:cNvPr id="95" name="Google Shape;95;p1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815975" y="2849562"/>
            <a:ext cx="1827212" cy="1112837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1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3509962" y="2792412"/>
            <a:ext cx="1957387" cy="1093787"/>
          </a:xfrm>
          <a:prstGeom prst="rect">
            <a:avLst/>
          </a:prstGeom>
          <a:noFill/>
          <a:ln>
            <a:noFill/>
          </a:ln>
        </p:spPr>
      </p:pic>
      <p:sp>
        <p:nvSpPr>
          <p:cNvPr descr="Resultado de imagen de electricidad estÃ¡tica" id="97" name="Google Shape;97;p1"/>
          <p:cNvSpPr txBox="1"/>
          <p:nvPr/>
        </p:nvSpPr>
        <p:spPr>
          <a:xfrm>
            <a:off x="155575" y="-144462"/>
            <a:ext cx="3048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8" name="Google Shape;98;p1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3407800" y="9493629"/>
            <a:ext cx="899500" cy="825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9" name="Google Shape;99;p1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5932325" y="9517004"/>
            <a:ext cx="779125" cy="779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0" name="Google Shape;100;p1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4404550" y="9493629"/>
            <a:ext cx="1430529" cy="825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"/>
          <p:cNvSpPr txBox="1"/>
          <p:nvPr/>
        </p:nvSpPr>
        <p:spPr>
          <a:xfrm>
            <a:off x="0" y="0"/>
            <a:ext cx="6505575" cy="104346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3429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b="0" i="0" lang="en-US" sz="2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OS CIRCUÍTOS ELÉCTRICOS</a:t>
            </a:r>
            <a:endParaRPr/>
          </a:p>
          <a:p>
            <a:pPr indent="-342900" lvl="0" marL="3429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b="0" i="0" lang="en-US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corrente eléctrica móvese a través de circuítos que teñen estes compoñentes: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b="1" i="0" lang="en-US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r>
              <a:rPr b="0" i="0" lang="en-US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</a:t>
            </a:r>
            <a:r>
              <a:rPr b="1" i="0" lang="en-US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xerador</a:t>
            </a:r>
            <a:r>
              <a:rPr b="0" i="0" lang="en-US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que  se encarga de producir a corrente eléctrica. </a:t>
            </a:r>
            <a:endParaRPr b="1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b="0" i="0" lang="en-US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Uns </a:t>
            </a:r>
            <a:r>
              <a:rPr b="1" i="0" lang="en-US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cables</a:t>
            </a:r>
            <a:r>
              <a:rPr b="0" i="0" lang="en-US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que conducen a corrente eléctrica. 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b="0" i="0" lang="en-US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Un </a:t>
            </a:r>
            <a:r>
              <a:rPr b="1" i="0" lang="en-US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receptor</a:t>
            </a:r>
            <a:r>
              <a:rPr b="0" i="0" lang="en-US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que funciona grazas á electricidade, por exemplo, unha lámpada, un ordenador…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b="0" i="0" lang="en-US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Un</a:t>
            </a:r>
            <a:r>
              <a:rPr b="1" i="0" lang="en-US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interruptor</a:t>
            </a:r>
            <a:r>
              <a:rPr b="0" i="0" lang="en-US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que permite ou interrompe o paso da corrente no circuíto 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1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b="0" i="0" lang="en-US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Estes elementos represéntanse con símbolos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1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1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b="0" i="0" lang="en-US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ELECTRICIDADE E O   MAGNETISMO 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b="0" i="0" lang="en-US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Experimento de Oersted </a:t>
            </a:r>
            <a:r>
              <a:rPr b="0" i="0" lang="en-US" sz="18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https://www.youtube.com/watch?v=eawtABJG-y8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b="0" i="0" lang="en-US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Electroimán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b="0" i="0" lang="en-US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0" i="0" lang="en-US" sz="18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https://www.youtube.com/watch?v=jYBWGLhHDEI</a:t>
            </a:r>
            <a:r>
              <a:rPr b="0" i="0" lang="en-US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6" name="Google Shape;106;p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76225" y="1638300"/>
            <a:ext cx="1809750" cy="1714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7" name="Google Shape;107;p2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2286000" y="1624012"/>
            <a:ext cx="1790700" cy="1666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8" name="Google Shape;108;p2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4286250" y="1395412"/>
            <a:ext cx="2095500" cy="1971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9" name="Google Shape;109;p2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1309687" y="5700712"/>
            <a:ext cx="3248025" cy="447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0" name="Google Shape;110;p2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5238750" y="5667375"/>
            <a:ext cx="647700" cy="438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1" name="Google Shape;111;p2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2328862" y="6326187"/>
            <a:ext cx="1762125" cy="16843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ema de Office">
  <a:themeElements>
    <a:clrScheme name="Tema de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2019-04-13T10:07:12Z</dcterms:created>
  <dc:creator>Usuario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