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FF"/>
    <a:srgbClr val="669900"/>
    <a:srgbClr val="33CC33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A980-108E-4B8F-9021-87DDA01E09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B8A6-4073-485B-A800-AE2C53C665A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1644-8919-4C36-8AF0-5FC08097D0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144B0-D856-4DD1-AB99-715AEAD2FD2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ECF2-7A9E-4CCD-82AE-890A261E7C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4F41-58AB-4C7A-8E78-936671053A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97E2-16E6-459A-A99B-F8233D379C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E5E2-8B4E-4EF5-BC6F-ED1A1F2943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17D0-4506-455F-A2B1-626C86C9EB6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2C06-1145-460D-A856-8D8C9B225A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4E5D1B-2301-42C3-8E16-3FD9C2E4F6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A59B05-5CBF-4245-B2E5-D9BF4413A72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 advTm="200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143000" y="2095500"/>
            <a:ext cx="68580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669900"/>
                </a:solidFill>
                <a:latin typeface="Arial Black"/>
              </a:rPr>
              <a:t>VELOCIDAD</a:t>
            </a:r>
          </a:p>
          <a:p>
            <a:pPr algn="ctr"/>
            <a:r>
              <a:rPr lang="es-ES" sz="36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669900"/>
                </a:solidFill>
                <a:latin typeface="Arial Black"/>
              </a:rPr>
              <a:t>LECTORA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2833688"/>
            <a:ext cx="9144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7200" b="1">
                <a:solidFill>
                  <a:srgbClr val="669900"/>
                </a:solidFill>
              </a:rPr>
              <a:t>TRANSFORMACIÓN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47700" y="2651125"/>
            <a:ext cx="7848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CALORÍFICO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-76200" y="2787650"/>
            <a:ext cx="92964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7800" b="1">
                <a:solidFill>
                  <a:srgbClr val="669900"/>
                </a:solidFill>
              </a:rPr>
              <a:t>FARMACOLÓGICO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257300" y="2651125"/>
            <a:ext cx="6629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DIAMANTE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47700" y="2651125"/>
            <a:ext cx="7848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CONTAGIAR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504950" y="2651125"/>
            <a:ext cx="61341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RETENER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85800" y="2651125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DENTÍFRICO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952500" y="2651125"/>
            <a:ext cx="7239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EMBROLLO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0" y="2795588"/>
            <a:ext cx="9144000" cy="126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7700" b="1">
                <a:solidFill>
                  <a:srgbClr val="669900"/>
                </a:solidFill>
              </a:rPr>
              <a:t>ACONTECIMIENTO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26670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400" b="1">
                <a:solidFill>
                  <a:srgbClr val="669900"/>
                </a:solidFill>
              </a:rPr>
              <a:t>RAMIFICACIÓN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705100" y="2651125"/>
            <a:ext cx="3733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CASA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76200" y="2697163"/>
            <a:ext cx="89916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000" b="1">
                <a:solidFill>
                  <a:srgbClr val="669900"/>
                </a:solidFill>
              </a:rPr>
              <a:t>DESAPARECER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90500" y="2651125"/>
            <a:ext cx="8763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EVAPORARSE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90500" y="2651125"/>
            <a:ext cx="8763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ESCONDERSE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257300" y="2651125"/>
            <a:ext cx="6629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SUCIEDAD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0" y="26670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400" b="1">
                <a:solidFill>
                  <a:srgbClr val="669900"/>
                </a:solidFill>
              </a:rPr>
              <a:t>CANTIMPLORA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52400" y="2651125"/>
            <a:ext cx="8839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CREMALLERA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71500" y="2651125"/>
            <a:ext cx="8001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FERRETERIA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90500" y="2651125"/>
            <a:ext cx="8763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ESTROPEADO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143000" y="2651125"/>
            <a:ext cx="6858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DISIPARSE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1772816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ES" sz="2400" dirty="0" smtClean="0">
                <a:solidFill>
                  <a:schemeClr val="bg2">
                    <a:lumMod val="50000"/>
                  </a:schemeClr>
                </a:solidFill>
              </a:rPr>
              <a:t>MATERIAL ELABORADO POR </a:t>
            </a:r>
          </a:p>
          <a:p>
            <a:pPr algn="ctr">
              <a:lnSpc>
                <a:spcPct val="200000"/>
              </a:lnSpc>
            </a:pPr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RAMÓN CUENDA LEAL</a:t>
            </a:r>
          </a:p>
          <a:p>
            <a:pPr algn="ctr">
              <a:lnSpc>
                <a:spcPct val="200000"/>
              </a:lnSpc>
            </a:pPr>
            <a:r>
              <a:rPr lang="es-ES" sz="2400" dirty="0" smtClean="0">
                <a:latin typeface="Comic Sans MS" pitchFamily="66" charset="0"/>
              </a:rPr>
              <a:t>LOGOPEDA</a:t>
            </a:r>
            <a:endParaRPr lang="es-E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52700" y="2651125"/>
            <a:ext cx="4038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MESA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42900" y="2651125"/>
            <a:ext cx="8458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ESTRELLADO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333500" y="2651125"/>
            <a:ext cx="6477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AUTOBÚS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90600" y="2651125"/>
            <a:ext cx="7162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PERIÓDICO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76250" y="2651125"/>
            <a:ext cx="81915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FRIGORÍFICO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5250" y="2651125"/>
            <a:ext cx="89535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600" b="1">
                <a:solidFill>
                  <a:srgbClr val="669900"/>
                </a:solidFill>
              </a:rPr>
              <a:t>ACAUDALADO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26670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400" b="1">
                <a:solidFill>
                  <a:srgbClr val="669900"/>
                </a:solidFill>
              </a:rPr>
              <a:t>COSMOPOLITA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LOCIDAD LECTORA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VELOCIDAD LECTORA</Template>
  <TotalTime>12</TotalTime>
  <Words>36</Words>
  <Application>Microsoft Office PowerPoint</Application>
  <PresentationFormat>Presentación en pantalla (4:3)</PresentationFormat>
  <Paragraphs>32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VELOCIDAD LECTORA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</vt:vector>
  </TitlesOfParts>
  <Company>tarzan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zulu</dc:creator>
  <cp:lastModifiedBy>zulu</cp:lastModifiedBy>
  <cp:revision>3</cp:revision>
  <cp:lastPrinted>1601-01-01T00:00:00Z</cp:lastPrinted>
  <dcterms:created xsi:type="dcterms:W3CDTF">2012-05-21T17:55:27Z</dcterms:created>
  <dcterms:modified xsi:type="dcterms:W3CDTF">2012-06-27T17:51:55Z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