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077D-C0E2-463D-9EBD-791E2D4FD6F7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BEB5804-39EB-47AC-83BF-842ECF75892A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077D-C0E2-463D-9EBD-791E2D4FD6F7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804-39EB-47AC-83BF-842ECF75892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077D-C0E2-463D-9EBD-791E2D4FD6F7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804-39EB-47AC-83BF-842ECF75892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077D-C0E2-463D-9EBD-791E2D4FD6F7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804-39EB-47AC-83BF-842ECF75892A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077D-C0E2-463D-9EBD-791E2D4FD6F7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BEB5804-39EB-47AC-83BF-842ECF75892A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077D-C0E2-463D-9EBD-791E2D4FD6F7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804-39EB-47AC-83BF-842ECF75892A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077D-C0E2-463D-9EBD-791E2D4FD6F7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804-39EB-47AC-83BF-842ECF75892A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077D-C0E2-463D-9EBD-791E2D4FD6F7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804-39EB-47AC-83BF-842ECF75892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077D-C0E2-463D-9EBD-791E2D4FD6F7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804-39EB-47AC-83BF-842ECF75892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077D-C0E2-463D-9EBD-791E2D4FD6F7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804-39EB-47AC-83BF-842ECF75892A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077D-C0E2-463D-9EBD-791E2D4FD6F7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BEB5804-39EB-47AC-83BF-842ECF75892A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172077D-C0E2-463D-9EBD-791E2D4FD6F7}" type="datetimeFigureOut">
              <a:rPr lang="es-ES" smtClean="0"/>
              <a:t>15/11/2020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BEB5804-39EB-47AC-83BF-842ECF75892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Unidade</a:t>
            </a:r>
            <a:r>
              <a:rPr lang="es-ES" dirty="0" smtClean="0"/>
              <a:t> 2. A nutrición. O </a:t>
            </a:r>
            <a:r>
              <a:rPr lang="es-ES" dirty="0" err="1" smtClean="0"/>
              <a:t>aparello</a:t>
            </a:r>
            <a:r>
              <a:rPr lang="es-ES" dirty="0" smtClean="0"/>
              <a:t> circulatorio e o </a:t>
            </a:r>
            <a:r>
              <a:rPr lang="es-ES" dirty="0" err="1" smtClean="0"/>
              <a:t>aparello</a:t>
            </a:r>
            <a:r>
              <a:rPr lang="es-ES" dirty="0" smtClean="0"/>
              <a:t> excretor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Ciencias da </a:t>
            </a:r>
            <a:r>
              <a:rPr lang="es-ES" dirty="0" err="1" smtClean="0"/>
              <a:t>natureza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251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A excreción</a:t>
            </a:r>
            <a:endParaRPr lang="es-E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" r="-118"/>
          <a:stretch/>
        </p:blipFill>
        <p:spPr bwMode="auto">
          <a:xfrm>
            <a:off x="755576" y="2204864"/>
            <a:ext cx="7781544" cy="348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05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764704"/>
            <a:ext cx="2664296" cy="5832648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aparello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excretor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Nas </a:t>
            </a:r>
            <a:r>
              <a:rPr lang="pt-BR" sz="2100" dirty="0" err="1">
                <a:latin typeface="Arial" panose="020B0604020202020204" pitchFamily="34" charset="0"/>
                <a:cs typeface="Arial" panose="020B0604020202020204" pitchFamily="34" charset="0"/>
              </a:rPr>
              <a:t>nosas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células </a:t>
            </a:r>
            <a:r>
              <a:rPr lang="pt-BR" sz="2100" dirty="0" err="1">
                <a:latin typeface="Arial" panose="020B0604020202020204" pitchFamily="34" charset="0"/>
                <a:cs typeface="Arial" panose="020B0604020202020204" pitchFamily="34" charset="0"/>
              </a:rPr>
              <a:t>prodúcense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substancias 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b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refugo que </a:t>
            </a:r>
            <a:r>
              <a:rPr lang="pt-BR" sz="2100" dirty="0" err="1">
                <a:latin typeface="Arial" panose="020B0604020202020204" pitchFamily="34" charset="0"/>
                <a:cs typeface="Arial" panose="020B0604020202020204" pitchFamily="34" charset="0"/>
              </a:rPr>
              <a:t>pasan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ao sangue</a:t>
            </a:r>
            <a:r>
              <a:rPr lang="pt-B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pt-BR" sz="2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sz="2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Estas 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substancias </a:t>
            </a:r>
            <a:r>
              <a:rPr lang="pt-BR" sz="2100" dirty="0" err="1">
                <a:latin typeface="Arial" panose="020B0604020202020204" pitchFamily="34" charset="0"/>
                <a:cs typeface="Arial" panose="020B0604020202020204" pitchFamily="34" charset="0"/>
              </a:rPr>
              <a:t>son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tóxicas e 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non se </a:t>
            </a:r>
            <a:r>
              <a:rPr lang="pt-BR" sz="2100" dirty="0" err="1">
                <a:latin typeface="Arial" panose="020B0604020202020204" pitchFamily="34" charset="0"/>
                <a:cs typeface="Arial" panose="020B0604020202020204" pitchFamily="34" charset="0"/>
              </a:rPr>
              <a:t>poden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acumular no </a:t>
            </a:r>
            <a:r>
              <a:rPr lang="pt-BR" sz="2100" dirty="0" err="1">
                <a:latin typeface="Arial" panose="020B0604020202020204" pitchFamily="34" charset="0"/>
                <a:cs typeface="Arial" panose="020B0604020202020204" pitchFamily="34" charset="0"/>
              </a:rPr>
              <a:t>noso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corpo, polo que é </a:t>
            </a:r>
            <a:r>
              <a:rPr lang="pt-BR" sz="2100" dirty="0" err="1">
                <a:latin typeface="Arial" panose="020B0604020202020204" pitchFamily="34" charset="0"/>
                <a:cs typeface="Arial" panose="020B0604020202020204" pitchFamily="34" charset="0"/>
              </a:rPr>
              <a:t>necesario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100" dirty="0" err="1">
                <a:latin typeface="Arial" panose="020B0604020202020204" pitchFamily="34" charset="0"/>
                <a:cs typeface="Arial" panose="020B0604020202020204" pitchFamily="34" charset="0"/>
              </a:rPr>
              <a:t>expulsalas</a:t>
            </a:r>
            <a:r>
              <a:rPr lang="pt-B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pt-BR" sz="2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sz="2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función de excreción consiste na </a:t>
            </a:r>
            <a:r>
              <a:rPr lang="es-ES" sz="2100" u="sng" dirty="0">
                <a:latin typeface="Arial" panose="020B0604020202020204" pitchFamily="34" charset="0"/>
                <a:cs typeface="Arial" panose="020B0604020202020204" pitchFamily="34" charset="0"/>
              </a:rPr>
              <a:t>eliminación de substancias de </a:t>
            </a:r>
            <a:r>
              <a:rPr lang="es-ES" sz="2100" u="sng" dirty="0" err="1">
                <a:latin typeface="Arial" panose="020B0604020202020204" pitchFamily="34" charset="0"/>
                <a:cs typeface="Arial" panose="020B0604020202020204" pitchFamily="34" charset="0"/>
              </a:rPr>
              <a:t>refugo</a:t>
            </a:r>
            <a:r>
              <a:rPr lang="es-ES" sz="2100" u="sng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ES" sz="2100" u="sng" dirty="0" err="1">
                <a:latin typeface="Arial" panose="020B0604020202020204" pitchFamily="34" charset="0"/>
                <a:cs typeface="Arial" panose="020B0604020202020204" pitchFamily="34" charset="0"/>
              </a:rPr>
              <a:t>sangue</a:t>
            </a:r>
            <a:r>
              <a:rPr lang="es-ES" sz="2100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3614" r="-1174" b="927"/>
          <a:stretch/>
        </p:blipFill>
        <p:spPr bwMode="auto">
          <a:xfrm>
            <a:off x="4572000" y="116632"/>
            <a:ext cx="4354808" cy="658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57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Como funciona o </a:t>
            </a:r>
            <a:r>
              <a:rPr lang="es-ES" dirty="0" err="1" smtClean="0"/>
              <a:t>aparello</a:t>
            </a:r>
            <a:r>
              <a:rPr lang="es-ES" dirty="0" smtClean="0"/>
              <a:t> excretor?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8147248" cy="45720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 sangue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que circula polo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noso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corpo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pasa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polos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riles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riles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filtran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sangue e </a:t>
            </a:r>
            <a:r>
              <a:rPr lang="pt-BR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reteñen</a:t>
            </a:r>
            <a:r>
              <a:rPr lang="pt-BR" sz="2800" u="sng" dirty="0">
                <a:latin typeface="Arial" panose="020B0604020202020204" pitchFamily="34" charset="0"/>
                <a:cs typeface="Arial" panose="020B0604020202020204" pitchFamily="34" charset="0"/>
              </a:rPr>
              <a:t> as substancias de refugo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transportan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estas substancias de refugo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fórmase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a urina, que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sae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riles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percorre os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uréteres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e chega á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vexiga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urina é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expulsada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fóra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do corpo a través da uretra.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Máis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do 95 % da urina é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auga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medibrainsite.files.wordpress.com/2017/06/ric3b1ones-animados.jpg?w=5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61248"/>
            <a:ext cx="115753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4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As glándulas sudoríparas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72816"/>
            <a:ext cx="2853288" cy="463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51520" y="1628800"/>
            <a:ext cx="4896544" cy="460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 smtClean="0"/>
              <a:t>As glándulas sudoríparas forman a </a:t>
            </a:r>
            <a:r>
              <a:rPr lang="es-ES" sz="2400" dirty="0" err="1" smtClean="0"/>
              <a:t>suor</a:t>
            </a:r>
            <a:r>
              <a:rPr lang="es-ES" sz="2400" dirty="0" smtClean="0"/>
              <a:t> e están repartidas por toda a </a:t>
            </a:r>
            <a:r>
              <a:rPr lang="es-ES" sz="2400" dirty="0" err="1" smtClean="0"/>
              <a:t>pel</a:t>
            </a:r>
            <a:r>
              <a:rPr lang="es-ES" sz="2400" dirty="0" smtClean="0"/>
              <a:t>. O </a:t>
            </a:r>
            <a:r>
              <a:rPr lang="es-ES" sz="2400" dirty="0" err="1" smtClean="0"/>
              <a:t>suor</a:t>
            </a:r>
            <a:r>
              <a:rPr lang="es-ES" sz="2400" dirty="0" smtClean="0"/>
              <a:t> está </a:t>
            </a:r>
            <a:r>
              <a:rPr lang="es-ES" sz="2400" dirty="0" err="1" smtClean="0"/>
              <a:t>composto</a:t>
            </a:r>
            <a:r>
              <a:rPr lang="es-ES" sz="2400" dirty="0" smtClean="0"/>
              <a:t> por </a:t>
            </a:r>
            <a:r>
              <a:rPr lang="es-ES" sz="2400" dirty="0" err="1" smtClean="0"/>
              <a:t>auga</a:t>
            </a:r>
            <a:r>
              <a:rPr lang="es-ES" sz="2400" dirty="0" smtClean="0"/>
              <a:t> e </a:t>
            </a:r>
            <a:r>
              <a:rPr lang="es-ES" sz="2400" dirty="0" err="1" smtClean="0"/>
              <a:t>unha</a:t>
            </a:r>
            <a:r>
              <a:rPr lang="es-ES" sz="2400" dirty="0" smtClean="0"/>
              <a:t> </a:t>
            </a:r>
            <a:r>
              <a:rPr lang="es-ES" sz="2400" dirty="0" err="1" smtClean="0"/>
              <a:t>pequena</a:t>
            </a:r>
            <a:r>
              <a:rPr lang="es-ES" sz="2400" dirty="0" smtClean="0"/>
              <a:t> parte de sales e de substancias de </a:t>
            </a:r>
            <a:r>
              <a:rPr lang="es-ES" sz="2400" dirty="0" err="1" smtClean="0"/>
              <a:t>refugo</a:t>
            </a:r>
            <a:r>
              <a:rPr lang="es-ES" sz="2400" dirty="0" smtClean="0"/>
              <a:t>. </a:t>
            </a:r>
          </a:p>
          <a:p>
            <a:pPr algn="just"/>
            <a:r>
              <a:rPr lang="es-ES" sz="2400" dirty="0"/>
              <a:t>E</a:t>
            </a:r>
            <a:r>
              <a:rPr lang="es-ES" sz="2400" dirty="0" smtClean="0"/>
              <a:t>stas glándulas </a:t>
            </a:r>
            <a:r>
              <a:rPr lang="es-ES" sz="2400" dirty="0" err="1" smtClean="0"/>
              <a:t>interveñen</a:t>
            </a:r>
            <a:r>
              <a:rPr lang="es-ES" sz="2400" dirty="0" smtClean="0"/>
              <a:t> na función de excreción, porque </a:t>
            </a:r>
            <a:r>
              <a:rPr lang="es-ES" sz="2400" dirty="0" err="1" smtClean="0"/>
              <a:t>axudan</a:t>
            </a:r>
            <a:r>
              <a:rPr lang="es-ES" sz="2400" dirty="0" smtClean="0"/>
              <a:t> a eliminar substancias de </a:t>
            </a:r>
            <a:r>
              <a:rPr lang="es-ES" sz="2400" dirty="0" err="1" smtClean="0"/>
              <a:t>refugo</a:t>
            </a:r>
            <a:r>
              <a:rPr lang="es-ES" sz="2400" dirty="0" smtClean="0"/>
              <a:t>. </a:t>
            </a:r>
          </a:p>
          <a:p>
            <a:pPr algn="just"/>
            <a:r>
              <a:rPr lang="es-ES" sz="2400" dirty="0" smtClean="0"/>
              <a:t>Cada glándula consiste </a:t>
            </a:r>
            <a:r>
              <a:rPr lang="es-ES" sz="2400" dirty="0" err="1" smtClean="0"/>
              <a:t>nun</a:t>
            </a:r>
            <a:r>
              <a:rPr lang="es-ES" sz="2400" dirty="0" smtClean="0"/>
              <a:t> longo tubo que se enrola formando </a:t>
            </a:r>
            <a:r>
              <a:rPr lang="es-ES" sz="2400" dirty="0" err="1" smtClean="0"/>
              <a:t>unha</a:t>
            </a:r>
            <a:r>
              <a:rPr lang="es-ES" sz="2400" dirty="0" smtClean="0"/>
              <a:t> especie de globo e que se comunica </a:t>
            </a:r>
            <a:r>
              <a:rPr lang="es-ES" sz="2400" dirty="0" err="1" smtClean="0"/>
              <a:t>co</a:t>
            </a:r>
            <a:r>
              <a:rPr lang="es-ES" sz="2400" dirty="0" smtClean="0"/>
              <a:t> exterior a través </a:t>
            </a:r>
            <a:r>
              <a:rPr lang="es-ES" sz="2400" dirty="0" err="1" smtClean="0"/>
              <a:t>dun</a:t>
            </a:r>
            <a:r>
              <a:rPr lang="es-ES" sz="2400" dirty="0" smtClean="0"/>
              <a:t> poro polo que </a:t>
            </a:r>
            <a:r>
              <a:rPr lang="es-ES" sz="2400" dirty="0" err="1" smtClean="0"/>
              <a:t>sae</a:t>
            </a:r>
            <a:r>
              <a:rPr lang="es-ES" sz="2400" dirty="0" smtClean="0"/>
              <a:t> a </a:t>
            </a:r>
            <a:r>
              <a:rPr lang="es-ES" sz="2400" dirty="0" err="1" smtClean="0"/>
              <a:t>suor</a:t>
            </a:r>
            <a:r>
              <a:rPr lang="es-ES" sz="2400" dirty="0" smtClean="0"/>
              <a:t>. A </a:t>
            </a:r>
            <a:r>
              <a:rPr lang="es-ES" sz="2400" dirty="0" err="1" smtClean="0"/>
              <a:t>suor</a:t>
            </a:r>
            <a:r>
              <a:rPr lang="es-ES" sz="2400" dirty="0" smtClean="0"/>
              <a:t> </a:t>
            </a:r>
            <a:r>
              <a:rPr lang="es-ES" sz="2400" dirty="0" err="1" smtClean="0"/>
              <a:t>tamén</a:t>
            </a:r>
            <a:r>
              <a:rPr lang="es-ES" sz="2400" dirty="0" smtClean="0"/>
              <a:t> nos </a:t>
            </a:r>
            <a:r>
              <a:rPr lang="es-ES" sz="2400" dirty="0" err="1" smtClean="0"/>
              <a:t>axuda</a:t>
            </a:r>
            <a:r>
              <a:rPr lang="es-ES" sz="2400" dirty="0" smtClean="0"/>
              <a:t> a </a:t>
            </a:r>
            <a:r>
              <a:rPr lang="es-ES" sz="2400" dirty="0" err="1" smtClean="0"/>
              <a:t>refrixerar</a:t>
            </a:r>
            <a:r>
              <a:rPr lang="es-ES" sz="2400" dirty="0" smtClean="0"/>
              <a:t> a </a:t>
            </a:r>
            <a:r>
              <a:rPr lang="es-ES" sz="2400" dirty="0" err="1" smtClean="0"/>
              <a:t>pel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35924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 excreción. </a:t>
            </a:r>
            <a:r>
              <a:rPr lang="es-ES" dirty="0" err="1" smtClean="0"/>
              <a:t>Pensa</a:t>
            </a:r>
            <a:r>
              <a:rPr lang="es-ES" dirty="0" smtClean="0"/>
              <a:t> e contesta, </a:t>
            </a:r>
            <a:r>
              <a:rPr lang="es-ES" dirty="0" err="1" smtClean="0"/>
              <a:t>despois</a:t>
            </a:r>
            <a:r>
              <a:rPr lang="es-ES" dirty="0" smtClean="0"/>
              <a:t> </a:t>
            </a:r>
            <a:r>
              <a:rPr lang="es-ES" dirty="0" err="1" smtClean="0"/>
              <a:t>comproba</a:t>
            </a:r>
            <a:r>
              <a:rPr lang="es-ES" dirty="0" smtClean="0"/>
              <a:t> a </a:t>
            </a:r>
            <a:r>
              <a:rPr lang="es-ES" dirty="0" err="1" smtClean="0"/>
              <a:t>túa</a:t>
            </a:r>
            <a:r>
              <a:rPr lang="es-ES" dirty="0" smtClean="0"/>
              <a:t> </a:t>
            </a:r>
            <a:r>
              <a:rPr lang="es-ES" dirty="0" err="1" smtClean="0"/>
              <a:t>resposta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b="1" dirty="0" smtClean="0"/>
              <a:t>En que consiste a función de excreción?</a:t>
            </a:r>
          </a:p>
          <a:p>
            <a:pPr marL="0" indent="0">
              <a:buNone/>
            </a:pPr>
            <a:r>
              <a:rPr lang="es-ES" dirty="0" smtClean="0"/>
              <a:t>Consiste na eliminación de substancias de </a:t>
            </a:r>
            <a:r>
              <a:rPr lang="es-ES" dirty="0" err="1" smtClean="0"/>
              <a:t>refugo</a:t>
            </a:r>
            <a:r>
              <a:rPr lang="es-ES" dirty="0" smtClean="0"/>
              <a:t> do </a:t>
            </a:r>
            <a:r>
              <a:rPr lang="es-ES" dirty="0" err="1" smtClean="0"/>
              <a:t>sangue</a:t>
            </a:r>
            <a:r>
              <a:rPr lang="es-ES" dirty="0" smtClean="0"/>
              <a:t>.</a:t>
            </a:r>
          </a:p>
          <a:p>
            <a:r>
              <a:rPr lang="es-ES" b="1" dirty="0" err="1" smtClean="0"/>
              <a:t>Onde</a:t>
            </a:r>
            <a:r>
              <a:rPr lang="es-ES" b="1" dirty="0" smtClean="0"/>
              <a:t> se leva a cabo a excreción?</a:t>
            </a:r>
          </a:p>
          <a:p>
            <a:pPr marL="0" indent="0" algn="just">
              <a:buNone/>
            </a:pPr>
            <a:r>
              <a:rPr lang="es-ES" dirty="0" smtClean="0"/>
              <a:t>Nos </a:t>
            </a:r>
            <a:r>
              <a:rPr lang="es-ES" dirty="0" err="1" smtClean="0"/>
              <a:t>pulmóns</a:t>
            </a:r>
            <a:r>
              <a:rPr lang="es-ES" dirty="0" smtClean="0"/>
              <a:t>, </a:t>
            </a:r>
            <a:r>
              <a:rPr lang="es-ES" dirty="0" err="1" smtClean="0"/>
              <a:t>nas</a:t>
            </a:r>
            <a:r>
              <a:rPr lang="es-ES" dirty="0" smtClean="0"/>
              <a:t> glándulas sudoríparas e no </a:t>
            </a:r>
            <a:r>
              <a:rPr lang="es-ES" dirty="0" err="1" smtClean="0"/>
              <a:t>aparello</a:t>
            </a:r>
            <a:r>
              <a:rPr lang="es-ES" dirty="0" smtClean="0"/>
              <a:t> excretor.</a:t>
            </a:r>
          </a:p>
          <a:p>
            <a:pPr algn="just"/>
            <a:r>
              <a:rPr lang="es-ES" b="1" dirty="0" smtClean="0"/>
              <a:t>Que órganos forman parte do </a:t>
            </a:r>
            <a:r>
              <a:rPr lang="es-ES" b="1" dirty="0" err="1" smtClean="0"/>
              <a:t>aparello</a:t>
            </a:r>
            <a:r>
              <a:rPr lang="es-ES" b="1" dirty="0" smtClean="0"/>
              <a:t> excretor?</a:t>
            </a:r>
          </a:p>
          <a:p>
            <a:pPr marL="0" indent="0" algn="just">
              <a:buNone/>
            </a:pPr>
            <a:r>
              <a:rPr lang="es-ES" dirty="0" smtClean="0"/>
              <a:t>Os riles, os uréteres, a </a:t>
            </a:r>
            <a:r>
              <a:rPr lang="es-ES" dirty="0" err="1" smtClean="0"/>
              <a:t>vexiga</a:t>
            </a:r>
            <a:r>
              <a:rPr lang="es-ES" dirty="0" smtClean="0"/>
              <a:t> da </a:t>
            </a:r>
            <a:r>
              <a:rPr lang="es-ES" dirty="0" err="1" smtClean="0"/>
              <a:t>urina</a:t>
            </a:r>
            <a:r>
              <a:rPr lang="es-ES" dirty="0" smtClean="0"/>
              <a:t> e a uretra</a:t>
            </a:r>
            <a:endParaRPr lang="es-ES" dirty="0"/>
          </a:p>
          <a:p>
            <a:pPr marL="0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849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Actividades libreta</a:t>
            </a:r>
            <a:endParaRPr lang="es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28800"/>
            <a:ext cx="3066786" cy="388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 de flecha"/>
          <p:cNvCxnSpPr/>
          <p:nvPr/>
        </p:nvCxnSpPr>
        <p:spPr>
          <a:xfrm>
            <a:off x="2843808" y="3068960"/>
            <a:ext cx="1800200" cy="28803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251520" y="1556792"/>
            <a:ext cx="2520280" cy="460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ES" dirty="0" smtClean="0"/>
              <a:t>Recorta e pega o </a:t>
            </a:r>
            <a:r>
              <a:rPr lang="es-ES" dirty="0" err="1" smtClean="0"/>
              <a:t>debuxo</a:t>
            </a:r>
            <a:r>
              <a:rPr lang="es-ES" dirty="0" smtClean="0"/>
              <a:t> tal e como aparece na fotografía.</a:t>
            </a:r>
          </a:p>
          <a:p>
            <a:pPr marL="342900" indent="-342900" algn="ctr">
              <a:buAutoNum type="arabicPeriod"/>
            </a:pPr>
            <a:r>
              <a:rPr lang="es-ES" dirty="0" smtClean="0"/>
              <a:t>Escribe </a:t>
            </a:r>
            <a:r>
              <a:rPr lang="es-ES" dirty="0" err="1" smtClean="0"/>
              <a:t>debaixo</a:t>
            </a:r>
            <a:r>
              <a:rPr lang="es-ES" dirty="0" smtClean="0"/>
              <a:t> de cada solapa o </a:t>
            </a:r>
            <a:r>
              <a:rPr lang="es-ES" dirty="0" err="1" smtClean="0"/>
              <a:t>nome</a:t>
            </a:r>
            <a:r>
              <a:rPr lang="es-ES" dirty="0" smtClean="0"/>
              <a:t> de cada parte do sistema excretor e </a:t>
            </a:r>
            <a:r>
              <a:rPr lang="es-ES" smtClean="0"/>
              <a:t>explícao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5124" name="Picture 4" descr="La mademoiselle du FLE: Ciencias Naturales: El aparato excre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00808"/>
            <a:ext cx="263279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851920" y="2276872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Riles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3500264" y="4970136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uréteres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5148064" y="2420888"/>
            <a:ext cx="115212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Vexiga</a:t>
            </a:r>
            <a:r>
              <a:rPr lang="es-ES" dirty="0" smtClean="0"/>
              <a:t> da </a:t>
            </a:r>
            <a:r>
              <a:rPr lang="es-ES" dirty="0" err="1" smtClean="0"/>
              <a:t>urina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4644008" y="5445224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Uretra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55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606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80</TotalTime>
  <Words>294</Words>
  <Application>Microsoft Office PowerPoint</Application>
  <PresentationFormat>Presentación en pantalla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Equidad</vt:lpstr>
      <vt:lpstr>Ciencias da natureza</vt:lpstr>
      <vt:lpstr>A excreción</vt:lpstr>
      <vt:lpstr>O aparello excretor:  Nas nosas células prodúcense substancias de refugo que pasan ao sangue.   Estas substancias son tóxicas e non se poden acumular no noso corpo, polo que é necesario expulsalas.   A función de excreción consiste na eliminación de substancias de refugo do sangue.</vt:lpstr>
      <vt:lpstr>Como funciona o aparello excretor?</vt:lpstr>
      <vt:lpstr>As glándulas sudoríparas</vt:lpstr>
      <vt:lpstr>A excreción. Pensa e contesta, despois comproba a túa resposta.</vt:lpstr>
      <vt:lpstr>Actividades libreta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da natureza</dc:title>
  <dc:creator>judy San</dc:creator>
  <cp:lastModifiedBy>judy San</cp:lastModifiedBy>
  <cp:revision>9</cp:revision>
  <dcterms:created xsi:type="dcterms:W3CDTF">2020-11-15T08:33:10Z</dcterms:created>
  <dcterms:modified xsi:type="dcterms:W3CDTF">2020-11-15T09:54:06Z</dcterms:modified>
</cp:coreProperties>
</file>