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7DF6D94-11A9-48CC-87EB-042807AF4AE3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6D314E5-1D19-451F-9D6D-F43173D43AA8}" type="datetimeFigureOut">
              <a:rPr lang="es-ES" smtClean="0"/>
              <a:t>31/01/2021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ivacidad-online.ne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4941168"/>
            <a:ext cx="6461760" cy="1066800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 smtClean="0">
                <a:solidFill>
                  <a:srgbClr val="C00000"/>
                </a:solidFill>
              </a:rPr>
              <a:t>CYBERBULLYING</a:t>
            </a:r>
            <a:endParaRPr lang="es-ES" sz="54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60648"/>
            <a:ext cx="3960440" cy="4252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625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CIBERBULLYING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b="1" dirty="0"/>
              <a:t>Qué es el </a:t>
            </a:r>
            <a:r>
              <a:rPr lang="es-ES" b="1" dirty="0" err="1"/>
              <a:t>Ciberbullying</a:t>
            </a:r>
            <a:endParaRPr lang="es-ES" b="1" dirty="0"/>
          </a:p>
          <a:p>
            <a:pPr algn="just"/>
            <a:r>
              <a:rPr lang="es-ES" dirty="0"/>
              <a:t>El </a:t>
            </a:r>
            <a:r>
              <a:rPr lang="es-ES" dirty="0" err="1"/>
              <a:t>ciberbullying</a:t>
            </a:r>
            <a:r>
              <a:rPr lang="es-ES" dirty="0"/>
              <a:t> es el uso de los medios telemáticos (Internet, telefonía móvil y videojuegos online principalmente) para ejercer el acoso psicológico entre iguales. Por lo tanto es el acoso entre menores en un entorno TIC por medio de vejaciones, insultos, amenazas y chantajes</a:t>
            </a:r>
            <a:r>
              <a:rPr lang="es-ES" dirty="0" smtClean="0"/>
              <a:t>.</a:t>
            </a:r>
          </a:p>
          <a:p>
            <a:pPr marL="0" indent="0" algn="just">
              <a:buNone/>
            </a:pP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789040"/>
            <a:ext cx="2813298" cy="2813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0200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VÍDEOS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VÍDEO </a:t>
            </a:r>
            <a:r>
              <a:rPr lang="es-ES" dirty="0" smtClean="0"/>
              <a:t>¿SOMOS LAS MISMAS PERSONAS EN LAS REDES SOCIALES?: </a:t>
            </a:r>
          </a:p>
          <a:p>
            <a:pPr algn="just"/>
            <a:r>
              <a:rPr lang="es-ES" dirty="0" smtClean="0"/>
              <a:t>https://www.youtube.com/watch?v=6K0wtyDl2u4</a:t>
            </a:r>
            <a:endParaRPr lang="es-ES" dirty="0"/>
          </a:p>
        </p:txBody>
      </p:sp>
      <p:pic>
        <p:nvPicPr>
          <p:cNvPr id="2050" name="Picture 2" descr="La campaña contra el ciberbullying &quot;#NodaCompartir&quot; alcanzó más de 29  millones de cuentas en las redes - Télam - Agencia Nacional de Notici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861048"/>
            <a:ext cx="4248472" cy="2379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2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EJEMPLOS DE CIBERBULLYING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00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dirty="0"/>
              <a:t>Colgar en Internet una imagen comprometida (real o efectuada mediante fotomontajes) datos delicados, cosas que pueden perjudicar o avergonzar </a:t>
            </a:r>
            <a:r>
              <a:rPr lang="es-ES" dirty="0" smtClean="0"/>
              <a:t>y </a:t>
            </a:r>
            <a:r>
              <a:rPr lang="es-ES" dirty="0"/>
              <a:t>darlo a conocer en su </a:t>
            </a:r>
            <a:r>
              <a:rPr lang="es-ES" dirty="0" smtClean="0"/>
              <a:t>entorno.</a:t>
            </a:r>
            <a:r>
              <a:rPr lang="es-ES" dirty="0"/>
              <a:t> </a:t>
            </a:r>
          </a:p>
          <a:p>
            <a:pPr algn="just"/>
            <a:r>
              <a:rPr lang="es-ES" dirty="0"/>
              <a:t>Dar de alta, con foto incluida, a la víctima en un web donde se trata de votar a la persona más fea, a la menos inteligente… y cargarle de puntos o </a:t>
            </a:r>
            <a:r>
              <a:rPr lang="es-ES" dirty="0" smtClean="0"/>
              <a:t>votos.</a:t>
            </a:r>
            <a:r>
              <a:rPr lang="es-ES" dirty="0"/>
              <a:t> </a:t>
            </a:r>
          </a:p>
          <a:p>
            <a:pPr algn="just"/>
            <a:r>
              <a:rPr lang="es-ES" dirty="0" smtClean="0"/>
              <a:t>Provocar </a:t>
            </a:r>
            <a:r>
              <a:rPr lang="es-ES" dirty="0"/>
              <a:t>a la víctima en servicios web que cuentan con una persona responsable de vigilar o moderar lo que allí pasa (chats, juegos online, comunidades virtuales…) para conseguir una reacción violenta que, una vez denunciada o evidenciada, le suponga la exclusión de quien realmente venía siendo la víctima. </a:t>
            </a:r>
          </a:p>
          <a:p>
            <a:pPr algn="just"/>
            <a:r>
              <a:rPr lang="es-ES" dirty="0"/>
              <a:t>Hacer circular rumores en los cuales a la víctima se le suponga un comportamiento reprochable, ofensivo o desleal, de forma que sean otros quienes, sin poner en duda lo que leen, ejerzan sus propias formas de represalia o acoso. </a:t>
            </a:r>
          </a:p>
          <a:p>
            <a:pPr algn="just"/>
            <a:r>
              <a:rPr lang="es-ES" dirty="0"/>
              <a:t>Enviar menajes amenazantes por </a:t>
            </a:r>
            <a:r>
              <a:rPr lang="es-ES" dirty="0" smtClean="0"/>
              <a:t>e-mail</a:t>
            </a:r>
            <a:r>
              <a:rPr lang="es-ES" dirty="0" smtClean="0"/>
              <a:t>, </a:t>
            </a:r>
            <a:r>
              <a:rPr lang="es-ES" dirty="0" err="1" smtClean="0"/>
              <a:t>whatsapp</a:t>
            </a:r>
            <a:r>
              <a:rPr lang="es-ES" dirty="0" smtClean="0"/>
              <a:t> </a:t>
            </a:r>
            <a:r>
              <a:rPr lang="es-ES" dirty="0"/>
              <a:t>o SMS, perseguir y acechar a la víctima en los lugares de Internet en los se relaciona de manera habitual provocándole una sensación de completo agobio.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806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s-ES" sz="3600" b="1" dirty="0" smtClean="0"/>
              <a:t>10 Consejos básicos contra el </a:t>
            </a:r>
            <a:r>
              <a:rPr lang="es-ES" sz="3600" b="1" dirty="0" err="1" smtClean="0"/>
              <a:t>ciberbullying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s-ES" dirty="0" smtClean="0"/>
              <a:t>No </a:t>
            </a:r>
            <a:r>
              <a:rPr lang="es-ES" dirty="0"/>
              <a:t>contestes a las provocaciones, ignóralas. Cuenta hasta cien y piensa en otra cosa. </a:t>
            </a:r>
          </a:p>
          <a:p>
            <a:pPr algn="just">
              <a:lnSpc>
                <a:spcPct val="120000"/>
              </a:lnSpc>
            </a:pPr>
            <a:r>
              <a:rPr lang="es-ES" dirty="0"/>
              <a:t>Compórtate con educación en la Red. </a:t>
            </a:r>
            <a:endParaRPr lang="es-ES" dirty="0" smtClean="0"/>
          </a:p>
          <a:p>
            <a:pPr algn="just">
              <a:lnSpc>
                <a:spcPct val="120000"/>
              </a:lnSpc>
            </a:pPr>
            <a:r>
              <a:rPr lang="es-ES" dirty="0" smtClean="0"/>
              <a:t>Si </a:t>
            </a:r>
            <a:r>
              <a:rPr lang="es-ES" dirty="0"/>
              <a:t>te molestan, abandona la conexión y pide ayuda. </a:t>
            </a:r>
          </a:p>
          <a:p>
            <a:pPr algn="just">
              <a:lnSpc>
                <a:spcPct val="120000"/>
              </a:lnSpc>
            </a:pPr>
            <a:r>
              <a:rPr lang="es-ES" dirty="0"/>
              <a:t>No facilites </a:t>
            </a:r>
            <a:r>
              <a:rPr lang="es-ES" dirty="0">
                <a:hlinkClick r:id="rId2"/>
              </a:rPr>
              <a:t>datos personales</a:t>
            </a:r>
            <a:r>
              <a:rPr lang="es-ES" dirty="0"/>
              <a:t>. Te sentirás más protegido/a. </a:t>
            </a:r>
          </a:p>
          <a:p>
            <a:pPr algn="just">
              <a:lnSpc>
                <a:spcPct val="120000"/>
              </a:lnSpc>
            </a:pPr>
            <a:r>
              <a:rPr lang="es-ES" dirty="0"/>
              <a:t>No hagas en la Red lo que no harías a la cara. </a:t>
            </a:r>
          </a:p>
          <a:p>
            <a:pPr algn="just">
              <a:lnSpc>
                <a:spcPct val="120000"/>
              </a:lnSpc>
            </a:pPr>
            <a:r>
              <a:rPr lang="es-ES" dirty="0"/>
              <a:t>Si te acosan, guarda las pruebas. </a:t>
            </a:r>
          </a:p>
          <a:p>
            <a:pPr algn="just">
              <a:lnSpc>
                <a:spcPct val="120000"/>
              </a:lnSpc>
            </a:pPr>
            <a:r>
              <a:rPr lang="es-ES" dirty="0" smtClean="0"/>
              <a:t>No </a:t>
            </a:r>
            <a:r>
              <a:rPr lang="es-ES" dirty="0"/>
              <a:t>pienses que estás del todo seguro/a al otro lado de la pantalla. </a:t>
            </a:r>
          </a:p>
          <a:p>
            <a:pPr algn="just">
              <a:lnSpc>
                <a:spcPct val="120000"/>
              </a:lnSpc>
            </a:pPr>
            <a:r>
              <a:rPr lang="es-ES" dirty="0"/>
              <a:t>Advierte a quien abusa de que está cometiendo un delito. </a:t>
            </a:r>
          </a:p>
          <a:p>
            <a:pPr algn="just">
              <a:lnSpc>
                <a:spcPct val="120000"/>
              </a:lnSpc>
            </a:pPr>
            <a:r>
              <a:rPr lang="es-ES" dirty="0"/>
              <a:t>Si hay amenazas graves pide ayuda con urgencia. </a:t>
            </a:r>
          </a:p>
          <a:p>
            <a:pPr marL="0" indent="0">
              <a:buNone/>
            </a:pP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5301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.pinimg.com/564x/50/c5/04/50c5049295cd9ba57027bca0539da4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6632"/>
            <a:ext cx="4709663" cy="6655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200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.pinimg.com/564x/45/47/22/45472207aed228a265ae2803550c48d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0904"/>
            <a:ext cx="4536504" cy="641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1335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264</TotalTime>
  <Words>127</Words>
  <Application>Microsoft Office PowerPoint</Application>
  <PresentationFormat>Presentación en pantalla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Adyacencia</vt:lpstr>
      <vt:lpstr>Presentación de PowerPoint</vt:lpstr>
      <vt:lpstr>CIBERBULLYING</vt:lpstr>
      <vt:lpstr>VÍDEOS</vt:lpstr>
      <vt:lpstr>EJEMPLOS DE CIBERBULLYING</vt:lpstr>
      <vt:lpstr>10 Consejos básicos contra el ciberbullying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judy San</dc:creator>
  <cp:lastModifiedBy>judy San</cp:lastModifiedBy>
  <cp:revision>6</cp:revision>
  <dcterms:created xsi:type="dcterms:W3CDTF">2021-01-17T16:33:37Z</dcterms:created>
  <dcterms:modified xsi:type="dcterms:W3CDTF">2021-01-31T10:57:22Z</dcterms:modified>
</cp:coreProperties>
</file>