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9" r:id="rId5"/>
    <p:sldId id="260" r:id="rId6"/>
    <p:sldId id="258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95A853-BFEF-479E-B3CB-2C72CDA0F8DD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A1A4AF-A6F1-4663-9BF6-F76B9AF7F093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TRABALLO CIENCIAS SOCIAIS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7848872" cy="1752600"/>
          </a:xfrm>
        </p:spPr>
        <p:txBody>
          <a:bodyPr/>
          <a:lstStyle/>
          <a:p>
            <a:r>
              <a:rPr lang="es-ES" dirty="0" smtClean="0"/>
              <a:t>TEMA 5</a:t>
            </a:r>
          </a:p>
          <a:p>
            <a:r>
              <a:rPr lang="es-ES" dirty="0" smtClean="0"/>
              <a:t>O IMPACTO HUMANO NO MEDIO AMBIENTE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6677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Define coas </a:t>
            </a:r>
            <a:r>
              <a:rPr lang="es-ES" dirty="0" err="1" smtClean="0"/>
              <a:t>túas</a:t>
            </a:r>
            <a:r>
              <a:rPr lang="es-ES" dirty="0" smtClean="0"/>
              <a:t> palabras que é o medio ambiente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Emprega</a:t>
            </a:r>
            <a:r>
              <a:rPr lang="es-ES" dirty="0" smtClean="0"/>
              <a:t> </a:t>
            </a:r>
            <a:r>
              <a:rPr lang="es-ES" dirty="0" err="1" smtClean="0"/>
              <a:t>pouco</a:t>
            </a:r>
            <a:r>
              <a:rPr lang="es-ES" dirty="0" smtClean="0"/>
              <a:t> texto</a:t>
            </a:r>
          </a:p>
          <a:p>
            <a:r>
              <a:rPr lang="es-ES" dirty="0" smtClean="0"/>
              <a:t>Podes </a:t>
            </a:r>
            <a:r>
              <a:rPr lang="es-ES" dirty="0" err="1" smtClean="0"/>
              <a:t>poñer</a:t>
            </a:r>
            <a:r>
              <a:rPr lang="es-ES" dirty="0" smtClean="0"/>
              <a:t> </a:t>
            </a:r>
            <a:r>
              <a:rPr lang="es-ES" dirty="0" err="1" smtClean="0"/>
              <a:t>imaxes</a:t>
            </a:r>
            <a:r>
              <a:rPr lang="es-ES" dirty="0" smtClean="0"/>
              <a:t> para acompañar á </a:t>
            </a:r>
            <a:r>
              <a:rPr lang="es-ES" dirty="0" err="1" smtClean="0"/>
              <a:t>túa</a:t>
            </a:r>
            <a:r>
              <a:rPr lang="es-ES" smtClean="0"/>
              <a:t> explicación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358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PROBLEMAS DO MEDIO AMBIENTE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Deberás explicar cales son os </a:t>
            </a:r>
            <a:r>
              <a:rPr lang="es-ES" dirty="0" err="1" smtClean="0"/>
              <a:t>principais</a:t>
            </a:r>
            <a:r>
              <a:rPr lang="es-ES" dirty="0" smtClean="0"/>
              <a:t> problemas do medio ambiente (deforestación, etc.)</a:t>
            </a:r>
          </a:p>
          <a:p>
            <a:r>
              <a:rPr lang="es-ES" dirty="0" smtClean="0"/>
              <a:t>Podes usar </a:t>
            </a:r>
            <a:r>
              <a:rPr lang="es-ES" dirty="0" err="1" smtClean="0"/>
              <a:t>imaxes</a:t>
            </a:r>
            <a:r>
              <a:rPr lang="es-ES" dirty="0" smtClean="0"/>
              <a:t> </a:t>
            </a:r>
            <a:r>
              <a:rPr lang="es-ES" dirty="0" err="1" smtClean="0"/>
              <a:t>ou</a:t>
            </a:r>
            <a:r>
              <a:rPr lang="es-ES" dirty="0" smtClean="0"/>
              <a:t> vídeos</a:t>
            </a:r>
          </a:p>
          <a:p>
            <a:r>
              <a:rPr lang="es-ES" dirty="0" smtClean="0"/>
              <a:t>Non </a:t>
            </a:r>
            <a:r>
              <a:rPr lang="es-ES" dirty="0" err="1" smtClean="0"/>
              <a:t>empregues</a:t>
            </a:r>
            <a:r>
              <a:rPr lang="es-ES" dirty="0" smtClean="0"/>
              <a:t> </a:t>
            </a:r>
            <a:r>
              <a:rPr lang="es-ES" dirty="0" err="1" smtClean="0"/>
              <a:t>moito</a:t>
            </a:r>
            <a:r>
              <a:rPr lang="es-ES" dirty="0" smtClean="0"/>
              <a:t> texto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48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Que é o cambio climático?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483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Cales son os gases de efecto </a:t>
            </a:r>
            <a:r>
              <a:rPr lang="es-ES" dirty="0" err="1" smtClean="0"/>
              <a:t>invernadoiro</a:t>
            </a:r>
            <a:r>
              <a:rPr lang="es-ES" dirty="0" smtClean="0"/>
              <a:t> e que os produce?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941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Consecuencias do cambio climático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7372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Autofit/>
          </a:bodyPr>
          <a:lstStyle/>
          <a:p>
            <a:r>
              <a:rPr lang="es-ES" sz="3600" dirty="0" smtClean="0"/>
              <a:t>Medidas para </a:t>
            </a:r>
            <a:r>
              <a:rPr lang="es-ES" sz="3600" dirty="0" err="1" smtClean="0"/>
              <a:t>protexer</a:t>
            </a:r>
            <a:r>
              <a:rPr lang="es-ES" sz="3600" dirty="0" smtClean="0"/>
              <a:t> o medio ambiente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6532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87</Words>
  <Application>Microsoft Office PowerPoint</Application>
  <PresentationFormat>Presentación en pantalla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TRABALLO CIENCIAS SOCIAIS</vt:lpstr>
      <vt:lpstr>Define coas túas palabras que é o medio ambiente</vt:lpstr>
      <vt:lpstr>PROBLEMAS DO MEDIO AMBIENTE</vt:lpstr>
      <vt:lpstr>Que é o cambio climático?</vt:lpstr>
      <vt:lpstr>Cales son os gases de efecto invernadoiro e que os produce?</vt:lpstr>
      <vt:lpstr>Consecuencias do cambio climático</vt:lpstr>
      <vt:lpstr>Medidas para protexer o medio ambiente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TRABALLO CIENCIAS SOCIAIS</dc:title>
  <dc:creator>judy San</dc:creator>
  <cp:lastModifiedBy>judy San</cp:lastModifiedBy>
  <cp:revision>1</cp:revision>
  <dcterms:created xsi:type="dcterms:W3CDTF">2021-03-21T19:31:54Z</dcterms:created>
  <dcterms:modified xsi:type="dcterms:W3CDTF">2021-03-21T19:38:36Z</dcterms:modified>
</cp:coreProperties>
</file>