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57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07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29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0637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403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258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074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7963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34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190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82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24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EB550-1DFB-4A3D-ADA2-841F60118CF4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E0230-7454-4D0B-B89A-2854D5321A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326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, una película para educar en valores | Educar en valores, Educacion,  Solidar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AutoShape 4" descr="UP, una película para educar en valores | Educar en valores, Educacion,  Solidarida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55" name="Picture 7" descr="Mis pelicula favoritas: Up, una aventura de alt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-27384"/>
            <a:ext cx="4608512" cy="680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10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son para ti los valores?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fontAlgn="t">
              <a:buNone/>
            </a:pPr>
            <a:r>
              <a:rPr lang="es-ES" dirty="0"/>
              <a:t>Los valores son aquellos </a:t>
            </a:r>
            <a:r>
              <a:rPr lang="es-ES" b="1" dirty="0"/>
              <a:t>principios, virtudes o cualidades </a:t>
            </a:r>
            <a:r>
              <a:rPr lang="es-ES" dirty="0"/>
              <a:t>que caracterizan a una persona, una acción o un objeto que se consideran típicamente positivos o </a:t>
            </a:r>
            <a:r>
              <a:rPr lang="es-ES" b="1" dirty="0"/>
              <a:t>de gran importancia por un grupo social</a:t>
            </a:r>
            <a:r>
              <a:rPr lang="es-ES" dirty="0"/>
              <a:t>.</a:t>
            </a:r>
          </a:p>
          <a:p>
            <a:pPr marL="0" indent="0" algn="just" fontAlgn="t">
              <a:buNone/>
            </a:pPr>
            <a:r>
              <a:rPr lang="es-ES" dirty="0"/>
              <a:t>Los valores </a:t>
            </a:r>
            <a:r>
              <a:rPr lang="es-ES" dirty="0" smtClean="0"/>
              <a:t>nos impulsan </a:t>
            </a:r>
            <a:r>
              <a:rPr lang="es-ES" dirty="0"/>
              <a:t>a actuar de una u otra manera porque </a:t>
            </a:r>
            <a:r>
              <a:rPr lang="es-ES" b="1" dirty="0"/>
              <a:t>forman parte de </a:t>
            </a:r>
            <a:r>
              <a:rPr lang="es-ES" b="1" dirty="0" smtClean="0"/>
              <a:t>nuestras </a:t>
            </a:r>
            <a:r>
              <a:rPr lang="es-ES" b="1" dirty="0"/>
              <a:t>creencias</a:t>
            </a:r>
            <a:r>
              <a:rPr lang="es-ES" dirty="0"/>
              <a:t>, </a:t>
            </a:r>
            <a:r>
              <a:rPr lang="es-ES" b="1" dirty="0"/>
              <a:t>determinan </a:t>
            </a:r>
            <a:r>
              <a:rPr lang="es-ES" b="1" dirty="0" smtClean="0"/>
              <a:t>nuestra</a:t>
            </a:r>
            <a:r>
              <a:rPr lang="es-ES" b="1" dirty="0" smtClean="0"/>
              <a:t>s </a:t>
            </a:r>
            <a:r>
              <a:rPr lang="es-ES" b="1" dirty="0"/>
              <a:t>conductas</a:t>
            </a:r>
            <a:r>
              <a:rPr lang="es-ES" dirty="0"/>
              <a:t> y </a:t>
            </a:r>
            <a:r>
              <a:rPr lang="es-ES" b="1" dirty="0"/>
              <a:t>expresan </a:t>
            </a:r>
            <a:r>
              <a:rPr lang="es-ES" b="1" dirty="0" smtClean="0"/>
              <a:t>nuestros</a:t>
            </a:r>
            <a:r>
              <a:rPr lang="es-ES" b="1" dirty="0" smtClean="0"/>
              <a:t> </a:t>
            </a:r>
            <a:r>
              <a:rPr lang="es-ES" b="1" dirty="0"/>
              <a:t>intereses y sentimientos.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5646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tipos de valores conoces?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683568" y="1471024"/>
            <a:ext cx="7776864" cy="5112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Universales</a:t>
            </a:r>
            <a:endParaRPr lang="es-ES" sz="2800" dirty="0" smtClean="0"/>
          </a:p>
          <a:p>
            <a:pPr algn="ctr"/>
            <a:r>
              <a:rPr lang="es-ES" sz="2800" dirty="0" smtClean="0"/>
              <a:t>Humanos</a:t>
            </a:r>
          </a:p>
          <a:p>
            <a:pPr algn="ctr"/>
            <a:r>
              <a:rPr lang="es-ES" sz="2800" dirty="0" smtClean="0"/>
              <a:t>Culturales</a:t>
            </a:r>
          </a:p>
          <a:p>
            <a:pPr algn="ctr"/>
            <a:r>
              <a:rPr lang="es-ES" sz="2800" dirty="0" smtClean="0"/>
              <a:t>Sociales</a:t>
            </a:r>
          </a:p>
          <a:p>
            <a:pPr algn="ctr"/>
            <a:r>
              <a:rPr lang="es-ES" sz="2800" dirty="0" smtClean="0"/>
              <a:t>Cívico</a:t>
            </a:r>
          </a:p>
          <a:p>
            <a:pPr algn="ctr"/>
            <a:r>
              <a:rPr lang="es-ES" sz="2800" dirty="0" smtClean="0"/>
              <a:t>Familiares</a:t>
            </a:r>
          </a:p>
          <a:p>
            <a:pPr algn="ctr"/>
            <a:r>
              <a:rPr lang="es-ES" sz="2800" dirty="0" smtClean="0"/>
              <a:t>Éticos/morales</a:t>
            </a:r>
            <a:endParaRPr lang="es-ES" sz="2800" dirty="0" smtClean="0"/>
          </a:p>
          <a:p>
            <a:pPr algn="ctr"/>
            <a:r>
              <a:rPr lang="es-ES" sz="2800" dirty="0" smtClean="0"/>
              <a:t>De la democracia</a:t>
            </a:r>
          </a:p>
          <a:p>
            <a:pPr algn="ctr"/>
            <a:r>
              <a:rPr lang="es-ES" sz="2800" dirty="0" smtClean="0"/>
              <a:t>Profesionales </a:t>
            </a:r>
          </a:p>
          <a:p>
            <a:pPr algn="ctr"/>
            <a:r>
              <a:rPr lang="es-ES" sz="2800" dirty="0" smtClean="0"/>
              <a:t>Empresariales</a:t>
            </a:r>
          </a:p>
          <a:p>
            <a:pPr algn="ctr"/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410042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ES" dirty="0" smtClean="0"/>
              <a:t>Tipos de valores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395536" y="1340768"/>
            <a:ext cx="3384376" cy="15841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es-ES" b="1" dirty="0"/>
              <a:t>Valores éticos</a:t>
            </a:r>
          </a:p>
          <a:p>
            <a:pPr algn="just" fontAlgn="t"/>
            <a:r>
              <a:rPr lang="es-ES" dirty="0" smtClean="0"/>
              <a:t>Regulan el comportamiento y las conductas </a:t>
            </a:r>
            <a:r>
              <a:rPr lang="es-ES" dirty="0"/>
              <a:t>de los individuos en la </a:t>
            </a:r>
            <a:r>
              <a:rPr lang="es-ES" dirty="0" smtClean="0"/>
              <a:t>sociedad: respeto, </a:t>
            </a:r>
            <a:r>
              <a:rPr lang="es-ES" dirty="0"/>
              <a:t>integridad</a:t>
            </a:r>
            <a:r>
              <a:rPr lang="es-ES" dirty="0" smtClean="0"/>
              <a:t>, </a:t>
            </a:r>
            <a:r>
              <a:rPr lang="es-ES" dirty="0"/>
              <a:t>justicia, </a:t>
            </a:r>
            <a:r>
              <a:rPr lang="es-ES" b="1" dirty="0" smtClean="0"/>
              <a:t>equidad...</a:t>
            </a:r>
            <a:endParaRPr lang="es-ES" b="1" dirty="0"/>
          </a:p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941848" y="1340768"/>
            <a:ext cx="4014528" cy="15841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s-ES" sz="1600" b="1" dirty="0" smtClean="0"/>
              <a:t>Valores Universales</a:t>
            </a:r>
          </a:p>
          <a:p>
            <a:pPr algn="just" fontAlgn="t"/>
            <a:r>
              <a:rPr lang="es-ES" sz="1600" dirty="0" smtClean="0"/>
              <a:t>Principios </a:t>
            </a:r>
            <a:r>
              <a:rPr lang="es-ES" sz="1600" dirty="0"/>
              <a:t>que </a:t>
            </a:r>
            <a:r>
              <a:rPr lang="es-ES" sz="1600" dirty="0" smtClean="0"/>
              <a:t>se consideran </a:t>
            </a:r>
            <a:r>
              <a:rPr lang="es-ES" sz="1600" dirty="0"/>
              <a:t>correctos por todas las personas. N</a:t>
            </a:r>
            <a:r>
              <a:rPr lang="es-ES" sz="1600" dirty="0" smtClean="0"/>
              <a:t>o </a:t>
            </a:r>
            <a:r>
              <a:rPr lang="es-ES" sz="1600" dirty="0"/>
              <a:t>están limitados por ningún tipo de diferencias </a:t>
            </a:r>
            <a:r>
              <a:rPr lang="es-ES" sz="1600" dirty="0" smtClean="0"/>
              <a:t>culturales. Definen </a:t>
            </a:r>
            <a:r>
              <a:rPr lang="es-ES" sz="1600" dirty="0"/>
              <a:t>las conductas y normas que nos permiten </a:t>
            </a:r>
            <a:r>
              <a:rPr lang="es-ES" sz="1600" dirty="0" smtClean="0"/>
              <a:t>convivir en armonía.</a:t>
            </a:r>
            <a:endParaRPr lang="es-ES" sz="1600" dirty="0"/>
          </a:p>
        </p:txBody>
      </p:sp>
      <p:sp>
        <p:nvSpPr>
          <p:cNvPr id="7" name="6 Rectángulo"/>
          <p:cNvSpPr/>
          <p:nvPr/>
        </p:nvSpPr>
        <p:spPr>
          <a:xfrm>
            <a:off x="359532" y="3825044"/>
            <a:ext cx="3456384" cy="176419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/>
              <a:t>Valores humanos</a:t>
            </a:r>
          </a:p>
          <a:p>
            <a:pPr algn="just"/>
            <a:r>
              <a:rPr lang="es-ES" sz="1600" dirty="0" smtClean="0"/>
              <a:t>Los </a:t>
            </a:r>
            <a:r>
              <a:rPr lang="es-ES" sz="1600" dirty="0"/>
              <a:t>valores humanos no se ven limitados por ningún tipo de barrea cultural o religiosa, ya que su propósito es generar bienestar a través del respeto, la solidaridad, la libertad, entre otros.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013856" y="3104964"/>
            <a:ext cx="4014528" cy="32763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endParaRPr lang="es-ES" sz="1600" b="1" dirty="0" smtClean="0"/>
          </a:p>
          <a:p>
            <a:pPr algn="just" fontAlgn="t"/>
            <a:endParaRPr lang="es-ES" sz="1600" b="1" dirty="0" smtClean="0"/>
          </a:p>
          <a:p>
            <a:pPr algn="just" fontAlgn="t"/>
            <a:r>
              <a:rPr lang="es-ES" sz="1600" b="1" dirty="0" smtClean="0"/>
              <a:t>Valores sociales: </a:t>
            </a:r>
            <a:r>
              <a:rPr lang="es-ES" sz="1600" dirty="0"/>
              <a:t> son el conjunto de valores reconocidos en una sociedad y que determinan el comportamiento </a:t>
            </a:r>
            <a:r>
              <a:rPr lang="es-ES" sz="1600" dirty="0" smtClean="0"/>
              <a:t>social. Pretenden </a:t>
            </a:r>
            <a:r>
              <a:rPr lang="es-ES" sz="1600" dirty="0"/>
              <a:t>fortalecer las relaciones </a:t>
            </a:r>
            <a:r>
              <a:rPr lang="es-ES" sz="1600" dirty="0" smtClean="0"/>
              <a:t> </a:t>
            </a:r>
            <a:r>
              <a:rPr lang="es-ES" sz="1600" dirty="0"/>
              <a:t>y alcanzar </a:t>
            </a:r>
            <a:r>
              <a:rPr lang="es-ES" sz="1600" dirty="0" smtClean="0"/>
              <a:t>bienestar </a:t>
            </a:r>
            <a:r>
              <a:rPr lang="es-ES" sz="1600" dirty="0"/>
              <a:t>social a través de las cualidades </a:t>
            </a:r>
            <a:r>
              <a:rPr lang="es-ES" sz="1600" dirty="0" smtClean="0"/>
              <a:t>positivas: respeto</a:t>
            </a:r>
            <a:r>
              <a:rPr lang="es-ES" sz="1600" dirty="0"/>
              <a:t>, </a:t>
            </a:r>
            <a:r>
              <a:rPr lang="es-ES" sz="1600" dirty="0" smtClean="0"/>
              <a:t>justicia</a:t>
            </a:r>
            <a:r>
              <a:rPr lang="es-ES" sz="1600" dirty="0"/>
              <a:t>, </a:t>
            </a:r>
            <a:r>
              <a:rPr lang="es-ES" sz="1600" dirty="0" smtClean="0"/>
              <a:t>amistad... </a:t>
            </a:r>
          </a:p>
          <a:p>
            <a:pPr algn="just" fontAlgn="t"/>
            <a:r>
              <a:rPr lang="es-ES" sz="1600" b="1" dirty="0" smtClean="0">
                <a:solidFill>
                  <a:schemeClr val="bg1"/>
                </a:solidFill>
              </a:rPr>
              <a:t>Valores cívicos:</a:t>
            </a:r>
            <a:r>
              <a:rPr lang="es-ES" sz="1600" b="1" dirty="0">
                <a:solidFill>
                  <a:schemeClr val="bg1"/>
                </a:solidFill>
              </a:rPr>
              <a:t> </a:t>
            </a:r>
            <a:r>
              <a:rPr lang="es-ES" sz="1600" dirty="0"/>
              <a:t>son </a:t>
            </a:r>
            <a:r>
              <a:rPr lang="es-ES" sz="1600" dirty="0" smtClean="0"/>
              <a:t>conductas que buscan el buen desarrollo </a:t>
            </a:r>
            <a:r>
              <a:rPr lang="es-ES" sz="1600" dirty="0"/>
              <a:t>de la sociedad. </a:t>
            </a:r>
            <a:r>
              <a:rPr lang="es-ES" sz="1600" dirty="0" smtClean="0"/>
              <a:t>Son </a:t>
            </a:r>
            <a:r>
              <a:rPr lang="es-ES" sz="1600" dirty="0"/>
              <a:t>reconocidos por diversos grupos sociales y transmitidos de una generación a otra, por tanto, también forman parte del legado cultural social.</a:t>
            </a:r>
          </a:p>
          <a:p>
            <a:pPr algn="just" fontAlgn="t"/>
            <a:endParaRPr lang="es-ES" sz="1600" dirty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1143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Equidad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240" y="1600200"/>
            <a:ext cx="587151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727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Llamada rectangular"/>
          <p:cNvSpPr/>
          <p:nvPr/>
        </p:nvSpPr>
        <p:spPr>
          <a:xfrm>
            <a:off x="683568" y="404664"/>
            <a:ext cx="3312368" cy="5328592"/>
          </a:xfrm>
          <a:prstGeom prst="wedgeRectCallout">
            <a:avLst>
              <a:gd name="adj1" fmla="val 89264"/>
              <a:gd name="adj2" fmla="val 1931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Amistad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Amor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Aceptación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Bondad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Compañerismo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Confianza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Cooperación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Fidelidad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Humildad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Lealtad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Perseverancia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Persistencia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Optimismo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Respeto 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Responsabilidad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Unidad</a:t>
            </a:r>
          </a:p>
          <a:p>
            <a:pPr algn="ctr"/>
            <a:r>
              <a:rPr lang="es-ES" sz="2000" dirty="0" smtClean="0">
                <a:latin typeface="Comic Sans MS" panose="030F0702030302020204" pitchFamily="66" charset="0"/>
              </a:rPr>
              <a:t>Verdad </a:t>
            </a:r>
            <a:endParaRPr lang="es-ES" sz="2000" dirty="0">
              <a:latin typeface="Comic Sans MS" panose="030F0702030302020204" pitchFamily="66" charset="0"/>
            </a:endParaRPr>
          </a:p>
        </p:txBody>
      </p:sp>
      <p:sp>
        <p:nvSpPr>
          <p:cNvPr id="6" name="AutoShape 4" descr="Complete Guide To Russell Up Costume | SheCos Blo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AutoShape 7" descr="Wondering What Russell, the Kid From 'Up,' Looks Like in Real Life? [PHOTO]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717032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0273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ACTIVIDAD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8860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800" b="1" dirty="0" smtClean="0"/>
              <a:t>Crea una lista de valores </a:t>
            </a:r>
            <a:r>
              <a:rPr lang="es-ES" sz="2800" dirty="0" smtClean="0"/>
              <a:t>es tu cuaderno que te definan. Cada valor irá dentro de un globo como los que aparecen en al película.</a:t>
            </a:r>
          </a:p>
          <a:p>
            <a:pPr marL="0" indent="0" algn="just">
              <a:buNone/>
            </a:pPr>
            <a:endParaRPr lang="es-E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284549"/>
            <a:ext cx="3240360" cy="4395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Elipse"/>
          <p:cNvSpPr/>
          <p:nvPr/>
        </p:nvSpPr>
        <p:spPr>
          <a:xfrm>
            <a:off x="4067944" y="3356992"/>
            <a:ext cx="720080" cy="864096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smtClean="0">
                <a:solidFill>
                  <a:schemeClr val="tx1"/>
                </a:solidFill>
              </a:rPr>
              <a:t>Equidad</a:t>
            </a:r>
            <a:endParaRPr lang="es-ES" sz="700" dirty="0">
              <a:solidFill>
                <a:schemeClr val="tx1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 rot="1825682">
            <a:off x="4475713" y="2851593"/>
            <a:ext cx="720081" cy="576064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smtClean="0">
                <a:solidFill>
                  <a:schemeClr val="tx1"/>
                </a:solidFill>
              </a:rPr>
              <a:t>respeto</a:t>
            </a:r>
            <a:endParaRPr lang="es-ES" sz="700" dirty="0">
              <a:solidFill>
                <a:schemeClr val="tx1"/>
              </a:solidFill>
            </a:endParaRPr>
          </a:p>
        </p:txBody>
      </p:sp>
      <p:pic>
        <p:nvPicPr>
          <p:cNvPr id="3076" name="Picture 4" descr="Globos en forma de Corazón - Colorear San Valentín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34270"/>
            <a:ext cx="2247900" cy="389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421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iné ser parte del grupo BTS. 7 chicos 1 chica  - historia escrita… #detodo # De Todo # amreading # books # wattp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8640"/>
            <a:ext cx="6336704" cy="633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763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181</Words>
  <Application>Microsoft Office PowerPoint</Application>
  <PresentationFormat>Presentación en pantalla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¿Qué son para ti los valores?</vt:lpstr>
      <vt:lpstr>¿Qué tipos de valores conoces?</vt:lpstr>
      <vt:lpstr>Tipos de valores</vt:lpstr>
      <vt:lpstr>Equidad</vt:lpstr>
      <vt:lpstr>Presentación de PowerPoint</vt:lpstr>
      <vt:lpstr>ACTIVIDAD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judy San</dc:creator>
  <cp:lastModifiedBy>judy San</cp:lastModifiedBy>
  <cp:revision>9</cp:revision>
  <dcterms:created xsi:type="dcterms:W3CDTF">2020-11-01T08:45:04Z</dcterms:created>
  <dcterms:modified xsi:type="dcterms:W3CDTF">2020-11-11T16:07:00Z</dcterms:modified>
</cp:coreProperties>
</file>