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65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04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9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1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6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5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48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7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91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97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5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93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BD465-6063-417F-8602-23CBCCA0145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051C-35AC-459C-B466-77F3AD82BD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2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laamarilla2009.blogspot.com/2019/06/conociendo-yayoi-kusama-propuesta-de.html" TargetMode="External"/><Relationship Id="rId2" Type="http://schemas.openxmlformats.org/officeDocument/2006/relationships/hyperlink" Target="https://www.youtube.com/watch?v=ER1hkXxops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ll MT" panose="02020503060305020303" pitchFamily="18" charset="0"/>
              </a:rPr>
              <a:t>YAYOI KUSAMA</a:t>
            </a:r>
            <a:endParaRPr lang="es-ES" dirty="0"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2876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 Message From Yayoi Kusama To The Whol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571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9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ll MT" panose="02020503060305020303" pitchFamily="18" charset="0"/>
              </a:rPr>
              <a:t>EXPOSICIÓN</a:t>
            </a:r>
            <a:endParaRPr lang="es-ES" dirty="0">
              <a:latin typeface="Bell MT" panose="020205030603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7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Obra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VÍDEO: </a:t>
            </a:r>
            <a:r>
              <a:rPr lang="es-ES" i="1" dirty="0" smtClean="0">
                <a:hlinkClick r:id="rId2"/>
              </a:rPr>
              <a:t>https://www.youtube.com/watch?v=ER1hkXxops4</a:t>
            </a:r>
            <a:endParaRPr lang="es-ES" i="1" dirty="0" smtClean="0"/>
          </a:p>
          <a:p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3"/>
              </a:rPr>
              <a:t>https://salaamarilla2009.blogspot.com/2019/06/conociendo-yayoi-kusama-propuesta-de.html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65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1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976664" cy="537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5940152" y="2060848"/>
            <a:ext cx="2880320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ES" sz="1400" b="1" dirty="0" smtClean="0">
                <a:solidFill>
                  <a:srgbClr val="00B050"/>
                </a:solidFill>
              </a:rPr>
              <a:t>COGE UN FOLIO A3 Y HAZLE UN MARCO (BORDE).</a:t>
            </a:r>
          </a:p>
          <a:p>
            <a:pPr marL="342900" indent="-342900" algn="ctr">
              <a:buAutoNum type="arabicPeriod"/>
            </a:pPr>
            <a:r>
              <a:rPr lang="es-ES" sz="1400" b="1" dirty="0" smtClean="0">
                <a:solidFill>
                  <a:srgbClr val="00B050"/>
                </a:solidFill>
              </a:rPr>
              <a:t>AÑÁDELE LAS FORMAS QUE MÁS TE GUSTEN.</a:t>
            </a:r>
          </a:p>
          <a:p>
            <a:pPr marL="342900" indent="-342900" algn="ctr">
              <a:buAutoNum type="arabicPeriod"/>
            </a:pPr>
            <a:r>
              <a:rPr lang="es-ES" sz="1400" b="1" dirty="0" smtClean="0">
                <a:solidFill>
                  <a:srgbClr val="00B050"/>
                </a:solidFill>
              </a:rPr>
              <a:t>USA COLORES LLAMATIVOS</a:t>
            </a:r>
          </a:p>
          <a:p>
            <a:pPr marL="342900" indent="-342900" algn="ctr">
              <a:buAutoNum type="arabicPeriod"/>
            </a:pPr>
            <a:endParaRPr lang="es-ES" sz="1400" b="1" dirty="0"/>
          </a:p>
        </p:txBody>
      </p:sp>
      <p:sp>
        <p:nvSpPr>
          <p:cNvPr id="6" name="5 Elipse"/>
          <p:cNvSpPr/>
          <p:nvPr/>
        </p:nvSpPr>
        <p:spPr>
          <a:xfrm>
            <a:off x="8532440" y="5949280"/>
            <a:ext cx="1008112" cy="112474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/>
          </a:p>
        </p:txBody>
      </p:sp>
      <p:sp>
        <p:nvSpPr>
          <p:cNvPr id="7" name="6 Elipse"/>
          <p:cNvSpPr/>
          <p:nvPr/>
        </p:nvSpPr>
        <p:spPr>
          <a:xfrm>
            <a:off x="539552" y="5829224"/>
            <a:ext cx="576064" cy="692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/>
          </a:p>
        </p:txBody>
      </p:sp>
      <p:sp>
        <p:nvSpPr>
          <p:cNvPr id="8" name="7 Elipse"/>
          <p:cNvSpPr/>
          <p:nvPr/>
        </p:nvSpPr>
        <p:spPr>
          <a:xfrm>
            <a:off x="2411760" y="-171400"/>
            <a:ext cx="576064" cy="69269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/>
          </a:p>
        </p:txBody>
      </p:sp>
      <p:sp>
        <p:nvSpPr>
          <p:cNvPr id="9" name="8 Elipse"/>
          <p:cNvSpPr/>
          <p:nvPr/>
        </p:nvSpPr>
        <p:spPr>
          <a:xfrm>
            <a:off x="7686600" y="-365112"/>
            <a:ext cx="1691680" cy="1080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/>
          </a:p>
        </p:txBody>
      </p:sp>
      <p:sp>
        <p:nvSpPr>
          <p:cNvPr id="10" name="9 Elipse"/>
          <p:cNvSpPr/>
          <p:nvPr/>
        </p:nvSpPr>
        <p:spPr>
          <a:xfrm>
            <a:off x="-324544" y="1052736"/>
            <a:ext cx="1008112" cy="112474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41929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r="921" b="17430"/>
          <a:stretch/>
        </p:blipFill>
        <p:spPr bwMode="auto">
          <a:xfrm>
            <a:off x="1259632" y="548680"/>
            <a:ext cx="6605351" cy="287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mariposa de Yayoi Kusama | | BuyPopArt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 t="7709" r="33210" b="41322"/>
          <a:stretch/>
        </p:blipFill>
        <p:spPr bwMode="auto">
          <a:xfrm>
            <a:off x="827584" y="3789040"/>
            <a:ext cx="2808312" cy="24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5004048" y="3906775"/>
            <a:ext cx="2376264" cy="23672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PUEDES HACER UN DIBUJO ABSTRACTO O ELEGIR DIBUJAR ALGO QUE TE GUSTE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1068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2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09512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5796136" y="1196752"/>
            <a:ext cx="2880320" cy="27363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CON PLASTILINA CREA UN ANIMAL AL ESTILO YAYOI</a:t>
            </a:r>
            <a:endParaRPr lang="es-ES" sz="2400" b="1" dirty="0"/>
          </a:p>
        </p:txBody>
      </p:sp>
      <p:sp>
        <p:nvSpPr>
          <p:cNvPr id="7" name="6 Elipse"/>
          <p:cNvSpPr/>
          <p:nvPr/>
        </p:nvSpPr>
        <p:spPr>
          <a:xfrm>
            <a:off x="5768664" y="4221088"/>
            <a:ext cx="2223864" cy="202460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CON PLASTILINA CREA UN ANIMAL AL ESTILO YAYOI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5370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3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43271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6948264" y="1556792"/>
            <a:ext cx="2079848" cy="2024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DECORA UNA IMAGEN AL ESTILO YAYOI</a:t>
            </a:r>
            <a:endParaRPr lang="es-ES" sz="1600" b="1" dirty="0"/>
          </a:p>
        </p:txBody>
      </p:sp>
      <p:sp>
        <p:nvSpPr>
          <p:cNvPr id="6" name="5 Elipse"/>
          <p:cNvSpPr/>
          <p:nvPr/>
        </p:nvSpPr>
        <p:spPr>
          <a:xfrm>
            <a:off x="6516216" y="3068960"/>
            <a:ext cx="2079848" cy="20246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ACUARELAS</a:t>
            </a:r>
          </a:p>
          <a:p>
            <a:pPr algn="ctr"/>
            <a:r>
              <a:rPr lang="es-ES" sz="1600" b="1" dirty="0" smtClean="0"/>
              <a:t>PINCELES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978835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76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YAYOI KUSAMA</vt:lpstr>
      <vt:lpstr>EXPOSICIÓN</vt:lpstr>
      <vt:lpstr>Obra </vt:lpstr>
      <vt:lpstr>ACTIVIDAD 1</vt:lpstr>
      <vt:lpstr>Presentación de PowerPoint</vt:lpstr>
      <vt:lpstr>ACTIVIDAD 2</vt:lpstr>
      <vt:lpstr>ACTIVIDAD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YAYOI KUSAMA</dc:title>
  <dc:creator>judy San</dc:creator>
  <cp:lastModifiedBy>judy San</cp:lastModifiedBy>
  <cp:revision>4</cp:revision>
  <dcterms:created xsi:type="dcterms:W3CDTF">2021-03-17T19:42:35Z</dcterms:created>
  <dcterms:modified xsi:type="dcterms:W3CDTF">2021-03-17T20:20:26Z</dcterms:modified>
</cp:coreProperties>
</file>