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58" r:id="rId6"/>
    <p:sldId id="264" r:id="rId7"/>
    <p:sldId id="261" r:id="rId8"/>
    <p:sldId id="266" r:id="rId9"/>
    <p:sldId id="269" r:id="rId10"/>
    <p:sldId id="267" r:id="rId11"/>
    <p:sldId id="265" r:id="rId12"/>
    <p:sldId id="270" r:id="rId13"/>
    <p:sldId id="262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0" d="100"/>
          <a:sy n="80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6DA3C-00A2-4C90-B18A-7775DC419EE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F0B9A78-A05D-40D7-BFC8-EB5F5C4278B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Folgas</a:t>
          </a:r>
        </a:p>
        <a:p>
          <a:r>
            <a:rPr lang="es-ES" dirty="0" smtClean="0"/>
            <a:t>Folga </a:t>
          </a:r>
          <a:r>
            <a:rPr lang="es-ES" dirty="0" err="1" smtClean="0"/>
            <a:t>Xeral</a:t>
          </a:r>
          <a:r>
            <a:rPr lang="es-ES" dirty="0" smtClean="0"/>
            <a:t> 1917</a:t>
          </a:r>
          <a:endParaRPr lang="es-ES" dirty="0"/>
        </a:p>
      </dgm:t>
    </dgm:pt>
    <dgm:pt modelId="{22F891CD-065D-411F-9467-5F23F289168D}" type="parTrans" cxnId="{4488759C-B5D7-43DF-AF10-7460502D943F}">
      <dgm:prSet/>
      <dgm:spPr/>
      <dgm:t>
        <a:bodyPr/>
        <a:lstStyle/>
        <a:p>
          <a:endParaRPr lang="es-ES"/>
        </a:p>
      </dgm:t>
    </dgm:pt>
    <dgm:pt modelId="{02DD7151-431D-444A-9829-C8614AA05EA0}" type="sibTrans" cxnId="{4488759C-B5D7-43DF-AF10-7460502D943F}">
      <dgm:prSet/>
      <dgm:spPr/>
      <dgm:t>
        <a:bodyPr/>
        <a:lstStyle/>
        <a:p>
          <a:endParaRPr lang="es-ES"/>
        </a:p>
      </dgm:t>
    </dgm:pt>
    <dgm:pt modelId="{9B06E325-A432-442B-9124-ECA33B7D90F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Nacionalismo</a:t>
          </a:r>
          <a:endParaRPr lang="es-ES" b="1" dirty="0">
            <a:solidFill>
              <a:schemeClr val="tx1"/>
            </a:solidFill>
          </a:endParaRPr>
        </a:p>
      </dgm:t>
    </dgm:pt>
    <dgm:pt modelId="{E12DCD79-C1D8-4EAF-8E31-4B0E8FD2C232}" type="parTrans" cxnId="{DF8F3F50-B4BF-446E-898B-134D610A7BA3}">
      <dgm:prSet/>
      <dgm:spPr/>
      <dgm:t>
        <a:bodyPr/>
        <a:lstStyle/>
        <a:p>
          <a:endParaRPr lang="es-ES"/>
        </a:p>
      </dgm:t>
    </dgm:pt>
    <dgm:pt modelId="{CC22E9EB-CB26-4FD1-85B3-ADDEFFCCE58A}" type="sibTrans" cxnId="{DF8F3F50-B4BF-446E-898B-134D610A7BA3}">
      <dgm:prSet/>
      <dgm:spPr/>
      <dgm:t>
        <a:bodyPr/>
        <a:lstStyle/>
        <a:p>
          <a:endParaRPr lang="es-ES"/>
        </a:p>
      </dgm:t>
    </dgm:pt>
    <dgm:pt modelId="{DE7117A3-11F7-4ADF-923E-C37154D82B4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 guerra de Marrocos</a:t>
          </a:r>
        </a:p>
        <a:p>
          <a:r>
            <a:rPr lang="es-ES" dirty="0" smtClean="0"/>
            <a:t>- Semana </a:t>
          </a:r>
          <a:r>
            <a:rPr lang="es-ES" dirty="0" err="1" smtClean="0"/>
            <a:t>tráxica</a:t>
          </a:r>
          <a:r>
            <a:rPr lang="es-ES" dirty="0" smtClean="0"/>
            <a:t> de Barcelona</a:t>
          </a:r>
        </a:p>
        <a:p>
          <a:r>
            <a:rPr lang="es-ES" dirty="0" smtClean="0"/>
            <a:t>- Desastre de </a:t>
          </a:r>
          <a:r>
            <a:rPr lang="es-ES" dirty="0" err="1" smtClean="0"/>
            <a:t>Annual</a:t>
          </a:r>
          <a:endParaRPr lang="es-ES" dirty="0"/>
        </a:p>
      </dgm:t>
    </dgm:pt>
    <dgm:pt modelId="{F3BC0CD3-B11E-4E51-996B-D661FBDA60E2}" type="parTrans" cxnId="{B47579BD-8913-4900-B633-18BFC1113C98}">
      <dgm:prSet/>
      <dgm:spPr/>
      <dgm:t>
        <a:bodyPr/>
        <a:lstStyle/>
        <a:p>
          <a:endParaRPr lang="es-ES"/>
        </a:p>
      </dgm:t>
    </dgm:pt>
    <dgm:pt modelId="{1F2E8E4D-8FFD-4689-9782-B31D29E36A05}" type="sibTrans" cxnId="{B47579BD-8913-4900-B633-18BFC1113C98}">
      <dgm:prSet/>
      <dgm:spPr/>
      <dgm:t>
        <a:bodyPr/>
        <a:lstStyle/>
        <a:p>
          <a:endParaRPr lang="es-ES"/>
        </a:p>
      </dgm:t>
    </dgm:pt>
    <dgm:pt modelId="{43FFA8B5-B65B-41EE-A8E9-BAC8E9762063}" type="pres">
      <dgm:prSet presAssocID="{BD46DA3C-00A2-4C90-B18A-7775DC419EED}" presName="CompostProcess" presStyleCnt="0">
        <dgm:presLayoutVars>
          <dgm:dir/>
          <dgm:resizeHandles val="exact"/>
        </dgm:presLayoutVars>
      </dgm:prSet>
      <dgm:spPr/>
    </dgm:pt>
    <dgm:pt modelId="{82A4D238-9CB2-44DF-A0E6-FA33C815A974}" type="pres">
      <dgm:prSet presAssocID="{BD46DA3C-00A2-4C90-B18A-7775DC419EED}" presName="arrow" presStyleLbl="bgShp" presStyleIdx="0" presStyleCnt="1"/>
      <dgm:spPr/>
    </dgm:pt>
    <dgm:pt modelId="{E84C25A0-B468-4582-9B1D-47CC7DE09DDA}" type="pres">
      <dgm:prSet presAssocID="{BD46DA3C-00A2-4C90-B18A-7775DC419EED}" presName="linearProcess" presStyleCnt="0"/>
      <dgm:spPr/>
    </dgm:pt>
    <dgm:pt modelId="{EE771EF9-2098-442A-8833-423967B0D55B}" type="pres">
      <dgm:prSet presAssocID="{6F0B9A78-A05D-40D7-BFC8-EB5F5C4278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75A9F-F42F-45B8-8FCD-B38BCF6A83A3}" type="pres">
      <dgm:prSet presAssocID="{02DD7151-431D-444A-9829-C8614AA05EA0}" presName="sibTrans" presStyleCnt="0"/>
      <dgm:spPr/>
    </dgm:pt>
    <dgm:pt modelId="{830212DB-CBD9-40B9-AB2D-04623DFA9213}" type="pres">
      <dgm:prSet presAssocID="{9B06E325-A432-442B-9124-ECA33B7D90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FB3184-3404-4820-9127-DEF323ACECFD}" type="pres">
      <dgm:prSet presAssocID="{CC22E9EB-CB26-4FD1-85B3-ADDEFFCCE58A}" presName="sibTrans" presStyleCnt="0"/>
      <dgm:spPr/>
    </dgm:pt>
    <dgm:pt modelId="{E75FC339-3A37-403E-8F43-24DDF50AA8E6}" type="pres">
      <dgm:prSet presAssocID="{DE7117A3-11F7-4ADF-923E-C37154D82B4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B7800F-70CE-4D3A-A96B-9CF233203AB8}" type="presOf" srcId="{DE7117A3-11F7-4ADF-923E-C37154D82B40}" destId="{E75FC339-3A37-403E-8F43-24DDF50AA8E6}" srcOrd="0" destOrd="0" presId="urn:microsoft.com/office/officeart/2005/8/layout/hProcess9"/>
    <dgm:cxn modelId="{B47579BD-8913-4900-B633-18BFC1113C98}" srcId="{BD46DA3C-00A2-4C90-B18A-7775DC419EED}" destId="{DE7117A3-11F7-4ADF-923E-C37154D82B40}" srcOrd="2" destOrd="0" parTransId="{F3BC0CD3-B11E-4E51-996B-D661FBDA60E2}" sibTransId="{1F2E8E4D-8FFD-4689-9782-B31D29E36A05}"/>
    <dgm:cxn modelId="{1285B4C3-C40A-4755-8834-EA58F488B845}" type="presOf" srcId="{BD46DA3C-00A2-4C90-B18A-7775DC419EED}" destId="{43FFA8B5-B65B-41EE-A8E9-BAC8E9762063}" srcOrd="0" destOrd="0" presId="urn:microsoft.com/office/officeart/2005/8/layout/hProcess9"/>
    <dgm:cxn modelId="{4488759C-B5D7-43DF-AF10-7460502D943F}" srcId="{BD46DA3C-00A2-4C90-B18A-7775DC419EED}" destId="{6F0B9A78-A05D-40D7-BFC8-EB5F5C4278BE}" srcOrd="0" destOrd="0" parTransId="{22F891CD-065D-411F-9467-5F23F289168D}" sibTransId="{02DD7151-431D-444A-9829-C8614AA05EA0}"/>
    <dgm:cxn modelId="{07C83BDF-4032-4F4D-84F1-AA64B46C723E}" type="presOf" srcId="{9B06E325-A432-442B-9124-ECA33B7D90F2}" destId="{830212DB-CBD9-40B9-AB2D-04623DFA9213}" srcOrd="0" destOrd="0" presId="urn:microsoft.com/office/officeart/2005/8/layout/hProcess9"/>
    <dgm:cxn modelId="{DF8F3F50-B4BF-446E-898B-134D610A7BA3}" srcId="{BD46DA3C-00A2-4C90-B18A-7775DC419EED}" destId="{9B06E325-A432-442B-9124-ECA33B7D90F2}" srcOrd="1" destOrd="0" parTransId="{E12DCD79-C1D8-4EAF-8E31-4B0E8FD2C232}" sibTransId="{CC22E9EB-CB26-4FD1-85B3-ADDEFFCCE58A}"/>
    <dgm:cxn modelId="{45536E01-6114-46BF-B959-225CDF2D39B4}" type="presOf" srcId="{6F0B9A78-A05D-40D7-BFC8-EB5F5C4278BE}" destId="{EE771EF9-2098-442A-8833-423967B0D55B}" srcOrd="0" destOrd="0" presId="urn:microsoft.com/office/officeart/2005/8/layout/hProcess9"/>
    <dgm:cxn modelId="{86675892-BA77-4FDC-8E8F-DFFC04803DAE}" type="presParOf" srcId="{43FFA8B5-B65B-41EE-A8E9-BAC8E9762063}" destId="{82A4D238-9CB2-44DF-A0E6-FA33C815A974}" srcOrd="0" destOrd="0" presId="urn:microsoft.com/office/officeart/2005/8/layout/hProcess9"/>
    <dgm:cxn modelId="{2979B90F-A5FC-4C77-A10E-9D9918465FB8}" type="presParOf" srcId="{43FFA8B5-B65B-41EE-A8E9-BAC8E9762063}" destId="{E84C25A0-B468-4582-9B1D-47CC7DE09DDA}" srcOrd="1" destOrd="0" presId="urn:microsoft.com/office/officeart/2005/8/layout/hProcess9"/>
    <dgm:cxn modelId="{5DE98989-E290-47A5-93FD-0D1BBF71D325}" type="presParOf" srcId="{E84C25A0-B468-4582-9B1D-47CC7DE09DDA}" destId="{EE771EF9-2098-442A-8833-423967B0D55B}" srcOrd="0" destOrd="0" presId="urn:microsoft.com/office/officeart/2005/8/layout/hProcess9"/>
    <dgm:cxn modelId="{B0748D3F-C447-465D-8EE1-622E7C91D922}" type="presParOf" srcId="{E84C25A0-B468-4582-9B1D-47CC7DE09DDA}" destId="{46275A9F-F42F-45B8-8FCD-B38BCF6A83A3}" srcOrd="1" destOrd="0" presId="urn:microsoft.com/office/officeart/2005/8/layout/hProcess9"/>
    <dgm:cxn modelId="{1AA29EAF-9D7F-4D3F-9A3F-B4B1B7B91F0D}" type="presParOf" srcId="{E84C25A0-B468-4582-9B1D-47CC7DE09DDA}" destId="{830212DB-CBD9-40B9-AB2D-04623DFA9213}" srcOrd="2" destOrd="0" presId="urn:microsoft.com/office/officeart/2005/8/layout/hProcess9"/>
    <dgm:cxn modelId="{E5D94764-ABC2-4BFC-BCA0-DA8123C2A7B9}" type="presParOf" srcId="{E84C25A0-B468-4582-9B1D-47CC7DE09DDA}" destId="{77FB3184-3404-4820-9127-DEF323ACECFD}" srcOrd="3" destOrd="0" presId="urn:microsoft.com/office/officeart/2005/8/layout/hProcess9"/>
    <dgm:cxn modelId="{F7D65022-1BB0-4628-BC49-B6DBF7AF8355}" type="presParOf" srcId="{E84C25A0-B468-4582-9B1D-47CC7DE09DDA}" destId="{E75FC339-3A37-403E-8F43-24DDF50AA8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6E4FE-7B4A-4589-872C-09A902F246B2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689E38-8FAE-42E9-BE95-8641AFDCEE3C}">
      <dgm:prSet phldrT="[Texto]"/>
      <dgm:spPr/>
      <dgm:t>
        <a:bodyPr/>
        <a:lstStyle/>
        <a:p>
          <a:r>
            <a:rPr lang="es-ES" dirty="0" smtClean="0"/>
            <a:t>Restauración</a:t>
          </a:r>
        </a:p>
        <a:p>
          <a:r>
            <a:rPr lang="es-ES" dirty="0" smtClean="0"/>
            <a:t>1874- 1923</a:t>
          </a:r>
          <a:endParaRPr lang="es-ES" dirty="0"/>
        </a:p>
      </dgm:t>
    </dgm:pt>
    <dgm:pt modelId="{013E2469-88E5-4BBD-9F0C-FD991EA74081}" type="parTrans" cxnId="{9AA8C34A-7176-42A3-ADDF-1C9E9D90F2DC}">
      <dgm:prSet/>
      <dgm:spPr/>
      <dgm:t>
        <a:bodyPr/>
        <a:lstStyle/>
        <a:p>
          <a:endParaRPr lang="es-ES"/>
        </a:p>
      </dgm:t>
    </dgm:pt>
    <dgm:pt modelId="{3DD0780A-5201-439D-9789-83B5A0044BAC}" type="sibTrans" cxnId="{9AA8C34A-7176-42A3-ADDF-1C9E9D90F2DC}">
      <dgm:prSet/>
      <dgm:spPr/>
      <dgm:t>
        <a:bodyPr/>
        <a:lstStyle/>
        <a:p>
          <a:endParaRPr lang="es-ES"/>
        </a:p>
      </dgm:t>
    </dgm:pt>
    <dgm:pt modelId="{607750EA-A786-4B75-AD87-20F44D339063}">
      <dgm:prSet phldrT="[Texto]"/>
      <dgm:spPr/>
      <dgm:t>
        <a:bodyPr/>
        <a:lstStyle/>
        <a:p>
          <a:r>
            <a:rPr lang="es-ES" dirty="0" err="1" smtClean="0"/>
            <a:t>Ditadura</a:t>
          </a:r>
          <a:r>
            <a:rPr lang="es-ES" dirty="0" smtClean="0"/>
            <a:t> Primo de Rivera</a:t>
          </a:r>
        </a:p>
        <a:p>
          <a:r>
            <a:rPr lang="es-ES" dirty="0" smtClean="0"/>
            <a:t>1923-1930</a:t>
          </a:r>
          <a:endParaRPr lang="es-ES" dirty="0"/>
        </a:p>
      </dgm:t>
    </dgm:pt>
    <dgm:pt modelId="{94A2CC56-4699-4F81-B444-9E96ABCDE17B}" type="parTrans" cxnId="{2461FBCB-61D3-4B54-A4AC-9DB5243A55DD}">
      <dgm:prSet/>
      <dgm:spPr/>
      <dgm:t>
        <a:bodyPr/>
        <a:lstStyle/>
        <a:p>
          <a:endParaRPr lang="es-ES"/>
        </a:p>
      </dgm:t>
    </dgm:pt>
    <dgm:pt modelId="{D9715639-EE53-41D1-90DA-0531FB1932CB}" type="sibTrans" cxnId="{2461FBCB-61D3-4B54-A4AC-9DB5243A55DD}">
      <dgm:prSet/>
      <dgm:spPr/>
      <dgm:t>
        <a:bodyPr/>
        <a:lstStyle/>
        <a:p>
          <a:endParaRPr lang="es-ES"/>
        </a:p>
      </dgm:t>
    </dgm:pt>
    <dgm:pt modelId="{EF4DAE70-74BF-40BF-A5FC-5BC91D90B390}">
      <dgm:prSet phldrT="[Texto]"/>
      <dgm:spPr/>
      <dgm:t>
        <a:bodyPr/>
        <a:lstStyle/>
        <a:p>
          <a:r>
            <a:rPr lang="es-ES" dirty="0" smtClean="0"/>
            <a:t>2º República (</a:t>
          </a:r>
          <a:r>
            <a:rPr lang="es-ES" dirty="0" err="1" smtClean="0"/>
            <a:t>réximen</a:t>
          </a:r>
          <a:r>
            <a:rPr lang="es-ES" dirty="0" smtClean="0"/>
            <a:t> democrático)</a:t>
          </a:r>
        </a:p>
        <a:p>
          <a:r>
            <a:rPr lang="es-ES" dirty="0" smtClean="0"/>
            <a:t>1931- 1939</a:t>
          </a:r>
          <a:endParaRPr lang="es-ES" dirty="0"/>
        </a:p>
      </dgm:t>
    </dgm:pt>
    <dgm:pt modelId="{EC5DEC8A-7104-49E2-9C58-58840E527EEB}" type="parTrans" cxnId="{BBA886C7-CE80-4C93-8228-95BDE441378E}">
      <dgm:prSet/>
      <dgm:spPr/>
      <dgm:t>
        <a:bodyPr/>
        <a:lstStyle/>
        <a:p>
          <a:endParaRPr lang="es-ES"/>
        </a:p>
      </dgm:t>
    </dgm:pt>
    <dgm:pt modelId="{5B557075-4DA2-4688-8541-1ECCD5C15499}" type="sibTrans" cxnId="{BBA886C7-CE80-4C93-8228-95BDE441378E}">
      <dgm:prSet/>
      <dgm:spPr/>
      <dgm:t>
        <a:bodyPr/>
        <a:lstStyle/>
        <a:p>
          <a:endParaRPr lang="es-ES"/>
        </a:p>
      </dgm:t>
    </dgm:pt>
    <dgm:pt modelId="{3A531782-89F4-4631-95B5-46EDD2A0E5DA}">
      <dgm:prSet phldrT="[Texto]"/>
      <dgm:spPr/>
      <dgm:t>
        <a:bodyPr/>
        <a:lstStyle/>
        <a:p>
          <a:r>
            <a:rPr lang="es-ES" dirty="0" err="1" smtClean="0"/>
            <a:t>Ditadura</a:t>
          </a:r>
          <a:endParaRPr lang="es-ES" dirty="0" smtClean="0"/>
        </a:p>
        <a:p>
          <a:r>
            <a:rPr lang="es-ES" dirty="0" smtClean="0"/>
            <a:t>Franco</a:t>
          </a:r>
        </a:p>
        <a:p>
          <a:r>
            <a:rPr lang="es-ES" dirty="0" smtClean="0"/>
            <a:t>1939- 1975</a:t>
          </a:r>
          <a:endParaRPr lang="es-ES" dirty="0"/>
        </a:p>
      </dgm:t>
    </dgm:pt>
    <dgm:pt modelId="{FCD0A2AE-9259-487A-9A98-08ED89D41DD8}" type="parTrans" cxnId="{4699B174-BB39-4CBF-81DA-4C59B4194E4A}">
      <dgm:prSet/>
      <dgm:spPr/>
      <dgm:t>
        <a:bodyPr/>
        <a:lstStyle/>
        <a:p>
          <a:endParaRPr lang="es-ES"/>
        </a:p>
      </dgm:t>
    </dgm:pt>
    <dgm:pt modelId="{D6903A2E-786B-436B-85D1-8081E0CCA3AD}" type="sibTrans" cxnId="{4699B174-BB39-4CBF-81DA-4C59B4194E4A}">
      <dgm:prSet/>
      <dgm:spPr/>
      <dgm:t>
        <a:bodyPr/>
        <a:lstStyle/>
        <a:p>
          <a:endParaRPr lang="es-ES"/>
        </a:p>
      </dgm:t>
    </dgm:pt>
    <dgm:pt modelId="{2B6FD592-4C39-4718-B966-8534757FB25D}" type="pres">
      <dgm:prSet presAssocID="{6CD6E4FE-7B4A-4589-872C-09A902F246B2}" presName="Name0" presStyleCnt="0">
        <dgm:presLayoutVars>
          <dgm:dir/>
          <dgm:animLvl val="lvl"/>
          <dgm:resizeHandles val="exact"/>
        </dgm:presLayoutVars>
      </dgm:prSet>
      <dgm:spPr/>
    </dgm:pt>
    <dgm:pt modelId="{42311374-602E-4FC0-835B-8DFBCD9C437C}" type="pres">
      <dgm:prSet presAssocID="{F1689E38-8FAE-42E9-BE95-8641AFDCEE3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F8189-B2AC-40BD-BCE1-970B0E467894}" type="pres">
      <dgm:prSet presAssocID="{3DD0780A-5201-439D-9789-83B5A0044BAC}" presName="parTxOnlySpace" presStyleCnt="0"/>
      <dgm:spPr/>
    </dgm:pt>
    <dgm:pt modelId="{D1AFFC0C-0988-4632-B1DD-B98FC16FE521}" type="pres">
      <dgm:prSet presAssocID="{607750EA-A786-4B75-AD87-20F44D33906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E9787E-39A6-4D3F-9371-92858427C497}" type="pres">
      <dgm:prSet presAssocID="{D9715639-EE53-41D1-90DA-0531FB1932CB}" presName="parTxOnlySpace" presStyleCnt="0"/>
      <dgm:spPr/>
    </dgm:pt>
    <dgm:pt modelId="{3116AA7F-FB85-4DEA-A81D-E64E81AE1424}" type="pres">
      <dgm:prSet presAssocID="{EF4DAE70-74BF-40BF-A5FC-5BC91D90B3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D93D9-228B-4F7B-84B3-AD9D087B9F62}" type="pres">
      <dgm:prSet presAssocID="{5B557075-4DA2-4688-8541-1ECCD5C15499}" presName="parTxOnlySpace" presStyleCnt="0"/>
      <dgm:spPr/>
    </dgm:pt>
    <dgm:pt modelId="{E4A96354-7073-4EE9-8EFE-A4CB798ECCD9}" type="pres">
      <dgm:prSet presAssocID="{3A531782-89F4-4631-95B5-46EDD2A0E5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A886C7-CE80-4C93-8228-95BDE441378E}" srcId="{6CD6E4FE-7B4A-4589-872C-09A902F246B2}" destId="{EF4DAE70-74BF-40BF-A5FC-5BC91D90B390}" srcOrd="2" destOrd="0" parTransId="{EC5DEC8A-7104-49E2-9C58-58840E527EEB}" sibTransId="{5B557075-4DA2-4688-8541-1ECCD5C15499}"/>
    <dgm:cxn modelId="{4918F62E-7B74-414D-BA70-33E362206E79}" type="presOf" srcId="{3A531782-89F4-4631-95B5-46EDD2A0E5DA}" destId="{E4A96354-7073-4EE9-8EFE-A4CB798ECCD9}" srcOrd="0" destOrd="0" presId="urn:microsoft.com/office/officeart/2005/8/layout/chevron1"/>
    <dgm:cxn modelId="{2461FBCB-61D3-4B54-A4AC-9DB5243A55DD}" srcId="{6CD6E4FE-7B4A-4589-872C-09A902F246B2}" destId="{607750EA-A786-4B75-AD87-20F44D339063}" srcOrd="1" destOrd="0" parTransId="{94A2CC56-4699-4F81-B444-9E96ABCDE17B}" sibTransId="{D9715639-EE53-41D1-90DA-0531FB1932CB}"/>
    <dgm:cxn modelId="{6529A811-A832-44AC-8D7B-D574AFA53AA3}" type="presOf" srcId="{EF4DAE70-74BF-40BF-A5FC-5BC91D90B390}" destId="{3116AA7F-FB85-4DEA-A81D-E64E81AE1424}" srcOrd="0" destOrd="0" presId="urn:microsoft.com/office/officeart/2005/8/layout/chevron1"/>
    <dgm:cxn modelId="{97B50709-C4E9-4D73-A6CE-08080652E6FF}" type="presOf" srcId="{6CD6E4FE-7B4A-4589-872C-09A902F246B2}" destId="{2B6FD592-4C39-4718-B966-8534757FB25D}" srcOrd="0" destOrd="0" presId="urn:microsoft.com/office/officeart/2005/8/layout/chevron1"/>
    <dgm:cxn modelId="{9AA8C34A-7176-42A3-ADDF-1C9E9D90F2DC}" srcId="{6CD6E4FE-7B4A-4589-872C-09A902F246B2}" destId="{F1689E38-8FAE-42E9-BE95-8641AFDCEE3C}" srcOrd="0" destOrd="0" parTransId="{013E2469-88E5-4BBD-9F0C-FD991EA74081}" sibTransId="{3DD0780A-5201-439D-9789-83B5A0044BAC}"/>
    <dgm:cxn modelId="{4699B174-BB39-4CBF-81DA-4C59B4194E4A}" srcId="{6CD6E4FE-7B4A-4589-872C-09A902F246B2}" destId="{3A531782-89F4-4631-95B5-46EDD2A0E5DA}" srcOrd="3" destOrd="0" parTransId="{FCD0A2AE-9259-487A-9A98-08ED89D41DD8}" sibTransId="{D6903A2E-786B-436B-85D1-8081E0CCA3AD}"/>
    <dgm:cxn modelId="{79345899-6444-45FC-9740-5627359F8E41}" type="presOf" srcId="{F1689E38-8FAE-42E9-BE95-8641AFDCEE3C}" destId="{42311374-602E-4FC0-835B-8DFBCD9C437C}" srcOrd="0" destOrd="0" presId="urn:microsoft.com/office/officeart/2005/8/layout/chevron1"/>
    <dgm:cxn modelId="{D31015F0-7236-44D0-85F4-A962B065378A}" type="presOf" srcId="{607750EA-A786-4B75-AD87-20F44D339063}" destId="{D1AFFC0C-0988-4632-B1DD-B98FC16FE521}" srcOrd="0" destOrd="0" presId="urn:microsoft.com/office/officeart/2005/8/layout/chevron1"/>
    <dgm:cxn modelId="{69866F12-8EAA-4E93-9E1D-59BAC1B25FF7}" type="presParOf" srcId="{2B6FD592-4C39-4718-B966-8534757FB25D}" destId="{42311374-602E-4FC0-835B-8DFBCD9C437C}" srcOrd="0" destOrd="0" presId="urn:microsoft.com/office/officeart/2005/8/layout/chevron1"/>
    <dgm:cxn modelId="{E1872A09-54C9-4788-90D9-4AE8B2170117}" type="presParOf" srcId="{2B6FD592-4C39-4718-B966-8534757FB25D}" destId="{D8DF8189-B2AC-40BD-BCE1-970B0E467894}" srcOrd="1" destOrd="0" presId="urn:microsoft.com/office/officeart/2005/8/layout/chevron1"/>
    <dgm:cxn modelId="{AE54DC7A-AB6B-4B6F-896A-3DB5C85AB59B}" type="presParOf" srcId="{2B6FD592-4C39-4718-B966-8534757FB25D}" destId="{D1AFFC0C-0988-4632-B1DD-B98FC16FE521}" srcOrd="2" destOrd="0" presId="urn:microsoft.com/office/officeart/2005/8/layout/chevron1"/>
    <dgm:cxn modelId="{540D277B-76C2-408E-B4EE-7AC861E784CB}" type="presParOf" srcId="{2B6FD592-4C39-4718-B966-8534757FB25D}" destId="{0DE9787E-39A6-4D3F-9371-92858427C497}" srcOrd="3" destOrd="0" presId="urn:microsoft.com/office/officeart/2005/8/layout/chevron1"/>
    <dgm:cxn modelId="{C44FB3B5-37C2-4F69-AD5A-CAD7E9582615}" type="presParOf" srcId="{2B6FD592-4C39-4718-B966-8534757FB25D}" destId="{3116AA7F-FB85-4DEA-A81D-E64E81AE1424}" srcOrd="4" destOrd="0" presId="urn:microsoft.com/office/officeart/2005/8/layout/chevron1"/>
    <dgm:cxn modelId="{781BD4E1-E1F8-4FDA-9341-CC43FB34FC2D}" type="presParOf" srcId="{2B6FD592-4C39-4718-B966-8534757FB25D}" destId="{8BFD93D9-228B-4F7B-84B3-AD9D087B9F62}" srcOrd="5" destOrd="0" presId="urn:microsoft.com/office/officeart/2005/8/layout/chevron1"/>
    <dgm:cxn modelId="{068E4416-0D27-4B50-B0D6-0C389929A05C}" type="presParOf" srcId="{2B6FD592-4C39-4718-B966-8534757FB25D}" destId="{E4A96354-7073-4EE9-8EFE-A4CB798ECC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4D238-9CB2-44DF-A0E6-FA33C815A974}">
      <dsp:nvSpPr>
        <dsp:cNvPr id="0" name=""/>
        <dsp:cNvSpPr/>
      </dsp:nvSpPr>
      <dsp:spPr>
        <a:xfrm>
          <a:off x="637817" y="0"/>
          <a:ext cx="7228602" cy="4572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1EF9-2098-442A-8833-423967B0D55B}">
      <dsp:nvSpPr>
        <dsp:cNvPr id="0" name=""/>
        <dsp:cNvSpPr/>
      </dsp:nvSpPr>
      <dsp:spPr>
        <a:xfrm>
          <a:off x="273647" y="1371599"/>
          <a:ext cx="2551271" cy="182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Folgas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Folga </a:t>
          </a:r>
          <a:r>
            <a:rPr lang="es-ES" sz="1900" kern="1200" dirty="0" err="1" smtClean="0"/>
            <a:t>Xeral</a:t>
          </a:r>
          <a:r>
            <a:rPr lang="es-ES" sz="1900" kern="1200" dirty="0" smtClean="0"/>
            <a:t> 1917</a:t>
          </a:r>
          <a:endParaRPr lang="es-ES" sz="1900" kern="1200" dirty="0"/>
        </a:p>
      </dsp:txBody>
      <dsp:txXfrm>
        <a:off x="362922" y="1460874"/>
        <a:ext cx="2372721" cy="1650250"/>
      </dsp:txXfrm>
    </dsp:sp>
    <dsp:sp modelId="{830212DB-CBD9-40B9-AB2D-04623DFA9213}">
      <dsp:nvSpPr>
        <dsp:cNvPr id="0" name=""/>
        <dsp:cNvSpPr/>
      </dsp:nvSpPr>
      <dsp:spPr>
        <a:xfrm>
          <a:off x="2976483" y="1371599"/>
          <a:ext cx="2551271" cy="1828800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Nacionalismo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065758" y="1460874"/>
        <a:ext cx="2372721" cy="1650250"/>
      </dsp:txXfrm>
    </dsp:sp>
    <dsp:sp modelId="{E75FC339-3A37-403E-8F43-24DDF50AA8E6}">
      <dsp:nvSpPr>
        <dsp:cNvPr id="0" name=""/>
        <dsp:cNvSpPr/>
      </dsp:nvSpPr>
      <dsp:spPr>
        <a:xfrm>
          <a:off x="5679319" y="1371599"/>
          <a:ext cx="2551271" cy="1828800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 guerra de Marrocos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- Semana </a:t>
          </a:r>
          <a:r>
            <a:rPr lang="es-ES" sz="1900" kern="1200" dirty="0" err="1" smtClean="0"/>
            <a:t>tráxica</a:t>
          </a:r>
          <a:r>
            <a:rPr lang="es-ES" sz="1900" kern="1200" dirty="0" smtClean="0"/>
            <a:t> de Barcelona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- Desastre de </a:t>
          </a:r>
          <a:r>
            <a:rPr lang="es-ES" sz="1900" kern="1200" dirty="0" err="1" smtClean="0"/>
            <a:t>Annual</a:t>
          </a:r>
          <a:endParaRPr lang="es-ES" sz="1900" kern="1200" dirty="0"/>
        </a:p>
      </dsp:txBody>
      <dsp:txXfrm>
        <a:off x="5768594" y="1460874"/>
        <a:ext cx="2372721" cy="165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1374-602E-4FC0-835B-8DFBCD9C437C}">
      <dsp:nvSpPr>
        <dsp:cNvPr id="0" name=""/>
        <dsp:cNvSpPr/>
      </dsp:nvSpPr>
      <dsp:spPr>
        <a:xfrm>
          <a:off x="3944" y="1826737"/>
          <a:ext cx="2296310" cy="9185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Restauración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1874- 1923</a:t>
          </a:r>
          <a:endParaRPr lang="es-ES" sz="1500" kern="1200" dirty="0"/>
        </a:p>
      </dsp:txBody>
      <dsp:txXfrm>
        <a:off x="463206" y="1826737"/>
        <a:ext cx="1377786" cy="918524"/>
      </dsp:txXfrm>
    </dsp:sp>
    <dsp:sp modelId="{D1AFFC0C-0988-4632-B1DD-B98FC16FE521}">
      <dsp:nvSpPr>
        <dsp:cNvPr id="0" name=""/>
        <dsp:cNvSpPr/>
      </dsp:nvSpPr>
      <dsp:spPr>
        <a:xfrm>
          <a:off x="2070624" y="1826737"/>
          <a:ext cx="2296310" cy="918524"/>
        </a:xfrm>
        <a:prstGeom prst="chevr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Ditadura</a:t>
          </a:r>
          <a:r>
            <a:rPr lang="es-ES" sz="1500" kern="1200" dirty="0" smtClean="0"/>
            <a:t> Primo de Rivera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1923-1930</a:t>
          </a:r>
          <a:endParaRPr lang="es-ES" sz="1500" kern="1200" dirty="0"/>
        </a:p>
      </dsp:txBody>
      <dsp:txXfrm>
        <a:off x="2529886" y="1826737"/>
        <a:ext cx="1377786" cy="918524"/>
      </dsp:txXfrm>
    </dsp:sp>
    <dsp:sp modelId="{3116AA7F-FB85-4DEA-A81D-E64E81AE1424}">
      <dsp:nvSpPr>
        <dsp:cNvPr id="0" name=""/>
        <dsp:cNvSpPr/>
      </dsp:nvSpPr>
      <dsp:spPr>
        <a:xfrm>
          <a:off x="4137303" y="1826737"/>
          <a:ext cx="2296310" cy="918524"/>
        </a:xfrm>
        <a:prstGeom prst="chevr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2º República (</a:t>
          </a:r>
          <a:r>
            <a:rPr lang="es-ES" sz="1500" kern="1200" dirty="0" err="1" smtClean="0"/>
            <a:t>réximen</a:t>
          </a:r>
          <a:r>
            <a:rPr lang="es-ES" sz="1500" kern="1200" dirty="0" smtClean="0"/>
            <a:t> democrático)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1931- 1939</a:t>
          </a:r>
          <a:endParaRPr lang="es-ES" sz="1500" kern="1200" dirty="0"/>
        </a:p>
      </dsp:txBody>
      <dsp:txXfrm>
        <a:off x="4596565" y="1826737"/>
        <a:ext cx="1377786" cy="918524"/>
      </dsp:txXfrm>
    </dsp:sp>
    <dsp:sp modelId="{E4A96354-7073-4EE9-8EFE-A4CB798ECCD9}">
      <dsp:nvSpPr>
        <dsp:cNvPr id="0" name=""/>
        <dsp:cNvSpPr/>
      </dsp:nvSpPr>
      <dsp:spPr>
        <a:xfrm>
          <a:off x="6203982" y="1826737"/>
          <a:ext cx="2296310" cy="918524"/>
        </a:xfrm>
        <a:prstGeom prst="chevr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Ditadura</a:t>
          </a:r>
          <a:endParaRPr lang="es-E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Franco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1939- 1975</a:t>
          </a:r>
          <a:endParaRPr lang="es-ES" sz="1500" kern="1200" dirty="0"/>
        </a:p>
      </dsp:txBody>
      <dsp:txXfrm>
        <a:off x="6663244" y="1826737"/>
        <a:ext cx="1377786" cy="91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5452E9-8243-4171-9DFA-59F9540B78F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ABF90-C02C-4EC3-9BAD-4C5B39068D4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Tema 7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Ciencias </a:t>
            </a:r>
            <a:r>
              <a:rPr lang="es-ES" dirty="0" err="1" smtClean="0"/>
              <a:t>sociais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8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Cronograma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090291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2089822" cy="14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5544903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" y="4830266"/>
            <a:ext cx="2267272" cy="157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1331640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CONSTITUCIONES EN ESPAÑA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b="6013"/>
          <a:stretch/>
        </p:blipFill>
        <p:spPr bwMode="auto">
          <a:xfrm>
            <a:off x="2483768" y="1700808"/>
            <a:ext cx="1870598" cy="27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icentenario de La Constitución de Cádiz 1812-2012 | labrujulaz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907704" cy="27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Constitución tiene 40 años, Franco murió en 1975 y los Reyes Magos son  los padres | El HuffPo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1" r="11211" b="1438"/>
          <a:stretch/>
        </p:blipFill>
        <p:spPr bwMode="auto">
          <a:xfrm>
            <a:off x="6516216" y="1992145"/>
            <a:ext cx="2391677" cy="19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nstitución española de 1931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31" y="1700808"/>
            <a:ext cx="1912734" cy="26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8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/>
              <a:t>S</a:t>
            </a:r>
            <a:r>
              <a:rPr lang="es-ES" dirty="0" smtClean="0"/>
              <a:t>egunda República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3528392" cy="46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16424" cy="45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34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comprensión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Que é </a:t>
            </a:r>
            <a:r>
              <a:rPr lang="es-ES" dirty="0" err="1" smtClean="0"/>
              <a:t>unha</a:t>
            </a:r>
            <a:r>
              <a:rPr lang="es-ES" dirty="0" smtClean="0"/>
              <a:t> democracia?</a:t>
            </a:r>
          </a:p>
          <a:p>
            <a:r>
              <a:rPr lang="es-ES" dirty="0" smtClean="0"/>
              <a:t>Que é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ditadura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un golpe de Estado?</a:t>
            </a:r>
          </a:p>
          <a:p>
            <a:r>
              <a:rPr lang="es-ES" dirty="0" smtClean="0"/>
              <a:t>Que é </a:t>
            </a:r>
            <a:r>
              <a:rPr lang="es-ES" dirty="0" err="1" smtClean="0"/>
              <a:t>unha</a:t>
            </a:r>
            <a:r>
              <a:rPr lang="es-ES" dirty="0" smtClean="0"/>
              <a:t> folga?</a:t>
            </a:r>
          </a:p>
          <a:p>
            <a:r>
              <a:rPr lang="es-ES" dirty="0" smtClean="0"/>
              <a:t>Que é un sindicato? </a:t>
            </a:r>
          </a:p>
          <a:p>
            <a:r>
              <a:rPr lang="es-ES" dirty="0" smtClean="0"/>
              <a:t>Cal é a principal diferencia entre </a:t>
            </a:r>
            <a:r>
              <a:rPr lang="es-ES" dirty="0" err="1" smtClean="0"/>
              <a:t>unha</a:t>
            </a:r>
            <a:r>
              <a:rPr lang="es-ES" dirty="0" smtClean="0"/>
              <a:t> Monarquía e </a:t>
            </a:r>
            <a:r>
              <a:rPr lang="es-ES" dirty="0" err="1" smtClean="0"/>
              <a:t>unha</a:t>
            </a:r>
            <a:r>
              <a:rPr lang="es-ES" dirty="0" smtClean="0"/>
              <a:t> República?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3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76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Recordamos…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Depois</a:t>
            </a:r>
            <a:r>
              <a:rPr lang="es-ES" dirty="0" smtClean="0"/>
              <a:t> da 1º República (1873-1874) </a:t>
            </a:r>
            <a:r>
              <a:rPr lang="es-ES" dirty="0" err="1" smtClean="0"/>
              <a:t>restaurouse</a:t>
            </a:r>
            <a:r>
              <a:rPr lang="es-ES" dirty="0" smtClean="0"/>
              <a:t> a monarquía. A esta etapa </a:t>
            </a:r>
            <a:r>
              <a:rPr lang="es-ES" dirty="0" err="1" smtClean="0"/>
              <a:t>chamouselle</a:t>
            </a:r>
            <a:r>
              <a:rPr lang="es-ES" dirty="0" smtClean="0"/>
              <a:t> Restauración e </a:t>
            </a:r>
            <a:r>
              <a:rPr lang="es-ES" dirty="0" err="1" smtClean="0"/>
              <a:t>comezou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reinado de </a:t>
            </a:r>
            <a:r>
              <a:rPr lang="es-ES" dirty="0" err="1" smtClean="0"/>
              <a:t>Afonso</a:t>
            </a:r>
            <a:r>
              <a:rPr lang="es-ES" dirty="0" smtClean="0"/>
              <a:t> XII. </a:t>
            </a:r>
            <a:r>
              <a:rPr lang="es-ES" dirty="0" err="1" smtClean="0"/>
              <a:t>Afonso</a:t>
            </a:r>
            <a:r>
              <a:rPr lang="es-ES" dirty="0" smtClean="0"/>
              <a:t> XII </a:t>
            </a:r>
            <a:r>
              <a:rPr lang="es-ES" dirty="0" err="1" smtClean="0"/>
              <a:t>faleceu</a:t>
            </a:r>
            <a:r>
              <a:rPr lang="es-ES" dirty="0" smtClean="0"/>
              <a:t> e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muller</a:t>
            </a:r>
            <a:r>
              <a:rPr lang="es-ES" dirty="0" smtClean="0"/>
              <a:t> Cristina </a:t>
            </a:r>
            <a:r>
              <a:rPr lang="es-ES" dirty="0" err="1" smtClean="0"/>
              <a:t>exerceu</a:t>
            </a:r>
            <a:r>
              <a:rPr lang="es-ES" dirty="0" smtClean="0"/>
              <a:t> a </a:t>
            </a:r>
            <a:r>
              <a:rPr lang="es-ES" dirty="0" err="1" smtClean="0"/>
              <a:t>rexencia</a:t>
            </a:r>
            <a:r>
              <a:rPr lang="es-ES" dirty="0" smtClean="0"/>
              <a:t> ata que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fillo</a:t>
            </a:r>
            <a:r>
              <a:rPr lang="es-ES" dirty="0" smtClean="0"/>
              <a:t> </a:t>
            </a:r>
            <a:r>
              <a:rPr lang="es-ES" dirty="0" err="1" smtClean="0"/>
              <a:t>Afonso</a:t>
            </a:r>
            <a:r>
              <a:rPr lang="es-ES" dirty="0" smtClean="0"/>
              <a:t> XIII </a:t>
            </a:r>
            <a:r>
              <a:rPr lang="es-ES" dirty="0" err="1" smtClean="0"/>
              <a:t>cumplíu</a:t>
            </a:r>
            <a:r>
              <a:rPr lang="es-ES" dirty="0" smtClean="0"/>
              <a:t> 16 anos. </a:t>
            </a:r>
          </a:p>
          <a:p>
            <a:pPr algn="just"/>
            <a:r>
              <a:rPr lang="es-ES" dirty="0" smtClean="0"/>
              <a:t>En España, o </a:t>
            </a:r>
            <a:r>
              <a:rPr lang="es-ES" dirty="0" err="1"/>
              <a:t>s</a:t>
            </a:r>
            <a:r>
              <a:rPr lang="es-ES" dirty="0" err="1" smtClean="0"/>
              <a:t>éculo</a:t>
            </a:r>
            <a:r>
              <a:rPr lang="es-ES" dirty="0" smtClean="0"/>
              <a:t> XX </a:t>
            </a:r>
            <a:r>
              <a:rPr lang="es-ES" dirty="0" err="1" smtClean="0"/>
              <a:t>comeza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reinado de AFONSO XIII, </a:t>
            </a:r>
            <a:r>
              <a:rPr lang="es-ES" dirty="0" err="1" smtClean="0"/>
              <a:t>foi</a:t>
            </a:r>
            <a:r>
              <a:rPr lang="es-ES" dirty="0" smtClean="0"/>
              <a:t> proclamado </a:t>
            </a:r>
            <a:r>
              <a:rPr lang="es-ES" dirty="0" err="1" smtClean="0"/>
              <a:t>rei</a:t>
            </a:r>
            <a:r>
              <a:rPr lang="es-ES" dirty="0" smtClean="0"/>
              <a:t> en 1902. Durante o </a:t>
            </a:r>
            <a:r>
              <a:rPr lang="es-ES" dirty="0" err="1" smtClean="0"/>
              <a:t>seu</a:t>
            </a:r>
            <a:r>
              <a:rPr lang="es-ES" dirty="0" smtClean="0"/>
              <a:t> reinado </a:t>
            </a:r>
            <a:r>
              <a:rPr lang="es-ES" dirty="0" err="1" smtClean="0"/>
              <a:t>houbo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serie de crises que </a:t>
            </a:r>
            <a:r>
              <a:rPr lang="es-ES" dirty="0" err="1" smtClean="0"/>
              <a:t>conduciron</a:t>
            </a:r>
            <a:r>
              <a:rPr lang="es-ES" dirty="0" smtClean="0"/>
              <a:t>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desaparción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5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409"/>
            <a:ext cx="86868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REINADO DE AFONSO XIII</a:t>
            </a:r>
            <a:br>
              <a:rPr lang="es-ES" sz="3200" dirty="0" smtClean="0"/>
            </a:br>
            <a:r>
              <a:rPr lang="es-ES" sz="3200" dirty="0" smtClean="0"/>
              <a:t>PROBLEMAS (</a:t>
            </a:r>
            <a:r>
              <a:rPr lang="es-ES" sz="3200" dirty="0" err="1" smtClean="0"/>
              <a:t>conflitos</a:t>
            </a:r>
            <a:r>
              <a:rPr lang="es-ES" sz="3200" dirty="0" smtClean="0"/>
              <a:t> </a:t>
            </a:r>
            <a:r>
              <a:rPr lang="es-ES" sz="3200" dirty="0" err="1" smtClean="0"/>
              <a:t>sociais</a:t>
            </a:r>
            <a:r>
              <a:rPr lang="es-ES" sz="3200" dirty="0" smtClean="0"/>
              <a:t> e políticos)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54489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815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Definicións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fontAlgn="t"/>
            <a:r>
              <a:rPr lang="es-ES" b="1" dirty="0" smtClean="0"/>
              <a:t>Sindicato: </a:t>
            </a:r>
            <a:r>
              <a:rPr lang="es-ES" dirty="0" smtClean="0"/>
              <a:t>é </a:t>
            </a:r>
            <a:r>
              <a:rPr lang="es-ES" dirty="0" err="1" smtClean="0"/>
              <a:t>unha</a:t>
            </a:r>
            <a:r>
              <a:rPr lang="es-ES" dirty="0" smtClean="0"/>
              <a:t> asociación </a:t>
            </a:r>
            <a:r>
              <a:rPr lang="es-ES" dirty="0"/>
              <a:t>de </a:t>
            </a:r>
            <a:r>
              <a:rPr lang="es-ES" dirty="0" err="1" smtClean="0"/>
              <a:t>traballadores</a:t>
            </a:r>
            <a:r>
              <a:rPr lang="es-ES" dirty="0" smtClean="0"/>
              <a:t> </a:t>
            </a:r>
            <a:r>
              <a:rPr lang="es-ES" dirty="0" err="1" smtClean="0"/>
              <a:t>cuxo</a:t>
            </a:r>
            <a:r>
              <a:rPr lang="es-ES" dirty="0" smtClean="0"/>
              <a:t> </a:t>
            </a:r>
            <a:r>
              <a:rPr lang="es-ES" dirty="0" err="1" smtClean="0"/>
              <a:t>obxectivo</a:t>
            </a:r>
            <a:r>
              <a:rPr lang="es-ES" dirty="0" smtClean="0"/>
              <a:t> é a </a:t>
            </a:r>
            <a:r>
              <a:rPr lang="es-ES" dirty="0"/>
              <a:t>defensa </a:t>
            </a:r>
            <a:r>
              <a:rPr lang="es-ES" dirty="0" smtClean="0"/>
              <a:t>dos </a:t>
            </a:r>
            <a:r>
              <a:rPr lang="es-ES" dirty="0"/>
              <a:t>intereses </a:t>
            </a:r>
            <a:r>
              <a:rPr lang="es-ES" dirty="0" err="1" smtClean="0"/>
              <a:t>profesionais</a:t>
            </a:r>
            <a:r>
              <a:rPr lang="es-ES" dirty="0"/>
              <a:t>, económicos </a:t>
            </a:r>
            <a:r>
              <a:rPr lang="es-ES" dirty="0" smtClean="0"/>
              <a:t>e </a:t>
            </a:r>
            <a:r>
              <a:rPr lang="es-ES" dirty="0" err="1" smtClean="0"/>
              <a:t>laborais</a:t>
            </a:r>
            <a:r>
              <a:rPr lang="es-ES" dirty="0" smtClean="0"/>
              <a:t> das </a:t>
            </a:r>
            <a:r>
              <a:rPr lang="es-ES" dirty="0" err="1" smtClean="0"/>
              <a:t>persoas</a:t>
            </a:r>
            <a:r>
              <a:rPr lang="es-ES" dirty="0" smtClean="0"/>
              <a:t>. </a:t>
            </a:r>
          </a:p>
          <a:p>
            <a:pPr algn="just"/>
            <a:r>
              <a:rPr lang="es-ES" b="1" dirty="0" smtClean="0"/>
              <a:t>Folgas</a:t>
            </a:r>
            <a:r>
              <a:rPr lang="es-ES" dirty="0" smtClean="0"/>
              <a:t>: Forma </a:t>
            </a:r>
            <a:r>
              <a:rPr lang="es-ES" dirty="0"/>
              <a:t>de protesta </a:t>
            </a:r>
            <a:r>
              <a:rPr lang="es-ES" dirty="0"/>
              <a:t>d</a:t>
            </a:r>
            <a:r>
              <a:rPr lang="es-ES" dirty="0" smtClean="0"/>
              <a:t>os </a:t>
            </a:r>
            <a:r>
              <a:rPr lang="es-ES" dirty="0" err="1" smtClean="0"/>
              <a:t>traballadores</a:t>
            </a:r>
            <a:r>
              <a:rPr lang="es-ES" dirty="0" smtClean="0"/>
              <a:t> </a:t>
            </a:r>
            <a:r>
              <a:rPr lang="es-ES" dirty="0"/>
              <a:t>consistente </a:t>
            </a:r>
            <a:r>
              <a:rPr lang="es-ES" dirty="0" smtClean="0"/>
              <a:t>no </a:t>
            </a:r>
            <a:r>
              <a:rPr lang="es-ES" dirty="0"/>
              <a:t>cese </a:t>
            </a:r>
            <a:r>
              <a:rPr lang="es-ES" dirty="0" smtClean="0"/>
              <a:t>do </a:t>
            </a:r>
            <a:r>
              <a:rPr lang="es-ES" dirty="0" err="1" smtClean="0"/>
              <a:t>traballo</a:t>
            </a:r>
            <a:r>
              <a:rPr lang="es-ES" dirty="0" smtClean="0"/>
              <a:t> </a:t>
            </a:r>
            <a:r>
              <a:rPr lang="es-ES" dirty="0" err="1" smtClean="0"/>
              <a:t>feito</a:t>
            </a:r>
            <a:r>
              <a:rPr lang="es-ES" dirty="0" smtClean="0"/>
              <a:t> </a:t>
            </a:r>
            <a:r>
              <a:rPr lang="es-ES" dirty="0"/>
              <a:t>de común </a:t>
            </a:r>
            <a:r>
              <a:rPr lang="es-ES" dirty="0" err="1" smtClean="0"/>
              <a:t>acordo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/>
              <a:t>fin de conseguir </a:t>
            </a:r>
            <a:r>
              <a:rPr lang="es-ES" dirty="0" err="1" smtClean="0"/>
              <a:t>melloras</a:t>
            </a:r>
            <a:r>
              <a:rPr lang="es-ES" dirty="0" smtClean="0"/>
              <a:t> </a:t>
            </a:r>
            <a:r>
              <a:rPr lang="es-ES" dirty="0" err="1" smtClean="0"/>
              <a:t>laborais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sociais</a:t>
            </a:r>
            <a:r>
              <a:rPr lang="es-ES" dirty="0"/>
              <a:t>.</a:t>
            </a:r>
          </a:p>
          <a:p>
            <a:pPr algn="just" fontAlgn="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00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34076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b="1" dirty="0" err="1" smtClean="0"/>
              <a:t>ditadura</a:t>
            </a:r>
            <a:r>
              <a:rPr lang="es-ES" b="1" dirty="0" smtClean="0"/>
              <a:t> </a:t>
            </a:r>
            <a:r>
              <a:rPr lang="es-ES" dirty="0" smtClean="0"/>
              <a:t>é un </a:t>
            </a:r>
            <a:r>
              <a:rPr lang="es-ES" dirty="0" err="1" smtClean="0"/>
              <a:t>réximen</a:t>
            </a:r>
            <a:r>
              <a:rPr lang="es-ES" dirty="0" smtClean="0"/>
              <a:t> político no que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soa</a:t>
            </a:r>
            <a:r>
              <a:rPr lang="es-ES" dirty="0" smtClean="0"/>
              <a:t> </a:t>
            </a:r>
            <a:r>
              <a:rPr lang="es-ES" dirty="0" err="1" smtClean="0"/>
              <a:t>persoa</a:t>
            </a:r>
            <a:r>
              <a:rPr lang="es-ES" dirty="0" smtClean="0"/>
              <a:t> </a:t>
            </a:r>
            <a:r>
              <a:rPr lang="es-ES" dirty="0" err="1" smtClean="0"/>
              <a:t>goberna</a:t>
            </a:r>
            <a:r>
              <a:rPr lang="es-ES" dirty="0" smtClean="0"/>
              <a:t> </a:t>
            </a:r>
            <a:r>
              <a:rPr lang="es-ES" dirty="0"/>
              <a:t>con poder total, </a:t>
            </a:r>
            <a:r>
              <a:rPr lang="es-ES" dirty="0" err="1" smtClean="0"/>
              <a:t>sen</a:t>
            </a:r>
            <a:r>
              <a:rPr lang="es-ES" dirty="0" smtClean="0"/>
              <a:t> </a:t>
            </a:r>
            <a:r>
              <a:rPr lang="es-ES" dirty="0"/>
              <a:t>someterse a ningún tipo de </a:t>
            </a:r>
            <a:r>
              <a:rPr lang="es-ES" dirty="0" err="1" smtClean="0"/>
              <a:t>limitacións</a:t>
            </a:r>
            <a:r>
              <a:rPr lang="es-ES" dirty="0" smtClean="0"/>
              <a:t> e coa </a:t>
            </a:r>
            <a:r>
              <a:rPr lang="es-ES" dirty="0" err="1" smtClean="0"/>
              <a:t>facultade</a:t>
            </a:r>
            <a:r>
              <a:rPr lang="es-ES" dirty="0" smtClean="0"/>
              <a:t> </a:t>
            </a:r>
            <a:r>
              <a:rPr lang="es-ES" dirty="0"/>
              <a:t>de promulgar </a:t>
            </a:r>
            <a:r>
              <a:rPr lang="es-ES" dirty="0" smtClean="0"/>
              <a:t>e </a:t>
            </a:r>
            <a:r>
              <a:rPr lang="es-ES" dirty="0"/>
              <a:t>modificar </a:t>
            </a:r>
            <a:r>
              <a:rPr lang="es-ES" dirty="0" err="1" smtClean="0"/>
              <a:t>leis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vontade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16288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</a:t>
            </a:r>
            <a:r>
              <a:rPr lang="es-ES" b="1" dirty="0" smtClean="0"/>
              <a:t>democracia</a:t>
            </a:r>
            <a:r>
              <a:rPr lang="es-ES" dirty="0" smtClean="0"/>
              <a:t> é un sistema </a:t>
            </a:r>
            <a:r>
              <a:rPr lang="es-ES" dirty="0"/>
              <a:t>político que </a:t>
            </a:r>
            <a:r>
              <a:rPr lang="es-ES" dirty="0" err="1" smtClean="0"/>
              <a:t>defende</a:t>
            </a:r>
            <a:r>
              <a:rPr lang="es-ES" dirty="0" smtClean="0"/>
              <a:t> a </a:t>
            </a:r>
            <a:r>
              <a:rPr lang="es-ES" dirty="0"/>
              <a:t>soberanía </a:t>
            </a:r>
            <a:r>
              <a:rPr lang="es-ES" dirty="0" smtClean="0"/>
              <a:t>do pobo e o </a:t>
            </a:r>
            <a:r>
              <a:rPr lang="es-ES" dirty="0" err="1" smtClean="0"/>
              <a:t>dereito</a:t>
            </a:r>
            <a:r>
              <a:rPr lang="es-ES" dirty="0" smtClean="0"/>
              <a:t> do pobo </a:t>
            </a:r>
            <a:r>
              <a:rPr lang="es-ES" dirty="0"/>
              <a:t>a </a:t>
            </a:r>
            <a:r>
              <a:rPr lang="es-ES" dirty="0" smtClean="0"/>
              <a:t>elixir e </a:t>
            </a:r>
            <a:r>
              <a:rPr lang="es-ES" dirty="0"/>
              <a:t>controlar </a:t>
            </a:r>
            <a:r>
              <a:rPr lang="es-ES" dirty="0" err="1" smtClean="0"/>
              <a:t>aos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/>
              <a:t>gobernantes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8" name="Picture 4" descr="Definición de Democracia » Concepto en Definición 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13608"/>
            <a:ext cx="2096176" cy="22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73696" y="3853705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ES" b="1" dirty="0" smtClean="0"/>
              <a:t>Exilio: </a:t>
            </a:r>
            <a:r>
              <a:rPr lang="es-ES" dirty="0" smtClean="0"/>
              <a:t>Pena </a:t>
            </a:r>
            <a:r>
              <a:rPr lang="es-ES" dirty="0"/>
              <a:t>que consiste en expulsar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saír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/>
              <a:t>persona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dirty="0"/>
              <a:t>país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dirty="0"/>
              <a:t>territorio.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515719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ES" b="1" dirty="0" smtClean="0"/>
              <a:t>Golpe </a:t>
            </a:r>
            <a:r>
              <a:rPr lang="es-ES" b="1" dirty="0"/>
              <a:t>de </a:t>
            </a:r>
            <a:r>
              <a:rPr lang="es-ES" b="1" dirty="0" smtClean="0"/>
              <a:t>estado: </a:t>
            </a:r>
            <a:r>
              <a:rPr lang="es-ES" dirty="0" smtClean="0"/>
              <a:t>Acción </a:t>
            </a:r>
            <a:r>
              <a:rPr lang="es-ES" dirty="0"/>
              <a:t>que consiste en tomar un grupo de personas </a:t>
            </a:r>
            <a:r>
              <a:rPr lang="es-ES" dirty="0" smtClean="0"/>
              <a:t>o </a:t>
            </a:r>
            <a:r>
              <a:rPr lang="es-ES" dirty="0" err="1" smtClean="0"/>
              <a:t>goberno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dirty="0"/>
              <a:t>país, con violencia </a:t>
            </a:r>
            <a:r>
              <a:rPr lang="es-ES" dirty="0" smtClean="0"/>
              <a:t>e </a:t>
            </a:r>
            <a:r>
              <a:rPr lang="es-ES" dirty="0"/>
              <a:t>de forma ilegal; </a:t>
            </a:r>
            <a:r>
              <a:rPr lang="es-ES" dirty="0" err="1" smtClean="0"/>
              <a:t>xeralmente</a:t>
            </a:r>
            <a:r>
              <a:rPr lang="es-ES" dirty="0" smtClean="0"/>
              <a:t> </a:t>
            </a:r>
            <a:r>
              <a:rPr lang="es-ES" dirty="0" err="1" smtClean="0"/>
              <a:t>realízase</a:t>
            </a:r>
            <a:r>
              <a:rPr lang="es-ES" dirty="0" smtClean="0"/>
              <a:t> </a:t>
            </a:r>
            <a:r>
              <a:rPr lang="es-ES" dirty="0"/>
              <a:t>por militares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/>
              <a:t>con </a:t>
            </a:r>
            <a:r>
              <a:rPr lang="es-ES" dirty="0" err="1" smtClean="0"/>
              <a:t>apoio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dirty="0"/>
              <a:t>grupo armado.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63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848872" cy="62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iguel Primo de Rivera, Kaulak 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5256"/>
            <a:ext cx="2232248" cy="2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35896" y="8274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Primo de Rivera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11960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Militar español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88024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Dictador 1923-1930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935596" y="4725144"/>
            <a:ext cx="2268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Perfil: </a:t>
            </a:r>
            <a:r>
              <a:rPr lang="es-ES" sz="1400" dirty="0" smtClean="0"/>
              <a:t>gústame </a:t>
            </a:r>
            <a:r>
              <a:rPr lang="es-ES" sz="1400" dirty="0" err="1" smtClean="0"/>
              <a:t>viaxar</a:t>
            </a:r>
            <a:r>
              <a:rPr lang="es-ES" sz="1400" dirty="0" smtClean="0"/>
              <a:t>, estiven en Marrocos, Cuba e Filipinas</a:t>
            </a:r>
            <a:r>
              <a:rPr lang="es-ES" dirty="0" smtClean="0"/>
              <a:t>. </a:t>
            </a:r>
          </a:p>
          <a:p>
            <a:pPr algn="just"/>
            <a:r>
              <a:rPr lang="es-ES" sz="1600" dirty="0" smtClean="0"/>
              <a:t>A constitución de 1876 non é para min, </a:t>
            </a:r>
            <a:r>
              <a:rPr lang="es-ES" sz="1600" dirty="0" err="1" smtClean="0"/>
              <a:t>prefiro</a:t>
            </a:r>
            <a:r>
              <a:rPr lang="es-ES" sz="1600" dirty="0" smtClean="0"/>
              <a:t> mandar </a:t>
            </a:r>
            <a:r>
              <a:rPr lang="es-ES" sz="1600" dirty="0" err="1" smtClean="0"/>
              <a:t>eu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4777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Ditadura</a:t>
            </a:r>
            <a:r>
              <a:rPr lang="es-ES" dirty="0" smtClean="0"/>
              <a:t> Primo de Rivera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En 1921 </a:t>
            </a:r>
            <a:r>
              <a:rPr lang="es-ES" dirty="0" err="1" smtClean="0"/>
              <a:t>ocorreu</a:t>
            </a:r>
            <a:r>
              <a:rPr lang="es-ES" dirty="0" smtClean="0"/>
              <a:t> o desastre de </a:t>
            </a:r>
            <a:r>
              <a:rPr lang="es-ES" dirty="0" err="1" smtClean="0"/>
              <a:t>Annual</a:t>
            </a:r>
            <a:r>
              <a:rPr lang="es-ES" dirty="0" smtClean="0"/>
              <a:t>, en Marrocos. </a:t>
            </a:r>
            <a:r>
              <a:rPr lang="es-ES" dirty="0" err="1" smtClean="0"/>
              <a:t>Moitas</a:t>
            </a:r>
            <a:r>
              <a:rPr lang="es-ES" dirty="0" smtClean="0"/>
              <a:t> soldados </a:t>
            </a:r>
            <a:r>
              <a:rPr lang="es-ES" dirty="0" err="1" smtClean="0"/>
              <a:t>españois</a:t>
            </a:r>
            <a:r>
              <a:rPr lang="es-ES" dirty="0" smtClean="0"/>
              <a:t> </a:t>
            </a:r>
            <a:r>
              <a:rPr lang="es-ES" dirty="0" err="1" smtClean="0"/>
              <a:t>morreron</a:t>
            </a:r>
            <a:r>
              <a:rPr lang="es-ES" dirty="0" smtClean="0"/>
              <a:t> e o resto da </a:t>
            </a:r>
            <a:r>
              <a:rPr lang="es-ES" dirty="0" err="1" smtClean="0"/>
              <a:t>poboación</a:t>
            </a:r>
            <a:r>
              <a:rPr lang="es-ES" dirty="0" smtClean="0"/>
              <a:t> española estaba </a:t>
            </a:r>
            <a:r>
              <a:rPr lang="es-ES" dirty="0" err="1" smtClean="0"/>
              <a:t>moi</a:t>
            </a:r>
            <a:r>
              <a:rPr lang="es-ES" dirty="0" smtClean="0"/>
              <a:t> descontenta.</a:t>
            </a:r>
          </a:p>
          <a:p>
            <a:pPr algn="just"/>
            <a:r>
              <a:rPr lang="es-ES" dirty="0" smtClean="0"/>
              <a:t>En 1923 Primo de Rivera </a:t>
            </a:r>
            <a:r>
              <a:rPr lang="es-ES" dirty="0" err="1" smtClean="0"/>
              <a:t>deu</a:t>
            </a:r>
            <a:r>
              <a:rPr lang="es-ES" dirty="0" smtClean="0"/>
              <a:t> un </a:t>
            </a:r>
            <a:r>
              <a:rPr lang="es-ES" u="sng" dirty="0"/>
              <a:t>g</a:t>
            </a:r>
            <a:r>
              <a:rPr lang="es-ES" u="sng" dirty="0" smtClean="0"/>
              <a:t>olpe de Estado</a:t>
            </a:r>
            <a:r>
              <a:rPr lang="es-ES" dirty="0" smtClean="0"/>
              <a:t>, </a:t>
            </a:r>
            <a:r>
              <a:rPr lang="es-ES" dirty="0" err="1" smtClean="0"/>
              <a:t>accedendo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poder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forza</a:t>
            </a:r>
            <a:r>
              <a:rPr lang="es-ES" dirty="0" smtClean="0"/>
              <a:t>. </a:t>
            </a:r>
            <a:r>
              <a:rPr lang="es-ES" dirty="0" err="1" smtClean="0"/>
              <a:t>Instaurou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ditadura</a:t>
            </a:r>
            <a:r>
              <a:rPr lang="es-ES" dirty="0" smtClean="0"/>
              <a:t>, </a:t>
            </a:r>
            <a:r>
              <a:rPr lang="es-ES" dirty="0" err="1" smtClean="0"/>
              <a:t>asumiu</a:t>
            </a:r>
            <a:r>
              <a:rPr lang="es-ES" dirty="0" smtClean="0"/>
              <a:t> todos os poderes do Estado, </a:t>
            </a:r>
            <a:r>
              <a:rPr lang="es-ES" dirty="0" err="1" smtClean="0"/>
              <a:t>suspendeu</a:t>
            </a:r>
            <a:r>
              <a:rPr lang="es-ES" dirty="0" smtClean="0"/>
              <a:t> a Constitución, </a:t>
            </a:r>
            <a:r>
              <a:rPr lang="es-ES" dirty="0" err="1" smtClean="0"/>
              <a:t>prohibiu</a:t>
            </a:r>
            <a:r>
              <a:rPr lang="es-ES" dirty="0" smtClean="0"/>
              <a:t> os partidos políticos e os sindicatos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514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Primo de Rivera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Contou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 err="1" smtClean="0"/>
              <a:t>apoio</a:t>
            </a:r>
            <a:r>
              <a:rPr lang="es-ES" dirty="0" smtClean="0"/>
              <a:t> de </a:t>
            </a:r>
            <a:r>
              <a:rPr lang="es-ES" dirty="0" err="1" smtClean="0"/>
              <a:t>Afonso</a:t>
            </a:r>
            <a:r>
              <a:rPr lang="es-ES" dirty="0" smtClean="0"/>
              <a:t> XIII</a:t>
            </a:r>
          </a:p>
          <a:p>
            <a:r>
              <a:rPr lang="es-ES" dirty="0" err="1" smtClean="0"/>
              <a:t>Gañou</a:t>
            </a:r>
            <a:r>
              <a:rPr lang="es-ES" dirty="0" smtClean="0"/>
              <a:t> a guerra de Marrocos.</a:t>
            </a:r>
          </a:p>
          <a:p>
            <a:r>
              <a:rPr lang="es-ES" dirty="0" err="1" smtClean="0"/>
              <a:t>Construíu</a:t>
            </a:r>
            <a:r>
              <a:rPr lang="es-ES" dirty="0" smtClean="0"/>
              <a:t> </a:t>
            </a:r>
            <a:r>
              <a:rPr lang="es-ES" dirty="0" err="1" smtClean="0"/>
              <a:t>liñas</a:t>
            </a:r>
            <a:r>
              <a:rPr lang="es-ES" dirty="0" smtClean="0"/>
              <a:t> de ferrocarril.</a:t>
            </a:r>
          </a:p>
          <a:p>
            <a:r>
              <a:rPr lang="es-ES" dirty="0" err="1" smtClean="0"/>
              <a:t>Construiu</a:t>
            </a:r>
            <a:r>
              <a:rPr lang="es-ES" dirty="0" smtClean="0"/>
              <a:t> estradas.</a:t>
            </a:r>
          </a:p>
          <a:p>
            <a:r>
              <a:rPr lang="es-ES" dirty="0" err="1" smtClean="0"/>
              <a:t>Deu</a:t>
            </a:r>
            <a:r>
              <a:rPr lang="es-ES" dirty="0" smtClean="0"/>
              <a:t> un golpe de Estado, tomando o control absoluto do Estado. </a:t>
            </a:r>
          </a:p>
          <a:p>
            <a:r>
              <a:rPr lang="es-ES" dirty="0" err="1" smtClean="0"/>
              <a:t>Dimitiu</a:t>
            </a:r>
            <a:r>
              <a:rPr lang="es-ES" dirty="0" smtClean="0"/>
              <a:t> en 1930.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25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 DO REINADO DE AFONSO XIII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4032448" cy="50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04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</TotalTime>
  <Words>487</Words>
  <Application>Microsoft Office PowerPoint</Application>
  <PresentationFormat>Presentación en pantalla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Civil</vt:lpstr>
      <vt:lpstr>Ciencias sociais</vt:lpstr>
      <vt:lpstr>Recordamos…</vt:lpstr>
      <vt:lpstr>REINADO DE AFONSO XIII PROBLEMAS (conflitos sociais e políticos)</vt:lpstr>
      <vt:lpstr>Definicións</vt:lpstr>
      <vt:lpstr>DEFINICIÓNS</vt:lpstr>
      <vt:lpstr>Presentación de PowerPoint</vt:lpstr>
      <vt:lpstr>Ditadura Primo de Rivera</vt:lpstr>
      <vt:lpstr>Primo de Rivera</vt:lpstr>
      <vt:lpstr>FIN DO REINADO DE AFONSO XIII</vt:lpstr>
      <vt:lpstr>Cronograma </vt:lpstr>
      <vt:lpstr>CONSTITUCIONES EN ESPAÑA</vt:lpstr>
      <vt:lpstr>A Segunda República</vt:lpstr>
      <vt:lpstr>Preguntas comprensión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sociais</dc:title>
  <dc:creator>judy San</dc:creator>
  <cp:lastModifiedBy>judy San</cp:lastModifiedBy>
  <cp:revision>10</cp:revision>
  <dcterms:created xsi:type="dcterms:W3CDTF">2021-05-22T08:40:50Z</dcterms:created>
  <dcterms:modified xsi:type="dcterms:W3CDTF">2021-05-22T09:50:10Z</dcterms:modified>
</cp:coreProperties>
</file>