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65" r:id="rId4"/>
    <p:sldId id="263" r:id="rId5"/>
    <p:sldId id="264" r:id="rId6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100" d="100"/>
          <a:sy n="100" d="100"/>
        </p:scale>
        <p:origin x="-14" y="2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F7D92-81F2-4E2F-92CE-3023C702C15A}" type="datetimeFigureOut">
              <a:rPr lang="es-ES" smtClean="0"/>
              <a:t>27/01/2021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02568-51EB-4408-80BC-E039F2DA1A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17814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F7D92-81F2-4E2F-92CE-3023C702C15A}" type="datetimeFigureOut">
              <a:rPr lang="es-ES" smtClean="0"/>
              <a:t>27/01/2021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02568-51EB-4408-80BC-E039F2DA1A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9113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F7D92-81F2-4E2F-92CE-3023C702C15A}" type="datetimeFigureOut">
              <a:rPr lang="es-ES" smtClean="0"/>
              <a:t>27/01/2021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02568-51EB-4408-80BC-E039F2DA1A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72013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F7D92-81F2-4E2F-92CE-3023C702C15A}" type="datetimeFigureOut">
              <a:rPr lang="es-ES" smtClean="0"/>
              <a:t>27/01/2021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02568-51EB-4408-80BC-E039F2DA1A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05779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F7D92-81F2-4E2F-92CE-3023C702C15A}" type="datetimeFigureOut">
              <a:rPr lang="es-ES" smtClean="0"/>
              <a:t>27/01/2021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02568-51EB-4408-80BC-E039F2DA1A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42939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F7D92-81F2-4E2F-92CE-3023C702C15A}" type="datetimeFigureOut">
              <a:rPr lang="es-ES" smtClean="0"/>
              <a:t>27/01/2021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02568-51EB-4408-80BC-E039F2DA1A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23465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F7D92-81F2-4E2F-92CE-3023C702C15A}" type="datetimeFigureOut">
              <a:rPr lang="es-ES" smtClean="0"/>
              <a:t>27/01/2021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02568-51EB-4408-80BC-E039F2DA1A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41201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F7D92-81F2-4E2F-92CE-3023C702C15A}" type="datetimeFigureOut">
              <a:rPr lang="es-ES" smtClean="0"/>
              <a:t>27/01/2021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02568-51EB-4408-80BC-E039F2DA1A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54957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F7D92-81F2-4E2F-92CE-3023C702C15A}" type="datetimeFigureOut">
              <a:rPr lang="es-ES" smtClean="0"/>
              <a:t>27/01/2021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02568-51EB-4408-80BC-E039F2DA1A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02001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F7D92-81F2-4E2F-92CE-3023C702C15A}" type="datetimeFigureOut">
              <a:rPr lang="es-ES" smtClean="0"/>
              <a:t>27/01/2021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02568-51EB-4408-80BC-E039F2DA1A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34458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F7D92-81F2-4E2F-92CE-3023C702C15A}" type="datetimeFigureOut">
              <a:rPr lang="es-ES" smtClean="0"/>
              <a:t>27/01/2021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02568-51EB-4408-80BC-E039F2DA1A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07719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FF7D92-81F2-4E2F-92CE-3023C702C15A}" type="datetimeFigureOut">
              <a:rPr lang="es-ES" smtClean="0"/>
              <a:t>27/01/2021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702568-51EB-4408-80BC-E039F2DA1A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79012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/>
              <a:t>Colores fríos y colores cálidos</a:t>
            </a:r>
            <a:endParaRPr lang="es-ES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715" y="2251494"/>
            <a:ext cx="7022990" cy="3778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819509" y="1820174"/>
            <a:ext cx="42355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¿Cuáles crees que son los colores fríos?</a:t>
            </a:r>
          </a:p>
          <a:p>
            <a:r>
              <a:rPr lang="es-ES" dirty="0" smtClean="0"/>
              <a:t>¿Y los cálidos?</a:t>
            </a:r>
            <a:endParaRPr lang="es-ES" dirty="0"/>
          </a:p>
        </p:txBody>
      </p:sp>
      <p:pic>
        <p:nvPicPr>
          <p:cNvPr id="1028" name="Picture 4" descr="Cómo aprender a maquillarte y qué colores te favorec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379" y="2466505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9687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Actividad: </a:t>
            </a:r>
            <a:br>
              <a:rPr lang="es-ES" dirty="0" smtClean="0"/>
            </a:br>
            <a:r>
              <a:rPr lang="es-ES" dirty="0" smtClean="0"/>
              <a:t>La ciudad en invierno</a:t>
            </a:r>
            <a:endParaRPr lang="es-E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770" y="281398"/>
            <a:ext cx="4368450" cy="6111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s://i.pinimg.com/564x/90/8d/f5/908df591bc6fb9c477ef172374e1566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99" y="2145665"/>
            <a:ext cx="4015741" cy="4015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5706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EDIFICIOS</a:t>
            </a:r>
            <a:endParaRPr lang="es-E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0" b="16774"/>
          <a:stretch/>
        </p:blipFill>
        <p:spPr bwMode="auto">
          <a:xfrm>
            <a:off x="5632341" y="949180"/>
            <a:ext cx="4358640" cy="503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14" y="1220448"/>
            <a:ext cx="4814447" cy="4814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64213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¿Cómo se hace?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" dirty="0" smtClean="0"/>
              <a:t>1º Escribe tu </a:t>
            </a:r>
            <a:r>
              <a:rPr lang="es-ES" b="1" dirty="0" smtClean="0"/>
              <a:t>nombre </a:t>
            </a:r>
            <a:r>
              <a:rPr lang="es-ES" dirty="0" smtClean="0"/>
              <a:t>por la parte de atrás de la cartulina</a:t>
            </a:r>
          </a:p>
          <a:p>
            <a:r>
              <a:rPr lang="es-ES" dirty="0" smtClean="0"/>
              <a:t>2º Coloca </a:t>
            </a:r>
            <a:r>
              <a:rPr lang="es-ES" b="1" dirty="0" smtClean="0"/>
              <a:t>papel de periódico </a:t>
            </a:r>
            <a:r>
              <a:rPr lang="es-ES" dirty="0" smtClean="0"/>
              <a:t>en la mesa para evitar mancharla</a:t>
            </a:r>
          </a:p>
          <a:p>
            <a:r>
              <a:rPr lang="es-ES" dirty="0" smtClean="0"/>
              <a:t>3º Pinta el fondo empleando colores fríos. La parte de arriba irá más oscura que la de abajo. Iremos </a:t>
            </a:r>
            <a:r>
              <a:rPr lang="es-ES" b="1" dirty="0" smtClean="0"/>
              <a:t>degradando</a:t>
            </a:r>
            <a:r>
              <a:rPr lang="es-ES" dirty="0" smtClean="0"/>
              <a:t> el color. En la parte de abajo no se debe de notar mucho la pintura.</a:t>
            </a:r>
          </a:p>
          <a:p>
            <a:r>
              <a:rPr lang="es-ES" dirty="0" smtClean="0"/>
              <a:t>4º Deja </a:t>
            </a:r>
            <a:r>
              <a:rPr lang="es-ES" b="1" dirty="0" smtClean="0"/>
              <a:t>secar </a:t>
            </a:r>
            <a:r>
              <a:rPr lang="es-ES" dirty="0" smtClean="0"/>
              <a:t>la pintura.</a:t>
            </a:r>
          </a:p>
          <a:p>
            <a:pPr marL="0" indent="0">
              <a:buNone/>
            </a:pPr>
            <a:r>
              <a:rPr lang="es-ES" dirty="0" smtClean="0"/>
              <a:t>- Mientras esperas a que se seque puedes ir practicando cómo se dibujan los edificios.</a:t>
            </a:r>
          </a:p>
          <a:p>
            <a:r>
              <a:rPr lang="es-ES" dirty="0"/>
              <a:t>5</a:t>
            </a:r>
            <a:r>
              <a:rPr lang="es-ES" dirty="0" smtClean="0"/>
              <a:t>º Una vez seco. Dibuja tus </a:t>
            </a:r>
            <a:r>
              <a:rPr lang="es-ES" b="1" dirty="0" smtClean="0"/>
              <a:t>edificios</a:t>
            </a:r>
            <a:r>
              <a:rPr lang="es-ES" dirty="0" smtClean="0"/>
              <a:t> </a:t>
            </a:r>
            <a:r>
              <a:rPr lang="es-ES" dirty="0" smtClean="0"/>
              <a:t>con un rotulador, siguiendo </a:t>
            </a:r>
            <a:r>
              <a:rPr lang="es-ES" dirty="0" smtClean="0"/>
              <a:t>el </a:t>
            </a:r>
            <a:r>
              <a:rPr lang="es-ES" dirty="0" smtClean="0"/>
              <a:t>modelo dado.</a:t>
            </a:r>
            <a:endParaRPr lang="es-ES" dirty="0" smtClean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79180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Degradado fondo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1º Elige un color frío</a:t>
            </a:r>
          </a:p>
          <a:p>
            <a:r>
              <a:rPr lang="es-ES" dirty="0"/>
              <a:t>2º </a:t>
            </a:r>
            <a:r>
              <a:rPr lang="es-ES" dirty="0" smtClean="0"/>
              <a:t>Coger acuarelas, agua, pañuelos de papel y pinceles</a:t>
            </a:r>
          </a:p>
          <a:p>
            <a:r>
              <a:rPr lang="es-ES" dirty="0" smtClean="0"/>
              <a:t>https</a:t>
            </a:r>
            <a:r>
              <a:rPr lang="es-ES" dirty="0"/>
              <a:t>://www.youtube.com/watch?v=hMHqLwxJKPU</a:t>
            </a:r>
          </a:p>
        </p:txBody>
      </p:sp>
    </p:spTree>
    <p:extLst>
      <p:ext uri="{BB962C8B-B14F-4D97-AF65-F5344CB8AC3E}">
        <p14:creationId xmlns:p14="http://schemas.microsoft.com/office/powerpoint/2010/main" val="157019023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149</Words>
  <Application>Microsoft Office PowerPoint</Application>
  <PresentationFormat>Personalizado</PresentationFormat>
  <Paragraphs>16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6" baseType="lpstr">
      <vt:lpstr>Tema de Office</vt:lpstr>
      <vt:lpstr>Colores fríos y colores cálidos</vt:lpstr>
      <vt:lpstr>Actividad:  La ciudad en invierno</vt:lpstr>
      <vt:lpstr>EDIFICIOS</vt:lpstr>
      <vt:lpstr>¿Cómo se hace?</vt:lpstr>
      <vt:lpstr>Degradado fondo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Winter time</dc:title>
  <dc:creator>Judith</dc:creator>
  <cp:lastModifiedBy>judy San</cp:lastModifiedBy>
  <cp:revision>10</cp:revision>
  <dcterms:created xsi:type="dcterms:W3CDTF">2019-01-30T20:54:27Z</dcterms:created>
  <dcterms:modified xsi:type="dcterms:W3CDTF">2021-01-27T22:02:44Z</dcterms:modified>
</cp:coreProperties>
</file>