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57" r:id="rId3"/>
    <p:sldId id="268" r:id="rId4"/>
    <p:sldId id="267" r:id="rId5"/>
    <p:sldId id="266" r:id="rId6"/>
    <p:sldId id="269" r:id="rId7"/>
    <p:sldId id="270" r:id="rId8"/>
    <p:sldId id="264" r:id="rId9"/>
    <p:sldId id="258" r:id="rId10"/>
    <p:sldId id="259" r:id="rId11"/>
    <p:sldId id="260" r:id="rId12"/>
    <p:sldId id="265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58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10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41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465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35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45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5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18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62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26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48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076C4-A167-4E98-84FF-A53EB2522FEA}" type="datetimeFigureOut">
              <a:rPr lang="es-ES" smtClean="0"/>
              <a:t>03/02/2021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2AB9A-1ADD-4DDB-97D1-34A22AC68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3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rodevigo.es/videos/galicia/carnaval/2019/03/03/peliqueiros-animan-entroido-laza-14827412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3CNaGRdfUQ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88843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3648" y="476672"/>
            <a:ext cx="6245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es-E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entroido</a:t>
            </a:r>
            <a:r>
              <a:rPr lang="es-E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en Galicia</a:t>
            </a:r>
          </a:p>
        </p:txBody>
      </p:sp>
      <p:pic>
        <p:nvPicPr>
          <p:cNvPr id="7172" name="Picture 4" descr="entroido on Make a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80365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31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LAZA (OURENSE)</a:t>
            </a:r>
          </a:p>
        </p:txBody>
      </p:sp>
      <p:pic>
        <p:nvPicPr>
          <p:cNvPr id="4" name="Picture 4" descr="FIESTAS DE GALICIA DE INTERÉS TURÍSTICO ENTROIDO DE LAZA EN LAZA OURENSE -  GALIC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4721923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43608" y="5013176"/>
            <a:ext cx="3384376" cy="7200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PELIQUEIROS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220072" y="1052736"/>
            <a:ext cx="36600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Os </a:t>
            </a:r>
            <a:r>
              <a:rPr lang="pt-BR" b="1" dirty="0" err="1"/>
              <a:t>peliqueiros</a:t>
            </a:r>
            <a:r>
              <a:rPr lang="pt-BR" b="1" dirty="0"/>
              <a:t>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personaxes</a:t>
            </a:r>
            <a:r>
              <a:rPr lang="pt-BR" dirty="0"/>
              <a:t> “animalizados”: non </a:t>
            </a:r>
            <a:r>
              <a:rPr lang="pt-BR" dirty="0" err="1"/>
              <a:t>falan</a:t>
            </a:r>
            <a:r>
              <a:rPr lang="pt-BR" dirty="0"/>
              <a:t>, </a:t>
            </a:r>
            <a:r>
              <a:rPr lang="pt-BR" dirty="0" err="1"/>
              <a:t>levan</a:t>
            </a:r>
            <a:r>
              <a:rPr lang="pt-BR" dirty="0"/>
              <a:t> chocas de ferro coma os animais e </a:t>
            </a:r>
            <a:r>
              <a:rPr lang="pt-BR" dirty="0" err="1"/>
              <a:t>levántanlle</a:t>
            </a:r>
            <a:r>
              <a:rPr lang="pt-BR" dirty="0"/>
              <a:t> e </a:t>
            </a:r>
            <a:r>
              <a:rPr lang="pt-BR" dirty="0" err="1"/>
              <a:t>zorregan</a:t>
            </a:r>
            <a:r>
              <a:rPr lang="pt-BR" dirty="0"/>
              <a:t> á </a:t>
            </a:r>
            <a:r>
              <a:rPr lang="pt-BR" dirty="0" err="1"/>
              <a:t>xente</a:t>
            </a:r>
            <a:r>
              <a:rPr lang="pt-BR" dirty="0"/>
              <a:t> que non os </a:t>
            </a:r>
            <a:r>
              <a:rPr lang="pt-BR" dirty="0" err="1"/>
              <a:t>respecta</a:t>
            </a:r>
            <a:r>
              <a:rPr lang="pt-BR" dirty="0"/>
              <a:t> ou se </a:t>
            </a:r>
            <a:r>
              <a:rPr lang="pt-BR" dirty="0" err="1"/>
              <a:t>interpón</a:t>
            </a:r>
            <a:r>
              <a:rPr lang="pt-BR" dirty="0"/>
              <a:t> no seu </a:t>
            </a:r>
            <a:r>
              <a:rPr lang="pt-BR" dirty="0" err="1"/>
              <a:t>camiño</a:t>
            </a:r>
            <a:r>
              <a:rPr lang="pt-BR" dirty="0"/>
              <a:t>. O </a:t>
            </a:r>
            <a:r>
              <a:rPr lang="pt-BR" b="1" dirty="0" err="1"/>
              <a:t>traxe</a:t>
            </a:r>
            <a:r>
              <a:rPr lang="pt-BR" dirty="0"/>
              <a:t>, similar ao dos </a:t>
            </a:r>
            <a:r>
              <a:rPr lang="es-ES" dirty="0" err="1"/>
              <a:t>cigarróns</a:t>
            </a:r>
            <a:r>
              <a:rPr lang="es-ES" dirty="0"/>
              <a:t>, está </a:t>
            </a:r>
            <a:r>
              <a:rPr lang="es-ES" dirty="0" err="1"/>
              <a:t>composto</a:t>
            </a:r>
            <a:r>
              <a:rPr lang="es-ES" dirty="0"/>
              <a:t> por </a:t>
            </a:r>
            <a:r>
              <a:rPr lang="es-ES" b="1" dirty="0"/>
              <a:t>chaqueta con </a:t>
            </a:r>
            <a:r>
              <a:rPr lang="es-ES" b="1" dirty="0" err="1"/>
              <a:t>galóns</a:t>
            </a:r>
            <a:r>
              <a:rPr lang="es-ES" b="1" dirty="0"/>
              <a:t>, pantalón</a:t>
            </a:r>
          </a:p>
          <a:p>
            <a:pPr algn="just"/>
            <a:r>
              <a:rPr lang="es-ES" b="1" dirty="0"/>
              <a:t>curto con </a:t>
            </a:r>
            <a:r>
              <a:rPr lang="es-ES" b="1" dirty="0" err="1"/>
              <a:t>encaixe</a:t>
            </a:r>
            <a:r>
              <a:rPr lang="es-ES" b="1" dirty="0"/>
              <a:t>, medias </a:t>
            </a:r>
            <a:r>
              <a:rPr lang="es-ES" b="1" dirty="0" err="1"/>
              <a:t>cinguidas</a:t>
            </a:r>
            <a:r>
              <a:rPr lang="es-ES" b="1" dirty="0"/>
              <a:t>,  camisa branca, </a:t>
            </a:r>
            <a:r>
              <a:rPr lang="es-ES" b="1" dirty="0" err="1"/>
              <a:t>gravata</a:t>
            </a:r>
            <a:r>
              <a:rPr lang="es-ES" b="1" dirty="0"/>
              <a:t> </a:t>
            </a:r>
            <a:r>
              <a:rPr lang="es-ES" b="1" dirty="0" err="1"/>
              <a:t>vermella</a:t>
            </a:r>
            <a:r>
              <a:rPr lang="es-ES" b="1" dirty="0"/>
              <a:t> e zapatos negros</a:t>
            </a:r>
            <a:r>
              <a:rPr lang="es-ES" dirty="0"/>
              <a:t>. Levan un </a:t>
            </a:r>
            <a:r>
              <a:rPr lang="pt-BR" dirty="0"/>
              <a:t>cinto, de onde </a:t>
            </a:r>
            <a:r>
              <a:rPr lang="pt-BR" dirty="0" err="1"/>
              <a:t>colgan</a:t>
            </a:r>
            <a:r>
              <a:rPr lang="pt-BR" dirty="0"/>
              <a:t> as chocas, e coa </a:t>
            </a:r>
            <a:r>
              <a:rPr lang="pt-BR" dirty="0" err="1"/>
              <a:t>zamarra</a:t>
            </a:r>
            <a:r>
              <a:rPr lang="pt-BR" dirty="0"/>
              <a:t> ou látego que </a:t>
            </a:r>
            <a:r>
              <a:rPr lang="pt-BR" dirty="0" err="1"/>
              <a:t>usan</a:t>
            </a:r>
            <a:r>
              <a:rPr lang="pt-BR" dirty="0"/>
              <a:t> sobre os que </a:t>
            </a:r>
            <a:r>
              <a:rPr lang="pt-BR" dirty="0" err="1"/>
              <a:t>ousan</a:t>
            </a:r>
            <a:r>
              <a:rPr lang="pt-BR" dirty="0"/>
              <a:t> </a:t>
            </a:r>
            <a:r>
              <a:rPr lang="pt-BR" dirty="0" err="1"/>
              <a:t>saír</a:t>
            </a:r>
            <a:r>
              <a:rPr lang="pt-BR" dirty="0"/>
              <a:t> á </a:t>
            </a:r>
            <a:r>
              <a:rPr lang="pt-BR" dirty="0" err="1"/>
              <a:t>rúa</a:t>
            </a:r>
            <a:r>
              <a:rPr lang="pt-BR" dirty="0"/>
              <a:t> </a:t>
            </a:r>
            <a:r>
              <a:rPr lang="pt-BR" dirty="0" err="1"/>
              <a:t>sen</a:t>
            </a:r>
            <a:r>
              <a:rPr lang="pt-BR" dirty="0"/>
              <a:t> </a:t>
            </a:r>
            <a:r>
              <a:rPr lang="pt-BR" dirty="0" err="1"/>
              <a:t>disfrace</a:t>
            </a:r>
            <a:r>
              <a:rPr lang="pt-BR" dirty="0"/>
              <a:t>. A </a:t>
            </a:r>
            <a:r>
              <a:rPr lang="pt-BR" b="1" dirty="0"/>
              <a:t>máscara </a:t>
            </a:r>
            <a:r>
              <a:rPr lang="pt-BR" dirty="0" err="1"/>
              <a:t>adoita</a:t>
            </a:r>
            <a:r>
              <a:rPr lang="pt-BR" dirty="0"/>
              <a:t> ser de </a:t>
            </a:r>
            <a:r>
              <a:rPr lang="pt-BR" dirty="0" err="1"/>
              <a:t>bidueiro</a:t>
            </a:r>
            <a:r>
              <a:rPr lang="pt-BR" dirty="0"/>
              <a:t>, leva pintado </a:t>
            </a:r>
            <a:r>
              <a:rPr lang="pt-BR" dirty="0" err="1"/>
              <a:t>un</a:t>
            </a:r>
            <a:r>
              <a:rPr lang="pt-BR" dirty="0"/>
              <a:t> animal e cosida por detrás unha pelica de animal, de aí o seu nome.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702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Vídeos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800" dirty="0"/>
              <a:t>Desfile </a:t>
            </a:r>
            <a:r>
              <a:rPr lang="es-ES" sz="1800" dirty="0" err="1"/>
              <a:t>peliqueiros</a:t>
            </a:r>
            <a:r>
              <a:rPr lang="es-ES" sz="1800" dirty="0"/>
              <a:t>: </a:t>
            </a:r>
            <a:r>
              <a:rPr lang="es-ES" sz="1800" dirty="0">
                <a:hlinkClick r:id="rId2"/>
              </a:rPr>
              <a:t>https://www.farodevigo.es/videos/galicia/carnaval/2019/03/03/peliqueiros-animan-entroido-laza-14827412.html</a:t>
            </a:r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359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ACTIVIDADE: PELIQUEIROS</a:t>
            </a:r>
            <a:br>
              <a:rPr lang="es-ES" dirty="0"/>
            </a:br>
            <a:r>
              <a:rPr lang="es-ES" dirty="0"/>
              <a:t>Crea o </a:t>
            </a:r>
            <a:r>
              <a:rPr lang="es-ES" dirty="0" err="1"/>
              <a:t>teu</a:t>
            </a:r>
            <a:r>
              <a:rPr lang="es-ES" dirty="0"/>
              <a:t> gorro de </a:t>
            </a:r>
            <a:r>
              <a:rPr lang="es-ES"/>
              <a:t>peliqueiro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216" b="-4130"/>
          <a:stretch/>
        </p:blipFill>
        <p:spPr bwMode="auto">
          <a:xfrm>
            <a:off x="683568" y="1628800"/>
            <a:ext cx="2448272" cy="262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ntroi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13424"/>
            <a:ext cx="5443736" cy="26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1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es-E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entroido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/>
              <a:t>O </a:t>
            </a:r>
            <a:r>
              <a:rPr lang="pt-BR" b="1" dirty="0" err="1"/>
              <a:t>entroido</a:t>
            </a:r>
            <a:r>
              <a:rPr lang="pt-BR" b="1" dirty="0"/>
              <a:t> </a:t>
            </a:r>
            <a:r>
              <a:rPr lang="pt-BR" dirty="0"/>
              <a:t>é unha das festas </a:t>
            </a:r>
            <a:r>
              <a:rPr lang="es-ES" dirty="0" err="1"/>
              <a:t>máis</a:t>
            </a:r>
            <a:r>
              <a:rPr lang="es-ES" dirty="0"/>
              <a:t> </a:t>
            </a:r>
            <a:r>
              <a:rPr lang="es-ES" dirty="0" err="1"/>
              <a:t>antigas</a:t>
            </a:r>
            <a:r>
              <a:rPr lang="es-ES" dirty="0"/>
              <a:t> que se celebra en </a:t>
            </a:r>
            <a:r>
              <a:rPr lang="pt-BR" dirty="0"/>
              <a:t>toda Europa. A </a:t>
            </a:r>
            <a:r>
              <a:rPr lang="pt-BR" dirty="0" err="1"/>
              <a:t>súa</a:t>
            </a:r>
            <a:r>
              <a:rPr lang="pt-BR" dirty="0"/>
              <a:t> </a:t>
            </a:r>
            <a:r>
              <a:rPr lang="pt-BR" dirty="0" err="1"/>
              <a:t>orixe</a:t>
            </a:r>
            <a:r>
              <a:rPr lang="pt-BR" dirty="0"/>
              <a:t> está nas </a:t>
            </a:r>
            <a:r>
              <a:rPr lang="pt-BR" dirty="0" err="1"/>
              <a:t>celebracións</a:t>
            </a:r>
            <a:r>
              <a:rPr lang="pt-BR" dirty="0"/>
              <a:t> das tarefas agrarias e a </a:t>
            </a:r>
            <a:r>
              <a:rPr lang="pt-BR" b="1" dirty="0"/>
              <a:t>chegada da primavera</a:t>
            </a:r>
            <a:r>
              <a:rPr lang="pt-BR" dirty="0"/>
              <a:t>. </a:t>
            </a:r>
          </a:p>
          <a:p>
            <a:pPr marL="0" indent="0" algn="just">
              <a:buNone/>
            </a:pPr>
            <a:r>
              <a:rPr lang="pt-BR" dirty="0"/>
              <a:t>        </a:t>
            </a:r>
            <a:r>
              <a:rPr lang="es-ES" dirty="0"/>
              <a:t>En Galicia ten </a:t>
            </a:r>
            <a:r>
              <a:rPr lang="es-ES" dirty="0" err="1"/>
              <a:t>moita</a:t>
            </a:r>
            <a:r>
              <a:rPr lang="es-ES" dirty="0"/>
              <a:t> tradición e </a:t>
            </a:r>
            <a:r>
              <a:rPr lang="es-ES" dirty="0" err="1"/>
              <a:t>moitos</a:t>
            </a:r>
            <a:r>
              <a:rPr lang="es-ES" dirty="0"/>
              <a:t> </a:t>
            </a:r>
            <a:r>
              <a:rPr lang="es-ES" dirty="0" err="1"/>
              <a:t>nomes</a:t>
            </a:r>
            <a:r>
              <a:rPr lang="es-ES" dirty="0"/>
              <a:t>: </a:t>
            </a:r>
            <a:r>
              <a:rPr lang="es-ES" dirty="0" err="1"/>
              <a:t>Entroido</a:t>
            </a:r>
            <a:r>
              <a:rPr lang="es-ES" dirty="0"/>
              <a:t>, </a:t>
            </a:r>
            <a:r>
              <a:rPr lang="pt-BR" dirty="0" err="1"/>
              <a:t>Antroido</a:t>
            </a:r>
            <a:r>
              <a:rPr lang="pt-BR" dirty="0"/>
              <a:t>, </a:t>
            </a:r>
            <a:r>
              <a:rPr lang="pt-BR" dirty="0" err="1"/>
              <a:t>Intruido</a:t>
            </a:r>
            <a:r>
              <a:rPr lang="pt-BR" dirty="0"/>
              <a:t>, </a:t>
            </a:r>
            <a:r>
              <a:rPr lang="pt-BR" dirty="0" err="1"/>
              <a:t>Entruido</a:t>
            </a:r>
            <a:r>
              <a:rPr lang="pt-BR" dirty="0"/>
              <a:t>, Entrudo e </a:t>
            </a:r>
            <a:r>
              <a:rPr lang="pt-BR" dirty="0" err="1"/>
              <a:t>Entroiro</a:t>
            </a:r>
            <a:r>
              <a:rPr lang="pt-BR" dirty="0"/>
              <a:t>. Todos </a:t>
            </a:r>
            <a:r>
              <a:rPr lang="pt-BR" dirty="0" err="1"/>
              <a:t>teñen</a:t>
            </a:r>
            <a:r>
              <a:rPr lang="pt-BR" dirty="0"/>
              <a:t> </a:t>
            </a:r>
            <a:r>
              <a:rPr lang="es-ES" dirty="0"/>
              <a:t>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orixe</a:t>
            </a:r>
            <a:r>
              <a:rPr lang="es-ES" dirty="0"/>
              <a:t> no termo latino </a:t>
            </a:r>
            <a:r>
              <a:rPr lang="es-ES" b="1" dirty="0" err="1"/>
              <a:t>introitus</a:t>
            </a:r>
            <a:r>
              <a:rPr lang="es-ES" dirty="0"/>
              <a:t>, que </a:t>
            </a:r>
            <a:r>
              <a:rPr lang="pt-BR" dirty="0"/>
              <a:t>significa entrada e que sinala a entrada </a:t>
            </a:r>
            <a:r>
              <a:rPr lang="es-ES" dirty="0" err="1"/>
              <a:t>nunha</a:t>
            </a:r>
            <a:r>
              <a:rPr lang="es-ES" dirty="0"/>
              <a:t> nova estación, a primavera. </a:t>
            </a:r>
          </a:p>
        </p:txBody>
      </p:sp>
    </p:spTree>
    <p:extLst>
      <p:ext uri="{BB962C8B-B14F-4D97-AF65-F5344CB8AC3E}">
        <p14:creationId xmlns:p14="http://schemas.microsoft.com/office/powerpoint/2010/main" val="5106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828072-8273-449F-A915-9790CF0A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Vídeo O </a:t>
            </a:r>
            <a:r>
              <a:rPr lang="es-ES" dirty="0" err="1"/>
              <a:t>entroido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C034C0F-50CA-4857-B1A7-177C88475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hlinkClick r:id="rId2"/>
              </a:rPr>
              <a:t>https://youtu.be/3CNaGRdfUQ0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468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28" y="0"/>
            <a:ext cx="470367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136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8B4C84-FBCA-4650-8100-C90214A7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40" y="2132856"/>
            <a:ext cx="3604497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800" dirty="0">
                <a:solidFill>
                  <a:schemeClr val="accent1">
                    <a:lumMod val="75000"/>
                  </a:schemeClr>
                </a:solidFill>
              </a:rPr>
              <a:t>TRAXES TÍPICOS EN GALICIA</a:t>
            </a:r>
            <a:br>
              <a:rPr lang="en-US" sz="38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57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90635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500+ ideas de GALICIA | españa, pontevedra galicia, paisajes de españa">
            <a:extLst>
              <a:ext uri="{FF2B5EF4-FFF2-40B4-BE49-F238E27FC236}">
                <a16:creationId xmlns:a16="http://schemas.microsoft.com/office/drawing/2014/main" xmlns="" id="{A43DFF00-B03C-4CCD-88E1-ACAAFE4B70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5390" b="2"/>
          <a:stretch/>
        </p:blipFill>
        <p:spPr bwMode="auto">
          <a:xfrm>
            <a:off x="20" y="770037"/>
            <a:ext cx="397399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5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C38496-3D4D-436D-9FF6-FA341525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CREA O TEU MAPA DE ENTROIDO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49C8F36-D2A7-4631-8A22-483779B91E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9085"/>
            <a:ext cx="47623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9FA5D00-0989-4443-A801-377BDCCA760C}"/>
              </a:ext>
            </a:extLst>
          </p:cNvPr>
          <p:cNvSpPr/>
          <p:nvPr/>
        </p:nvSpPr>
        <p:spPr>
          <a:xfrm>
            <a:off x="5382675" y="1555778"/>
            <a:ext cx="3149765" cy="4525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Peliqueiro</a:t>
            </a:r>
            <a:r>
              <a:rPr lang="es-ES" dirty="0"/>
              <a:t>- Laza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Pantalla- Xinzo de Limia</a:t>
            </a:r>
          </a:p>
          <a:p>
            <a:pPr algn="ctr"/>
            <a:endParaRPr lang="es-ES" dirty="0"/>
          </a:p>
          <a:p>
            <a:pPr algn="ctr"/>
            <a:r>
              <a:rPr lang="es-ES" dirty="0" err="1"/>
              <a:t>Boleiro</a:t>
            </a:r>
            <a:r>
              <a:rPr lang="es-ES" dirty="0"/>
              <a:t>- Viana do Bolo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Cigarrón- Verín</a:t>
            </a:r>
          </a:p>
          <a:p>
            <a:pPr algn="ctr"/>
            <a:endParaRPr lang="es-ES" dirty="0"/>
          </a:p>
          <a:p>
            <a:pPr algn="ctr"/>
            <a:r>
              <a:rPr lang="es-ES" dirty="0" err="1"/>
              <a:t>Xenerais</a:t>
            </a:r>
            <a:r>
              <a:rPr lang="es-ES" dirty="0"/>
              <a:t>- Ulloa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Volantes de Entroido- Chantada</a:t>
            </a:r>
          </a:p>
        </p:txBody>
      </p:sp>
    </p:spTree>
    <p:extLst>
      <p:ext uri="{BB962C8B-B14F-4D97-AF65-F5344CB8AC3E}">
        <p14:creationId xmlns:p14="http://schemas.microsoft.com/office/powerpoint/2010/main" val="43608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es-ES" sz="2800" dirty="0" smtClean="0"/>
              <a:t>1. </a:t>
            </a:r>
            <a:r>
              <a:rPr lang="es-ES" sz="2800" dirty="0" err="1" smtClean="0"/>
              <a:t>Fai</a:t>
            </a:r>
            <a:r>
              <a:rPr lang="es-ES" sz="2800" dirty="0" smtClean="0"/>
              <a:t> un </a:t>
            </a:r>
            <a:r>
              <a:rPr lang="es-ES" sz="2800" dirty="0" err="1" smtClean="0"/>
              <a:t>debuxo</a:t>
            </a:r>
            <a:r>
              <a:rPr lang="es-ES" sz="2800" dirty="0" smtClean="0"/>
              <a:t> pequeño dos </a:t>
            </a:r>
            <a:r>
              <a:rPr lang="es-ES" sz="2800" dirty="0" err="1" smtClean="0"/>
              <a:t>seguintes</a:t>
            </a:r>
            <a:r>
              <a:rPr lang="es-ES" sz="2800" dirty="0" smtClean="0"/>
              <a:t> </a:t>
            </a:r>
            <a:r>
              <a:rPr lang="es-ES" sz="2800" dirty="0" err="1" smtClean="0"/>
              <a:t>personaxes</a:t>
            </a:r>
            <a:r>
              <a:rPr lang="es-ES" sz="2800" dirty="0" smtClean="0"/>
              <a:t>:</a:t>
            </a:r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6" b="11024"/>
          <a:stretch/>
        </p:blipFill>
        <p:spPr bwMode="auto">
          <a:xfrm>
            <a:off x="395536" y="1218587"/>
            <a:ext cx="1656184" cy="169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76" y="1183568"/>
            <a:ext cx="1256928" cy="188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95536" y="3068960"/>
            <a:ext cx="1800200" cy="288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Peliqueiro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2335940" y="3211072"/>
            <a:ext cx="1800200" cy="288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Pantalla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029" name="Picture 5" descr="Pin en CELEBRACIONES: ENTROI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09" y="985683"/>
            <a:ext cx="1397018" cy="21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4646218" y="3254888"/>
            <a:ext cx="1800200" cy="288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Boteiro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6732240" y="3405384"/>
            <a:ext cx="1800200" cy="288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Cigarrón</a:t>
            </a:r>
            <a:endParaRPr lang="es-ES" dirty="0"/>
          </a:p>
        </p:txBody>
      </p:sp>
      <p:pic>
        <p:nvPicPr>
          <p:cNvPr id="1031" name="Picture 7" descr="La figura del Cigarrón – Carnaval Verí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97640"/>
            <a:ext cx="2240233" cy="22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151619" y="5897230"/>
            <a:ext cx="1800200" cy="288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Xenerais</a:t>
            </a:r>
            <a:r>
              <a:rPr lang="es-ES" dirty="0" smtClean="0"/>
              <a:t>  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6420094" y="5108675"/>
            <a:ext cx="2227676" cy="3299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Volantes de </a:t>
            </a:r>
            <a:r>
              <a:rPr lang="es-ES" dirty="0" err="1" smtClean="0"/>
              <a:t>entroido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033" name="Picture 9" descr="Os Xenerais da Ulla en Galicia, el honor del pueblo y la fiesta de la  parodia - Viaja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5" y="3551672"/>
            <a:ext cx="3515469" cy="23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audicionelinguaxecrabergondo.blogspot.com.es/2014/02/o-entroido-ribeirao-os-volantes-de.htm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40" y="3846176"/>
            <a:ext cx="2283954" cy="28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5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MAPA GALICIA ENTROIDO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dirty="0" smtClean="0"/>
              <a:t>2. Cubre o mapa de Galicia con plastilina. Cada provincia </a:t>
            </a:r>
            <a:r>
              <a:rPr lang="es-ES" sz="2400" dirty="0" err="1" smtClean="0"/>
              <a:t>dunha</a:t>
            </a:r>
            <a:r>
              <a:rPr lang="es-ES" sz="2400" dirty="0" smtClean="0"/>
              <a:t> </a:t>
            </a:r>
            <a:r>
              <a:rPr lang="es-ES" sz="2400" dirty="0" err="1" smtClean="0"/>
              <a:t>cor</a:t>
            </a:r>
            <a:r>
              <a:rPr lang="es-ES" sz="2400" dirty="0" smtClean="0"/>
              <a:t> diferente.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r>
              <a:rPr lang="es-ES" sz="2400" dirty="0" smtClean="0"/>
              <a:t>3. Sitúa a cada </a:t>
            </a:r>
            <a:r>
              <a:rPr lang="es-ES" sz="2400" dirty="0" err="1" smtClean="0"/>
              <a:t>personaxe</a:t>
            </a:r>
            <a:r>
              <a:rPr lang="es-ES" sz="2400" dirty="0" smtClean="0"/>
              <a:t> no </a:t>
            </a:r>
            <a:r>
              <a:rPr lang="es-ES" sz="2400" dirty="0" err="1" smtClean="0"/>
              <a:t>seu</a:t>
            </a:r>
            <a:r>
              <a:rPr lang="es-ES" sz="2400" dirty="0" smtClean="0"/>
              <a:t> lugar </a:t>
            </a:r>
            <a:r>
              <a:rPr lang="es-ES" sz="2400" dirty="0" err="1" smtClean="0"/>
              <a:t>correspondente</a:t>
            </a:r>
            <a:r>
              <a:rPr lang="es-ES" sz="2400" dirty="0" smtClean="0"/>
              <a:t>. </a:t>
            </a:r>
          </a:p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3238996" cy="34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474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38/32/0b/38320bb8f348ef83e9161bd50c5f18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7625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2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/>
              <a:t>LAZA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5050904" cy="499715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ES" b="1" dirty="0" err="1"/>
              <a:t>Comeza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venres</a:t>
            </a:r>
            <a:r>
              <a:rPr lang="es-ES" b="1" dirty="0"/>
              <a:t> de Folión</a:t>
            </a:r>
            <a:r>
              <a:rPr lang="es-ES" dirty="0"/>
              <a:t>: Os </a:t>
            </a:r>
            <a:r>
              <a:rPr lang="es-ES" dirty="0" err="1"/>
              <a:t>folións</a:t>
            </a:r>
            <a:r>
              <a:rPr lang="es-ES" dirty="0"/>
              <a:t> son comparsas que, para </a:t>
            </a:r>
            <a:r>
              <a:rPr lang="pt-BR" dirty="0"/>
              <a:t>espantar os malos espíritos, </a:t>
            </a:r>
            <a:r>
              <a:rPr lang="pt-BR" dirty="0" err="1"/>
              <a:t>percorren</a:t>
            </a:r>
            <a:r>
              <a:rPr lang="pt-BR" dirty="0"/>
              <a:t> as </a:t>
            </a:r>
            <a:r>
              <a:rPr lang="pt-BR" dirty="0" err="1"/>
              <a:t>rúas</a:t>
            </a:r>
            <a:r>
              <a:rPr lang="pt-BR" dirty="0"/>
              <a:t> durante a noite tocando diversos </a:t>
            </a:r>
            <a:r>
              <a:rPr lang="pt-BR" dirty="0" err="1"/>
              <a:t>obxectos</a:t>
            </a:r>
            <a:r>
              <a:rPr lang="pt-BR" dirty="0"/>
              <a:t>. </a:t>
            </a:r>
          </a:p>
          <a:p>
            <a:pPr marL="0" indent="0" algn="just">
              <a:buNone/>
            </a:pPr>
            <a:r>
              <a:rPr lang="pt-BR" dirty="0"/>
              <a:t>O </a:t>
            </a:r>
            <a:r>
              <a:rPr lang="pt-BR" b="1" dirty="0"/>
              <a:t>Domingo de </a:t>
            </a:r>
            <a:r>
              <a:rPr lang="pt-BR" b="1" dirty="0" err="1"/>
              <a:t>Entroido</a:t>
            </a:r>
            <a:r>
              <a:rPr lang="pt-BR" b="1" dirty="0"/>
              <a:t> os </a:t>
            </a:r>
            <a:r>
              <a:rPr lang="pt-BR" b="1" dirty="0" err="1"/>
              <a:t>peliqueiros</a:t>
            </a:r>
            <a:r>
              <a:rPr lang="es-ES" dirty="0"/>
              <a:t> </a:t>
            </a:r>
            <a:r>
              <a:rPr lang="es-ES" dirty="0" err="1"/>
              <a:t>reúnense</a:t>
            </a:r>
            <a:r>
              <a:rPr lang="es-ES" dirty="0"/>
              <a:t> </a:t>
            </a:r>
            <a:r>
              <a:rPr lang="pt-BR" dirty="0" err="1"/>
              <a:t>nun</a:t>
            </a:r>
            <a:r>
              <a:rPr lang="pt-BR" dirty="0"/>
              <a:t> </a:t>
            </a:r>
            <a:r>
              <a:rPr lang="pt-BR" dirty="0" err="1"/>
              <a:t>acto</a:t>
            </a:r>
            <a:r>
              <a:rPr lang="pt-BR" dirty="0"/>
              <a:t> chamado “A </a:t>
            </a:r>
            <a:r>
              <a:rPr lang="pt-BR" dirty="0" err="1"/>
              <a:t>estrea</a:t>
            </a:r>
            <a:r>
              <a:rPr lang="pt-BR" dirty="0"/>
              <a:t> do </a:t>
            </a:r>
            <a:r>
              <a:rPr lang="pt-BR" dirty="0" err="1"/>
              <a:t>peliqueiro</a:t>
            </a:r>
            <a:r>
              <a:rPr lang="pt-BR" dirty="0"/>
              <a:t>” e </a:t>
            </a:r>
            <a:r>
              <a:rPr lang="pt-BR" dirty="0" err="1"/>
              <a:t>invitan</a:t>
            </a:r>
            <a:r>
              <a:rPr lang="pt-BR" dirty="0"/>
              <a:t> a bica.</a:t>
            </a:r>
          </a:p>
          <a:p>
            <a:pPr marL="0" indent="0" algn="just">
              <a:buNone/>
            </a:pPr>
            <a:r>
              <a:rPr lang="es-ES" dirty="0"/>
              <a:t>O </a:t>
            </a:r>
            <a:r>
              <a:rPr lang="es-ES" b="1" dirty="0" err="1"/>
              <a:t>Luns</a:t>
            </a:r>
            <a:r>
              <a:rPr lang="es-ES" b="1" dirty="0"/>
              <a:t> de </a:t>
            </a:r>
            <a:r>
              <a:rPr lang="es-ES" b="1" dirty="0" err="1"/>
              <a:t>Entroido</a:t>
            </a:r>
            <a:r>
              <a:rPr lang="es-ES" dirty="0"/>
              <a:t> celebran diversos ritos </a:t>
            </a:r>
            <a:r>
              <a:rPr lang="pt-BR" dirty="0"/>
              <a:t>como A Farrapada, unha </a:t>
            </a:r>
            <a:r>
              <a:rPr lang="pt-BR" dirty="0" err="1"/>
              <a:t>batalla</a:t>
            </a:r>
            <a:r>
              <a:rPr lang="pt-BR" dirty="0"/>
              <a:t> campal na que se </a:t>
            </a:r>
            <a:r>
              <a:rPr lang="pt-BR" dirty="0" err="1"/>
              <a:t>usan</a:t>
            </a:r>
            <a:r>
              <a:rPr lang="pt-BR" dirty="0"/>
              <a:t> </a:t>
            </a:r>
            <a:r>
              <a:rPr lang="es-ES" dirty="0"/>
              <a:t>trapos untados en barro; A </a:t>
            </a:r>
            <a:r>
              <a:rPr lang="es-ES" dirty="0" err="1"/>
              <a:t>Xitanada</a:t>
            </a:r>
            <a:r>
              <a:rPr lang="es-ES" dirty="0"/>
              <a:t>, </a:t>
            </a:r>
            <a:r>
              <a:rPr lang="es-ES" dirty="0" err="1"/>
              <a:t>unha</a:t>
            </a:r>
            <a:r>
              <a:rPr lang="es-ES" dirty="0"/>
              <a:t> divertida </a:t>
            </a:r>
            <a:r>
              <a:rPr lang="pt-BR" dirty="0" err="1"/>
              <a:t>procesión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burro, ou A baixada da Morena, unha </a:t>
            </a:r>
            <a:r>
              <a:rPr lang="es-ES" dirty="0"/>
              <a:t>especie de sátiro con cabeza de vaca que </a:t>
            </a:r>
            <a:r>
              <a:rPr lang="es-ES" dirty="0" err="1"/>
              <a:t>persegue</a:t>
            </a:r>
            <a:r>
              <a:rPr lang="es-ES" dirty="0"/>
              <a:t> á </a:t>
            </a:r>
            <a:r>
              <a:rPr lang="es-ES" dirty="0" err="1"/>
              <a:t>xente</a:t>
            </a:r>
            <a:r>
              <a:rPr lang="es-ES" dirty="0"/>
              <a:t> </a:t>
            </a:r>
            <a:r>
              <a:rPr lang="es-ES" dirty="0" err="1"/>
              <a:t>mentres</a:t>
            </a:r>
            <a:r>
              <a:rPr lang="es-ES" dirty="0"/>
              <a:t> a </a:t>
            </a:r>
            <a:r>
              <a:rPr lang="es-ES" dirty="0" err="1"/>
              <a:t>súa</a:t>
            </a:r>
            <a:r>
              <a:rPr lang="es-ES" dirty="0"/>
              <a:t> comitiva lanza sobre a </a:t>
            </a:r>
            <a:r>
              <a:rPr lang="es-ES" dirty="0" err="1"/>
              <a:t>multitude</a:t>
            </a:r>
            <a:r>
              <a:rPr lang="es-ES" dirty="0"/>
              <a:t> </a:t>
            </a:r>
            <a:r>
              <a:rPr lang="pt-BR" dirty="0"/>
              <a:t>unha </a:t>
            </a:r>
            <a:r>
              <a:rPr lang="pt-BR" dirty="0" err="1"/>
              <a:t>chuvia</a:t>
            </a:r>
            <a:r>
              <a:rPr lang="pt-BR" dirty="0"/>
              <a:t> de </a:t>
            </a:r>
            <a:r>
              <a:rPr lang="pt-BR" dirty="0" err="1"/>
              <a:t>fariña</a:t>
            </a:r>
            <a:r>
              <a:rPr lang="pt-BR" dirty="0"/>
              <a:t> e formigas vivas.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67" y="1268760"/>
            <a:ext cx="260640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61048"/>
            <a:ext cx="1368152" cy="2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6504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415</Words>
  <Application>Microsoft Office PowerPoint</Application>
  <PresentationFormat>Presentación en pantalla (4:3)</PresentationFormat>
  <Paragraphs>50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O entroido</vt:lpstr>
      <vt:lpstr>Vídeo O entroido</vt:lpstr>
      <vt:lpstr>TRAXES TÍPICOS EN GALICIA </vt:lpstr>
      <vt:lpstr>CREA O TEU MAPA DE ENTROIDO</vt:lpstr>
      <vt:lpstr>Presentación de PowerPoint</vt:lpstr>
      <vt:lpstr>MAPA GALICIA ENTROIDO</vt:lpstr>
      <vt:lpstr>Presentación de PowerPoint</vt:lpstr>
      <vt:lpstr>LAZA</vt:lpstr>
      <vt:lpstr>LAZA (OURENSE)</vt:lpstr>
      <vt:lpstr>Vídeos</vt:lpstr>
      <vt:lpstr>ACTIVIDADE: PELIQUEIROS Crea o teu gorro de peliqueiro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judy</dc:creator>
  <cp:lastModifiedBy>judy San</cp:lastModifiedBy>
  <cp:revision>6</cp:revision>
  <dcterms:created xsi:type="dcterms:W3CDTF">2021-02-03T19:26:47Z</dcterms:created>
  <dcterms:modified xsi:type="dcterms:W3CDTF">2021-02-03T20:04:11Z</dcterms:modified>
</cp:coreProperties>
</file>