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8" r:id="rId4"/>
    <p:sldId id="261" r:id="rId5"/>
    <p:sldId id="260" r:id="rId6"/>
    <p:sldId id="262" r:id="rId7"/>
    <p:sldId id="264" r:id="rId8"/>
    <p:sldId id="265" r:id="rId9"/>
    <p:sldId id="266" r:id="rId10"/>
    <p:sldId id="268" r:id="rId11"/>
    <p:sldId id="267" r:id="rId12"/>
    <p:sldId id="269" r:id="rId13"/>
    <p:sldId id="271" r:id="rId14"/>
    <p:sldId id="273" r:id="rId15"/>
    <p:sldId id="270" r:id="rId16"/>
    <p:sldId id="274" r:id="rId17"/>
    <p:sldId id="278" r:id="rId18"/>
    <p:sldId id="275" r:id="rId19"/>
    <p:sldId id="283" r:id="rId20"/>
    <p:sldId id="282" r:id="rId21"/>
    <p:sldId id="276" r:id="rId22"/>
    <p:sldId id="279" r:id="rId23"/>
    <p:sldId id="277" r:id="rId24"/>
    <p:sldId id="281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7D67E-DFE0-4480-A0B7-EA53163A999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D8B20E2-6DC3-42BC-AEF3-D24C7ABF1AD1}">
      <dgm:prSet phldrT="[Texto]" custT="1"/>
      <dgm:spPr/>
      <dgm:t>
        <a:bodyPr/>
        <a:lstStyle/>
        <a:p>
          <a:r>
            <a:rPr lang="es-ES" sz="1800" dirty="0" smtClean="0"/>
            <a:t>ANTEPENÚLTIMA </a:t>
          </a:r>
          <a:r>
            <a:rPr lang="es-ES" sz="1800" b="1" dirty="0" smtClean="0"/>
            <a:t>SÍLABA TÓNICA</a:t>
          </a:r>
          <a:r>
            <a:rPr lang="es-ES" sz="1800" dirty="0" smtClean="0"/>
            <a:t> (GOLPE FORTE DE VOZ)</a:t>
          </a:r>
          <a:endParaRPr lang="es-ES" sz="1800" dirty="0"/>
        </a:p>
      </dgm:t>
    </dgm:pt>
    <dgm:pt modelId="{93126BC7-ED83-4157-8EFE-AA5AFD82C8A4}" type="parTrans" cxnId="{00AA015C-F192-4D75-9CFB-4F15523F5C32}">
      <dgm:prSet/>
      <dgm:spPr/>
      <dgm:t>
        <a:bodyPr/>
        <a:lstStyle/>
        <a:p>
          <a:endParaRPr lang="es-ES"/>
        </a:p>
      </dgm:t>
    </dgm:pt>
    <dgm:pt modelId="{66F64332-35DC-41E2-BC65-ECE194244FD8}" type="sibTrans" cxnId="{00AA015C-F192-4D75-9CFB-4F15523F5C32}">
      <dgm:prSet/>
      <dgm:spPr/>
      <dgm:t>
        <a:bodyPr/>
        <a:lstStyle/>
        <a:p>
          <a:endParaRPr lang="es-ES"/>
        </a:p>
      </dgm:t>
    </dgm:pt>
    <dgm:pt modelId="{C7A55F4A-9304-4A48-B271-88C5651C97BD}">
      <dgm:prSet phldrT="[Texto]" custT="1"/>
      <dgm:spPr/>
      <dgm:t>
        <a:bodyPr/>
        <a:lstStyle/>
        <a:p>
          <a:r>
            <a:rPr lang="es-ES" sz="3200" dirty="0" err="1" smtClean="0"/>
            <a:t>Acentuánse</a:t>
          </a:r>
          <a:r>
            <a:rPr lang="es-ES" sz="3200" dirty="0" smtClean="0"/>
            <a:t> </a:t>
          </a:r>
          <a:r>
            <a:rPr lang="es-ES" sz="3200" dirty="0" err="1" smtClean="0"/>
            <a:t>sempre</a:t>
          </a:r>
          <a:endParaRPr lang="es-ES" sz="3200" dirty="0"/>
        </a:p>
      </dgm:t>
    </dgm:pt>
    <dgm:pt modelId="{4ACCABA8-D077-4371-9FF4-AC8FD2E0D2EB}" type="parTrans" cxnId="{2382E956-4F38-45FB-957A-9F5643256012}">
      <dgm:prSet/>
      <dgm:spPr/>
      <dgm:t>
        <a:bodyPr/>
        <a:lstStyle/>
        <a:p>
          <a:endParaRPr lang="es-ES"/>
        </a:p>
      </dgm:t>
    </dgm:pt>
    <dgm:pt modelId="{1F6753D0-212C-4E4A-808D-9A5E461E5C86}" type="sibTrans" cxnId="{2382E956-4F38-45FB-957A-9F5643256012}">
      <dgm:prSet/>
      <dgm:spPr/>
      <dgm:t>
        <a:bodyPr/>
        <a:lstStyle/>
        <a:p>
          <a:endParaRPr lang="es-ES"/>
        </a:p>
      </dgm:t>
    </dgm:pt>
    <dgm:pt modelId="{FA2415C8-72D4-4C4D-98A5-C29FFABA29F9}" type="pres">
      <dgm:prSet presAssocID="{1BE7D67E-DFE0-4480-A0B7-EA53163A99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0660DB-E327-419D-BAA3-15888629DCDD}" type="pres">
      <dgm:prSet presAssocID="{8D8B20E2-6DC3-42BC-AEF3-D24C7ABF1AD1}" presName="parentLin" presStyleCnt="0"/>
      <dgm:spPr/>
    </dgm:pt>
    <dgm:pt modelId="{B3A2EF01-C0DF-440C-95FD-AB05C3BAFB29}" type="pres">
      <dgm:prSet presAssocID="{8D8B20E2-6DC3-42BC-AEF3-D24C7ABF1AD1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57BA966A-1031-4E11-9F03-A0F9B4FE4FA2}" type="pres">
      <dgm:prSet presAssocID="{8D8B20E2-6DC3-42BC-AEF3-D24C7ABF1AD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53BC03-7C1E-4803-ADEE-8EAD290EB890}" type="pres">
      <dgm:prSet presAssocID="{8D8B20E2-6DC3-42BC-AEF3-D24C7ABF1AD1}" presName="negativeSpace" presStyleCnt="0"/>
      <dgm:spPr/>
    </dgm:pt>
    <dgm:pt modelId="{FA9C89A2-819E-40FB-A142-3EED838D29DD}" type="pres">
      <dgm:prSet presAssocID="{8D8B20E2-6DC3-42BC-AEF3-D24C7ABF1AD1}" presName="childText" presStyleLbl="conFgAcc1" presStyleIdx="0" presStyleCnt="2">
        <dgm:presLayoutVars>
          <dgm:bulletEnabled val="1"/>
        </dgm:presLayoutVars>
      </dgm:prSet>
      <dgm:spPr/>
    </dgm:pt>
    <dgm:pt modelId="{3C473C0C-A9BC-4418-BDE9-F71DB6E65B2E}" type="pres">
      <dgm:prSet presAssocID="{66F64332-35DC-41E2-BC65-ECE194244FD8}" presName="spaceBetweenRectangles" presStyleCnt="0"/>
      <dgm:spPr/>
    </dgm:pt>
    <dgm:pt modelId="{5618D738-21B6-4124-8279-454FAC2AF1F4}" type="pres">
      <dgm:prSet presAssocID="{C7A55F4A-9304-4A48-B271-88C5651C97BD}" presName="parentLin" presStyleCnt="0"/>
      <dgm:spPr/>
    </dgm:pt>
    <dgm:pt modelId="{61076CBA-B31B-4364-ADBF-DD4B3DBD7C29}" type="pres">
      <dgm:prSet presAssocID="{C7A55F4A-9304-4A48-B271-88C5651C97BD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51CA7A2D-CE5A-4965-83B2-2E3070200478}" type="pres">
      <dgm:prSet presAssocID="{C7A55F4A-9304-4A48-B271-88C5651C97B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63C1CA-E1BE-47E3-AFBF-118BACEFB0A2}" type="pres">
      <dgm:prSet presAssocID="{C7A55F4A-9304-4A48-B271-88C5651C97BD}" presName="negativeSpace" presStyleCnt="0"/>
      <dgm:spPr/>
    </dgm:pt>
    <dgm:pt modelId="{2E89CE8A-DAB9-46C0-9FC7-7468FF609C04}" type="pres">
      <dgm:prSet presAssocID="{C7A55F4A-9304-4A48-B271-88C5651C97B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0921819-0293-43F1-9432-2CC3C7AFA4FF}" type="presOf" srcId="{1BE7D67E-DFE0-4480-A0B7-EA53163A9996}" destId="{FA2415C8-72D4-4C4D-98A5-C29FFABA29F9}" srcOrd="0" destOrd="0" presId="urn:microsoft.com/office/officeart/2005/8/layout/list1"/>
    <dgm:cxn modelId="{9889266C-5678-435F-B7B3-5651299B52EB}" type="presOf" srcId="{C7A55F4A-9304-4A48-B271-88C5651C97BD}" destId="{51CA7A2D-CE5A-4965-83B2-2E3070200478}" srcOrd="1" destOrd="0" presId="urn:microsoft.com/office/officeart/2005/8/layout/list1"/>
    <dgm:cxn modelId="{8986B7A9-6E9F-4F97-ACD7-2F638ADAEA47}" type="presOf" srcId="{C7A55F4A-9304-4A48-B271-88C5651C97BD}" destId="{61076CBA-B31B-4364-ADBF-DD4B3DBD7C29}" srcOrd="0" destOrd="0" presId="urn:microsoft.com/office/officeart/2005/8/layout/list1"/>
    <dgm:cxn modelId="{795A97C6-6E15-4706-8F8C-E244A1D496D4}" type="presOf" srcId="{8D8B20E2-6DC3-42BC-AEF3-D24C7ABF1AD1}" destId="{57BA966A-1031-4E11-9F03-A0F9B4FE4FA2}" srcOrd="1" destOrd="0" presId="urn:microsoft.com/office/officeart/2005/8/layout/list1"/>
    <dgm:cxn modelId="{2382E956-4F38-45FB-957A-9F5643256012}" srcId="{1BE7D67E-DFE0-4480-A0B7-EA53163A9996}" destId="{C7A55F4A-9304-4A48-B271-88C5651C97BD}" srcOrd="1" destOrd="0" parTransId="{4ACCABA8-D077-4371-9FF4-AC8FD2E0D2EB}" sibTransId="{1F6753D0-212C-4E4A-808D-9A5E461E5C86}"/>
    <dgm:cxn modelId="{00AA015C-F192-4D75-9CFB-4F15523F5C32}" srcId="{1BE7D67E-DFE0-4480-A0B7-EA53163A9996}" destId="{8D8B20E2-6DC3-42BC-AEF3-D24C7ABF1AD1}" srcOrd="0" destOrd="0" parTransId="{93126BC7-ED83-4157-8EFE-AA5AFD82C8A4}" sibTransId="{66F64332-35DC-41E2-BC65-ECE194244FD8}"/>
    <dgm:cxn modelId="{79F8DB42-8D85-4EA8-8170-BE440260B78E}" type="presOf" srcId="{8D8B20E2-6DC3-42BC-AEF3-D24C7ABF1AD1}" destId="{B3A2EF01-C0DF-440C-95FD-AB05C3BAFB29}" srcOrd="0" destOrd="0" presId="urn:microsoft.com/office/officeart/2005/8/layout/list1"/>
    <dgm:cxn modelId="{620F2C3B-E452-4726-83E2-398B8AF987D9}" type="presParOf" srcId="{FA2415C8-72D4-4C4D-98A5-C29FFABA29F9}" destId="{6D0660DB-E327-419D-BAA3-15888629DCDD}" srcOrd="0" destOrd="0" presId="urn:microsoft.com/office/officeart/2005/8/layout/list1"/>
    <dgm:cxn modelId="{936B1A53-1944-46CA-9FAD-9323BCAC52D3}" type="presParOf" srcId="{6D0660DB-E327-419D-BAA3-15888629DCDD}" destId="{B3A2EF01-C0DF-440C-95FD-AB05C3BAFB29}" srcOrd="0" destOrd="0" presId="urn:microsoft.com/office/officeart/2005/8/layout/list1"/>
    <dgm:cxn modelId="{761575F5-CFA7-42B7-ACD2-47F443B7EB38}" type="presParOf" srcId="{6D0660DB-E327-419D-BAA3-15888629DCDD}" destId="{57BA966A-1031-4E11-9F03-A0F9B4FE4FA2}" srcOrd="1" destOrd="0" presId="urn:microsoft.com/office/officeart/2005/8/layout/list1"/>
    <dgm:cxn modelId="{C4123A8B-64DB-4330-A040-89634140EF36}" type="presParOf" srcId="{FA2415C8-72D4-4C4D-98A5-C29FFABA29F9}" destId="{3153BC03-7C1E-4803-ADEE-8EAD290EB890}" srcOrd="1" destOrd="0" presId="urn:microsoft.com/office/officeart/2005/8/layout/list1"/>
    <dgm:cxn modelId="{1DA16698-B501-4471-8D91-814261233EAC}" type="presParOf" srcId="{FA2415C8-72D4-4C4D-98A5-C29FFABA29F9}" destId="{FA9C89A2-819E-40FB-A142-3EED838D29DD}" srcOrd="2" destOrd="0" presId="urn:microsoft.com/office/officeart/2005/8/layout/list1"/>
    <dgm:cxn modelId="{9AFDFB77-01E6-46EE-B0AE-6D26B27620B5}" type="presParOf" srcId="{FA2415C8-72D4-4C4D-98A5-C29FFABA29F9}" destId="{3C473C0C-A9BC-4418-BDE9-F71DB6E65B2E}" srcOrd="3" destOrd="0" presId="urn:microsoft.com/office/officeart/2005/8/layout/list1"/>
    <dgm:cxn modelId="{AE9DA7D5-C741-4564-A10F-0CD1A676BC06}" type="presParOf" srcId="{FA2415C8-72D4-4C4D-98A5-C29FFABA29F9}" destId="{5618D738-21B6-4124-8279-454FAC2AF1F4}" srcOrd="4" destOrd="0" presId="urn:microsoft.com/office/officeart/2005/8/layout/list1"/>
    <dgm:cxn modelId="{8C03C61B-E81F-4FC8-9038-BB2E6DB7513A}" type="presParOf" srcId="{5618D738-21B6-4124-8279-454FAC2AF1F4}" destId="{61076CBA-B31B-4364-ADBF-DD4B3DBD7C29}" srcOrd="0" destOrd="0" presId="urn:microsoft.com/office/officeart/2005/8/layout/list1"/>
    <dgm:cxn modelId="{A0971D96-CC2B-491D-B23F-4D4BEFB9D1B9}" type="presParOf" srcId="{5618D738-21B6-4124-8279-454FAC2AF1F4}" destId="{51CA7A2D-CE5A-4965-83B2-2E3070200478}" srcOrd="1" destOrd="0" presId="urn:microsoft.com/office/officeart/2005/8/layout/list1"/>
    <dgm:cxn modelId="{C1DE4302-D0C9-43DF-B03A-5C7A513F817B}" type="presParOf" srcId="{FA2415C8-72D4-4C4D-98A5-C29FFABA29F9}" destId="{9163C1CA-E1BE-47E3-AFBF-118BACEFB0A2}" srcOrd="5" destOrd="0" presId="urn:microsoft.com/office/officeart/2005/8/layout/list1"/>
    <dgm:cxn modelId="{4E4C7BE2-02A3-413E-991B-5A5D865EEDAF}" type="presParOf" srcId="{FA2415C8-72D4-4C4D-98A5-C29FFABA29F9}" destId="{2E89CE8A-DAB9-46C0-9FC7-7468FF609C0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E7D67E-DFE0-4480-A0B7-EA53163A999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D8B20E2-6DC3-42BC-AEF3-D24C7ABF1AD1}">
      <dgm:prSet phldrT="[Texto]" custT="1"/>
      <dgm:spPr/>
      <dgm:t>
        <a:bodyPr/>
        <a:lstStyle/>
        <a:p>
          <a:r>
            <a:rPr lang="es-ES" sz="1200" dirty="0" smtClean="0"/>
            <a:t>PENÚLTIMA </a:t>
          </a:r>
          <a:r>
            <a:rPr lang="es-ES" sz="1200" b="1" dirty="0" smtClean="0"/>
            <a:t>SÍLABA TÓNICA </a:t>
          </a:r>
          <a:r>
            <a:rPr lang="es-ES" sz="1200" dirty="0" smtClean="0"/>
            <a:t>(GOLPE FORTE DE VOZ)</a:t>
          </a:r>
          <a:endParaRPr lang="es-ES" sz="1200" dirty="0"/>
        </a:p>
      </dgm:t>
    </dgm:pt>
    <dgm:pt modelId="{93126BC7-ED83-4157-8EFE-AA5AFD82C8A4}" type="parTrans" cxnId="{00AA015C-F192-4D75-9CFB-4F15523F5C32}">
      <dgm:prSet/>
      <dgm:spPr/>
      <dgm:t>
        <a:bodyPr/>
        <a:lstStyle/>
        <a:p>
          <a:endParaRPr lang="es-ES"/>
        </a:p>
      </dgm:t>
    </dgm:pt>
    <dgm:pt modelId="{66F64332-35DC-41E2-BC65-ECE194244FD8}" type="sibTrans" cxnId="{00AA015C-F192-4D75-9CFB-4F15523F5C32}">
      <dgm:prSet/>
      <dgm:spPr/>
      <dgm:t>
        <a:bodyPr/>
        <a:lstStyle/>
        <a:p>
          <a:endParaRPr lang="es-ES"/>
        </a:p>
      </dgm:t>
    </dgm:pt>
    <dgm:pt modelId="{C7A55F4A-9304-4A48-B271-88C5651C97BD}">
      <dgm:prSet phldrT="[Texto]" custT="1"/>
      <dgm:spPr/>
      <dgm:t>
        <a:bodyPr/>
        <a:lstStyle/>
        <a:p>
          <a:r>
            <a:rPr lang="es-ES" sz="2000" dirty="0" err="1" smtClean="0"/>
            <a:t>Acentuánse</a:t>
          </a:r>
          <a:r>
            <a:rPr lang="es-ES" sz="2000" dirty="0" smtClean="0"/>
            <a:t> se non acaban en </a:t>
          </a:r>
          <a:r>
            <a:rPr lang="es-ES" sz="2000" dirty="0" err="1" smtClean="0"/>
            <a:t>vogal</a:t>
          </a:r>
          <a:r>
            <a:rPr lang="es-ES" sz="2000" dirty="0" smtClean="0"/>
            <a:t>.</a:t>
          </a:r>
          <a:endParaRPr lang="es-ES" sz="2000" dirty="0"/>
        </a:p>
      </dgm:t>
    </dgm:pt>
    <dgm:pt modelId="{4ACCABA8-D077-4371-9FF4-AC8FD2E0D2EB}" type="parTrans" cxnId="{2382E956-4F38-45FB-957A-9F5643256012}">
      <dgm:prSet/>
      <dgm:spPr/>
      <dgm:t>
        <a:bodyPr/>
        <a:lstStyle/>
        <a:p>
          <a:endParaRPr lang="es-ES"/>
        </a:p>
      </dgm:t>
    </dgm:pt>
    <dgm:pt modelId="{1F6753D0-212C-4E4A-808D-9A5E461E5C86}" type="sibTrans" cxnId="{2382E956-4F38-45FB-957A-9F5643256012}">
      <dgm:prSet/>
      <dgm:spPr/>
      <dgm:t>
        <a:bodyPr/>
        <a:lstStyle/>
        <a:p>
          <a:endParaRPr lang="es-ES"/>
        </a:p>
      </dgm:t>
    </dgm:pt>
    <dgm:pt modelId="{5BF3ED05-8298-4B70-B6C8-E83C61596845}">
      <dgm:prSet phldrT="[Texto]" custT="1"/>
      <dgm:spPr/>
      <dgm:t>
        <a:bodyPr/>
        <a:lstStyle/>
        <a:p>
          <a:r>
            <a:rPr lang="es-ES" sz="1800" dirty="0" err="1" smtClean="0"/>
            <a:t>Acentúanse</a:t>
          </a:r>
          <a:r>
            <a:rPr lang="es-ES" sz="1800" dirty="0" smtClean="0"/>
            <a:t> se non acaban en “N” </a:t>
          </a:r>
          <a:r>
            <a:rPr lang="es-ES" sz="1800" dirty="0" err="1" smtClean="0"/>
            <a:t>ou</a:t>
          </a:r>
          <a:r>
            <a:rPr lang="es-ES" sz="1800" dirty="0" smtClean="0"/>
            <a:t> “S”</a:t>
          </a:r>
          <a:endParaRPr lang="es-ES" sz="1800" dirty="0"/>
        </a:p>
      </dgm:t>
    </dgm:pt>
    <dgm:pt modelId="{9FFAA7F6-4693-4128-8740-EE6D4637B60C}" type="parTrans" cxnId="{3CA78362-EAB5-49B4-8AC4-E771460404B8}">
      <dgm:prSet/>
      <dgm:spPr/>
      <dgm:t>
        <a:bodyPr/>
        <a:lstStyle/>
        <a:p>
          <a:endParaRPr lang="es-ES"/>
        </a:p>
      </dgm:t>
    </dgm:pt>
    <dgm:pt modelId="{B4433776-AEC3-42B6-9ABD-2B409B6CD642}" type="sibTrans" cxnId="{3CA78362-EAB5-49B4-8AC4-E771460404B8}">
      <dgm:prSet/>
      <dgm:spPr/>
      <dgm:t>
        <a:bodyPr/>
        <a:lstStyle/>
        <a:p>
          <a:endParaRPr lang="es-ES"/>
        </a:p>
      </dgm:t>
    </dgm:pt>
    <dgm:pt modelId="{FA2415C8-72D4-4C4D-98A5-C29FFABA29F9}" type="pres">
      <dgm:prSet presAssocID="{1BE7D67E-DFE0-4480-A0B7-EA53163A99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0660DB-E327-419D-BAA3-15888629DCDD}" type="pres">
      <dgm:prSet presAssocID="{8D8B20E2-6DC3-42BC-AEF3-D24C7ABF1AD1}" presName="parentLin" presStyleCnt="0"/>
      <dgm:spPr/>
    </dgm:pt>
    <dgm:pt modelId="{B3A2EF01-C0DF-440C-95FD-AB05C3BAFB29}" type="pres">
      <dgm:prSet presAssocID="{8D8B20E2-6DC3-42BC-AEF3-D24C7ABF1AD1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57BA966A-1031-4E11-9F03-A0F9B4FE4FA2}" type="pres">
      <dgm:prSet presAssocID="{8D8B20E2-6DC3-42BC-AEF3-D24C7ABF1AD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53BC03-7C1E-4803-ADEE-8EAD290EB890}" type="pres">
      <dgm:prSet presAssocID="{8D8B20E2-6DC3-42BC-AEF3-D24C7ABF1AD1}" presName="negativeSpace" presStyleCnt="0"/>
      <dgm:spPr/>
    </dgm:pt>
    <dgm:pt modelId="{FA9C89A2-819E-40FB-A142-3EED838D29DD}" type="pres">
      <dgm:prSet presAssocID="{8D8B20E2-6DC3-42BC-AEF3-D24C7ABF1AD1}" presName="childText" presStyleLbl="conFgAcc1" presStyleIdx="0" presStyleCnt="3">
        <dgm:presLayoutVars>
          <dgm:bulletEnabled val="1"/>
        </dgm:presLayoutVars>
      </dgm:prSet>
      <dgm:spPr/>
    </dgm:pt>
    <dgm:pt modelId="{3C473C0C-A9BC-4418-BDE9-F71DB6E65B2E}" type="pres">
      <dgm:prSet presAssocID="{66F64332-35DC-41E2-BC65-ECE194244FD8}" presName="spaceBetweenRectangles" presStyleCnt="0"/>
      <dgm:spPr/>
    </dgm:pt>
    <dgm:pt modelId="{5618D738-21B6-4124-8279-454FAC2AF1F4}" type="pres">
      <dgm:prSet presAssocID="{C7A55F4A-9304-4A48-B271-88C5651C97BD}" presName="parentLin" presStyleCnt="0"/>
      <dgm:spPr/>
    </dgm:pt>
    <dgm:pt modelId="{61076CBA-B31B-4364-ADBF-DD4B3DBD7C29}" type="pres">
      <dgm:prSet presAssocID="{C7A55F4A-9304-4A48-B271-88C5651C97B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51CA7A2D-CE5A-4965-83B2-2E3070200478}" type="pres">
      <dgm:prSet presAssocID="{C7A55F4A-9304-4A48-B271-88C5651C97B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63C1CA-E1BE-47E3-AFBF-118BACEFB0A2}" type="pres">
      <dgm:prSet presAssocID="{C7A55F4A-9304-4A48-B271-88C5651C97BD}" presName="negativeSpace" presStyleCnt="0"/>
      <dgm:spPr/>
    </dgm:pt>
    <dgm:pt modelId="{2E89CE8A-DAB9-46C0-9FC7-7468FF609C04}" type="pres">
      <dgm:prSet presAssocID="{C7A55F4A-9304-4A48-B271-88C5651C97BD}" presName="childText" presStyleLbl="conFgAcc1" presStyleIdx="1" presStyleCnt="3">
        <dgm:presLayoutVars>
          <dgm:bulletEnabled val="1"/>
        </dgm:presLayoutVars>
      </dgm:prSet>
      <dgm:spPr/>
    </dgm:pt>
    <dgm:pt modelId="{D40BBF55-7EE2-4C2E-9C44-925D7ED5D9E1}" type="pres">
      <dgm:prSet presAssocID="{1F6753D0-212C-4E4A-808D-9A5E461E5C86}" presName="spaceBetweenRectangles" presStyleCnt="0"/>
      <dgm:spPr/>
    </dgm:pt>
    <dgm:pt modelId="{FE65EDC5-8304-43CA-9BAC-86257F49A71B}" type="pres">
      <dgm:prSet presAssocID="{5BF3ED05-8298-4B70-B6C8-E83C61596845}" presName="parentLin" presStyleCnt="0"/>
      <dgm:spPr/>
    </dgm:pt>
    <dgm:pt modelId="{B43C9416-BA2A-44B6-B09E-84C0149C0AF8}" type="pres">
      <dgm:prSet presAssocID="{5BF3ED05-8298-4B70-B6C8-E83C61596845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727A5277-2183-422A-B61F-51CDBE6804C0}" type="pres">
      <dgm:prSet presAssocID="{5BF3ED05-8298-4B70-B6C8-E83C61596845}" presName="parentText" presStyleLbl="node1" presStyleIdx="2" presStyleCnt="3" custLinFactNeighborX="-25926" custLinFactNeighborY="428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FFB2A8-488E-4FC8-B452-9AD6207B82E9}" type="pres">
      <dgm:prSet presAssocID="{5BF3ED05-8298-4B70-B6C8-E83C61596845}" presName="negativeSpace" presStyleCnt="0"/>
      <dgm:spPr/>
    </dgm:pt>
    <dgm:pt modelId="{2CD96130-2CF2-47B2-85E4-7840915C1513}" type="pres">
      <dgm:prSet presAssocID="{5BF3ED05-8298-4B70-B6C8-E83C6159684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E8FF34C-93DF-4B9E-B790-001A98505D4D}" type="presOf" srcId="{C7A55F4A-9304-4A48-B271-88C5651C97BD}" destId="{61076CBA-B31B-4364-ADBF-DD4B3DBD7C29}" srcOrd="0" destOrd="0" presId="urn:microsoft.com/office/officeart/2005/8/layout/list1"/>
    <dgm:cxn modelId="{1C1232B2-D6BC-48D7-BBA3-D6510EEC873F}" type="presOf" srcId="{8D8B20E2-6DC3-42BC-AEF3-D24C7ABF1AD1}" destId="{B3A2EF01-C0DF-440C-95FD-AB05C3BAFB29}" srcOrd="0" destOrd="0" presId="urn:microsoft.com/office/officeart/2005/8/layout/list1"/>
    <dgm:cxn modelId="{FE21AFCD-71E8-4953-8BC2-7485F5433C54}" type="presOf" srcId="{1BE7D67E-DFE0-4480-A0B7-EA53163A9996}" destId="{FA2415C8-72D4-4C4D-98A5-C29FFABA29F9}" srcOrd="0" destOrd="0" presId="urn:microsoft.com/office/officeart/2005/8/layout/list1"/>
    <dgm:cxn modelId="{BC6A7706-69B1-45E2-A446-963EEC3A32EA}" type="presOf" srcId="{5BF3ED05-8298-4B70-B6C8-E83C61596845}" destId="{B43C9416-BA2A-44B6-B09E-84C0149C0AF8}" srcOrd="0" destOrd="0" presId="urn:microsoft.com/office/officeart/2005/8/layout/list1"/>
    <dgm:cxn modelId="{3CA78362-EAB5-49B4-8AC4-E771460404B8}" srcId="{1BE7D67E-DFE0-4480-A0B7-EA53163A9996}" destId="{5BF3ED05-8298-4B70-B6C8-E83C61596845}" srcOrd="2" destOrd="0" parTransId="{9FFAA7F6-4693-4128-8740-EE6D4637B60C}" sibTransId="{B4433776-AEC3-42B6-9ABD-2B409B6CD642}"/>
    <dgm:cxn modelId="{DA34983D-40B2-40EE-BB2A-1549C6F9E014}" type="presOf" srcId="{C7A55F4A-9304-4A48-B271-88C5651C97BD}" destId="{51CA7A2D-CE5A-4965-83B2-2E3070200478}" srcOrd="1" destOrd="0" presId="urn:microsoft.com/office/officeart/2005/8/layout/list1"/>
    <dgm:cxn modelId="{C32CF765-7235-4A7A-A23E-08DF489AB4CC}" type="presOf" srcId="{8D8B20E2-6DC3-42BC-AEF3-D24C7ABF1AD1}" destId="{57BA966A-1031-4E11-9F03-A0F9B4FE4FA2}" srcOrd="1" destOrd="0" presId="urn:microsoft.com/office/officeart/2005/8/layout/list1"/>
    <dgm:cxn modelId="{2382E956-4F38-45FB-957A-9F5643256012}" srcId="{1BE7D67E-DFE0-4480-A0B7-EA53163A9996}" destId="{C7A55F4A-9304-4A48-B271-88C5651C97BD}" srcOrd="1" destOrd="0" parTransId="{4ACCABA8-D077-4371-9FF4-AC8FD2E0D2EB}" sibTransId="{1F6753D0-212C-4E4A-808D-9A5E461E5C86}"/>
    <dgm:cxn modelId="{0583B2F9-178B-446C-A9E2-885EE65419D5}" type="presOf" srcId="{5BF3ED05-8298-4B70-B6C8-E83C61596845}" destId="{727A5277-2183-422A-B61F-51CDBE6804C0}" srcOrd="1" destOrd="0" presId="urn:microsoft.com/office/officeart/2005/8/layout/list1"/>
    <dgm:cxn modelId="{00AA015C-F192-4D75-9CFB-4F15523F5C32}" srcId="{1BE7D67E-DFE0-4480-A0B7-EA53163A9996}" destId="{8D8B20E2-6DC3-42BC-AEF3-D24C7ABF1AD1}" srcOrd="0" destOrd="0" parTransId="{93126BC7-ED83-4157-8EFE-AA5AFD82C8A4}" sibTransId="{66F64332-35DC-41E2-BC65-ECE194244FD8}"/>
    <dgm:cxn modelId="{EDC3EFF7-AE71-405F-9682-C0DDF14A8F42}" type="presParOf" srcId="{FA2415C8-72D4-4C4D-98A5-C29FFABA29F9}" destId="{6D0660DB-E327-419D-BAA3-15888629DCDD}" srcOrd="0" destOrd="0" presId="urn:microsoft.com/office/officeart/2005/8/layout/list1"/>
    <dgm:cxn modelId="{9BDDDFB5-A069-4187-9977-79B56E75D509}" type="presParOf" srcId="{6D0660DB-E327-419D-BAA3-15888629DCDD}" destId="{B3A2EF01-C0DF-440C-95FD-AB05C3BAFB29}" srcOrd="0" destOrd="0" presId="urn:microsoft.com/office/officeart/2005/8/layout/list1"/>
    <dgm:cxn modelId="{E17D1CA5-D3B2-4631-ABAF-7D34AA70F768}" type="presParOf" srcId="{6D0660DB-E327-419D-BAA3-15888629DCDD}" destId="{57BA966A-1031-4E11-9F03-A0F9B4FE4FA2}" srcOrd="1" destOrd="0" presId="urn:microsoft.com/office/officeart/2005/8/layout/list1"/>
    <dgm:cxn modelId="{CC029C4B-E5FC-4CAF-963E-98F07D684F3B}" type="presParOf" srcId="{FA2415C8-72D4-4C4D-98A5-C29FFABA29F9}" destId="{3153BC03-7C1E-4803-ADEE-8EAD290EB890}" srcOrd="1" destOrd="0" presId="urn:microsoft.com/office/officeart/2005/8/layout/list1"/>
    <dgm:cxn modelId="{D817449D-4272-4358-8280-147516C38C4F}" type="presParOf" srcId="{FA2415C8-72D4-4C4D-98A5-C29FFABA29F9}" destId="{FA9C89A2-819E-40FB-A142-3EED838D29DD}" srcOrd="2" destOrd="0" presId="urn:microsoft.com/office/officeart/2005/8/layout/list1"/>
    <dgm:cxn modelId="{146179CB-20FD-411B-A6B8-45FD5A61875E}" type="presParOf" srcId="{FA2415C8-72D4-4C4D-98A5-C29FFABA29F9}" destId="{3C473C0C-A9BC-4418-BDE9-F71DB6E65B2E}" srcOrd="3" destOrd="0" presId="urn:microsoft.com/office/officeart/2005/8/layout/list1"/>
    <dgm:cxn modelId="{7BF491C9-F058-4224-8BE7-AA8D755EBD0C}" type="presParOf" srcId="{FA2415C8-72D4-4C4D-98A5-C29FFABA29F9}" destId="{5618D738-21B6-4124-8279-454FAC2AF1F4}" srcOrd="4" destOrd="0" presId="urn:microsoft.com/office/officeart/2005/8/layout/list1"/>
    <dgm:cxn modelId="{E7CC475B-2463-4889-A464-5CB2339A02F3}" type="presParOf" srcId="{5618D738-21B6-4124-8279-454FAC2AF1F4}" destId="{61076CBA-B31B-4364-ADBF-DD4B3DBD7C29}" srcOrd="0" destOrd="0" presId="urn:microsoft.com/office/officeart/2005/8/layout/list1"/>
    <dgm:cxn modelId="{085F9441-A3F3-4E68-9C07-66CCBDA086BD}" type="presParOf" srcId="{5618D738-21B6-4124-8279-454FAC2AF1F4}" destId="{51CA7A2D-CE5A-4965-83B2-2E3070200478}" srcOrd="1" destOrd="0" presId="urn:microsoft.com/office/officeart/2005/8/layout/list1"/>
    <dgm:cxn modelId="{E8854BE1-F2ED-495A-BED7-66E533642796}" type="presParOf" srcId="{FA2415C8-72D4-4C4D-98A5-C29FFABA29F9}" destId="{9163C1CA-E1BE-47E3-AFBF-118BACEFB0A2}" srcOrd="5" destOrd="0" presId="urn:microsoft.com/office/officeart/2005/8/layout/list1"/>
    <dgm:cxn modelId="{5323B544-8907-41A3-855A-E3759EFEF566}" type="presParOf" srcId="{FA2415C8-72D4-4C4D-98A5-C29FFABA29F9}" destId="{2E89CE8A-DAB9-46C0-9FC7-7468FF609C04}" srcOrd="6" destOrd="0" presId="urn:microsoft.com/office/officeart/2005/8/layout/list1"/>
    <dgm:cxn modelId="{CEB51213-7459-4774-8283-316B6C1A6623}" type="presParOf" srcId="{FA2415C8-72D4-4C4D-98A5-C29FFABA29F9}" destId="{D40BBF55-7EE2-4C2E-9C44-925D7ED5D9E1}" srcOrd="7" destOrd="0" presId="urn:microsoft.com/office/officeart/2005/8/layout/list1"/>
    <dgm:cxn modelId="{59FCD729-80C6-4C68-A8ED-9600E661EDB8}" type="presParOf" srcId="{FA2415C8-72D4-4C4D-98A5-C29FFABA29F9}" destId="{FE65EDC5-8304-43CA-9BAC-86257F49A71B}" srcOrd="8" destOrd="0" presId="urn:microsoft.com/office/officeart/2005/8/layout/list1"/>
    <dgm:cxn modelId="{7E73EA1A-9102-4802-BADA-0C0C9D2A670B}" type="presParOf" srcId="{FE65EDC5-8304-43CA-9BAC-86257F49A71B}" destId="{B43C9416-BA2A-44B6-B09E-84C0149C0AF8}" srcOrd="0" destOrd="0" presId="urn:microsoft.com/office/officeart/2005/8/layout/list1"/>
    <dgm:cxn modelId="{3CB11377-F3E1-41AB-8035-9855CF6D773D}" type="presParOf" srcId="{FE65EDC5-8304-43CA-9BAC-86257F49A71B}" destId="{727A5277-2183-422A-B61F-51CDBE6804C0}" srcOrd="1" destOrd="0" presId="urn:microsoft.com/office/officeart/2005/8/layout/list1"/>
    <dgm:cxn modelId="{FE9EFE74-69B6-46BD-9AC7-BB3F1E80C3F4}" type="presParOf" srcId="{FA2415C8-72D4-4C4D-98A5-C29FFABA29F9}" destId="{A2FFB2A8-488E-4FC8-B452-9AD6207B82E9}" srcOrd="9" destOrd="0" presId="urn:microsoft.com/office/officeart/2005/8/layout/list1"/>
    <dgm:cxn modelId="{0F2D9AB3-7AEF-4BFF-8C7E-2F72A81E5822}" type="presParOf" srcId="{FA2415C8-72D4-4C4D-98A5-C29FFABA29F9}" destId="{2CD96130-2CF2-47B2-85E4-7840915C151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E7D67E-DFE0-4480-A0B7-EA53163A999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D8B20E2-6DC3-42BC-AEF3-D24C7ABF1AD1}">
      <dgm:prSet phldrT="[Texto]" custT="1"/>
      <dgm:spPr/>
      <dgm:t>
        <a:bodyPr/>
        <a:lstStyle/>
        <a:p>
          <a:r>
            <a:rPr lang="es-ES" sz="1200" dirty="0" smtClean="0"/>
            <a:t>ÚLTIMA </a:t>
          </a:r>
          <a:r>
            <a:rPr lang="es-ES" sz="1200" b="1" dirty="0" smtClean="0"/>
            <a:t>SÍLABA TÓNICA </a:t>
          </a:r>
          <a:r>
            <a:rPr lang="es-ES" sz="1200" dirty="0" smtClean="0"/>
            <a:t>(GOLPE FORTE DE VOZ)</a:t>
          </a:r>
          <a:endParaRPr lang="es-ES" sz="1200" dirty="0"/>
        </a:p>
      </dgm:t>
    </dgm:pt>
    <dgm:pt modelId="{93126BC7-ED83-4157-8EFE-AA5AFD82C8A4}" type="parTrans" cxnId="{00AA015C-F192-4D75-9CFB-4F15523F5C32}">
      <dgm:prSet/>
      <dgm:spPr/>
      <dgm:t>
        <a:bodyPr/>
        <a:lstStyle/>
        <a:p>
          <a:endParaRPr lang="es-ES"/>
        </a:p>
      </dgm:t>
    </dgm:pt>
    <dgm:pt modelId="{66F64332-35DC-41E2-BC65-ECE194244FD8}" type="sibTrans" cxnId="{00AA015C-F192-4D75-9CFB-4F15523F5C32}">
      <dgm:prSet/>
      <dgm:spPr/>
      <dgm:t>
        <a:bodyPr/>
        <a:lstStyle/>
        <a:p>
          <a:endParaRPr lang="es-ES"/>
        </a:p>
      </dgm:t>
    </dgm:pt>
    <dgm:pt modelId="{C7A55F4A-9304-4A48-B271-88C5651C97BD}">
      <dgm:prSet phldrT="[Texto]" custT="1"/>
      <dgm:spPr/>
      <dgm:t>
        <a:bodyPr/>
        <a:lstStyle/>
        <a:p>
          <a:r>
            <a:rPr lang="es-ES" sz="2000" dirty="0" smtClean="0"/>
            <a:t>ACABA EN VOGAL</a:t>
          </a:r>
          <a:endParaRPr lang="es-ES" sz="2000" dirty="0"/>
        </a:p>
      </dgm:t>
    </dgm:pt>
    <dgm:pt modelId="{4ACCABA8-D077-4371-9FF4-AC8FD2E0D2EB}" type="parTrans" cxnId="{2382E956-4F38-45FB-957A-9F5643256012}">
      <dgm:prSet/>
      <dgm:spPr/>
      <dgm:t>
        <a:bodyPr/>
        <a:lstStyle/>
        <a:p>
          <a:endParaRPr lang="es-ES"/>
        </a:p>
      </dgm:t>
    </dgm:pt>
    <dgm:pt modelId="{1F6753D0-212C-4E4A-808D-9A5E461E5C86}" type="sibTrans" cxnId="{2382E956-4F38-45FB-957A-9F5643256012}">
      <dgm:prSet/>
      <dgm:spPr/>
      <dgm:t>
        <a:bodyPr/>
        <a:lstStyle/>
        <a:p>
          <a:endParaRPr lang="es-ES"/>
        </a:p>
      </dgm:t>
    </dgm:pt>
    <dgm:pt modelId="{5BF3ED05-8298-4B70-B6C8-E83C61596845}">
      <dgm:prSet phldrT="[Texto]" custT="1"/>
      <dgm:spPr/>
      <dgm:t>
        <a:bodyPr/>
        <a:lstStyle/>
        <a:p>
          <a:r>
            <a:rPr lang="es-ES" sz="1800" dirty="0" smtClean="0"/>
            <a:t>ACABA EN “N” OU “S”</a:t>
          </a:r>
          <a:endParaRPr lang="es-ES" sz="1800" dirty="0"/>
        </a:p>
      </dgm:t>
    </dgm:pt>
    <dgm:pt modelId="{9FFAA7F6-4693-4128-8740-EE6D4637B60C}" type="parTrans" cxnId="{3CA78362-EAB5-49B4-8AC4-E771460404B8}">
      <dgm:prSet/>
      <dgm:spPr/>
      <dgm:t>
        <a:bodyPr/>
        <a:lstStyle/>
        <a:p>
          <a:endParaRPr lang="es-ES"/>
        </a:p>
      </dgm:t>
    </dgm:pt>
    <dgm:pt modelId="{B4433776-AEC3-42B6-9ABD-2B409B6CD642}" type="sibTrans" cxnId="{3CA78362-EAB5-49B4-8AC4-E771460404B8}">
      <dgm:prSet/>
      <dgm:spPr/>
      <dgm:t>
        <a:bodyPr/>
        <a:lstStyle/>
        <a:p>
          <a:endParaRPr lang="es-ES"/>
        </a:p>
      </dgm:t>
    </dgm:pt>
    <dgm:pt modelId="{FA2415C8-72D4-4C4D-98A5-C29FFABA29F9}" type="pres">
      <dgm:prSet presAssocID="{1BE7D67E-DFE0-4480-A0B7-EA53163A99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0660DB-E327-419D-BAA3-15888629DCDD}" type="pres">
      <dgm:prSet presAssocID="{8D8B20E2-6DC3-42BC-AEF3-D24C7ABF1AD1}" presName="parentLin" presStyleCnt="0"/>
      <dgm:spPr/>
    </dgm:pt>
    <dgm:pt modelId="{B3A2EF01-C0DF-440C-95FD-AB05C3BAFB29}" type="pres">
      <dgm:prSet presAssocID="{8D8B20E2-6DC3-42BC-AEF3-D24C7ABF1AD1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57BA966A-1031-4E11-9F03-A0F9B4FE4FA2}" type="pres">
      <dgm:prSet presAssocID="{8D8B20E2-6DC3-42BC-AEF3-D24C7ABF1AD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53BC03-7C1E-4803-ADEE-8EAD290EB890}" type="pres">
      <dgm:prSet presAssocID="{8D8B20E2-6DC3-42BC-AEF3-D24C7ABF1AD1}" presName="negativeSpace" presStyleCnt="0"/>
      <dgm:spPr/>
    </dgm:pt>
    <dgm:pt modelId="{FA9C89A2-819E-40FB-A142-3EED838D29DD}" type="pres">
      <dgm:prSet presAssocID="{8D8B20E2-6DC3-42BC-AEF3-D24C7ABF1AD1}" presName="childText" presStyleLbl="conFgAcc1" presStyleIdx="0" presStyleCnt="3">
        <dgm:presLayoutVars>
          <dgm:bulletEnabled val="1"/>
        </dgm:presLayoutVars>
      </dgm:prSet>
      <dgm:spPr/>
    </dgm:pt>
    <dgm:pt modelId="{3C473C0C-A9BC-4418-BDE9-F71DB6E65B2E}" type="pres">
      <dgm:prSet presAssocID="{66F64332-35DC-41E2-BC65-ECE194244FD8}" presName="spaceBetweenRectangles" presStyleCnt="0"/>
      <dgm:spPr/>
    </dgm:pt>
    <dgm:pt modelId="{5618D738-21B6-4124-8279-454FAC2AF1F4}" type="pres">
      <dgm:prSet presAssocID="{C7A55F4A-9304-4A48-B271-88C5651C97BD}" presName="parentLin" presStyleCnt="0"/>
      <dgm:spPr/>
    </dgm:pt>
    <dgm:pt modelId="{61076CBA-B31B-4364-ADBF-DD4B3DBD7C29}" type="pres">
      <dgm:prSet presAssocID="{C7A55F4A-9304-4A48-B271-88C5651C97B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51CA7A2D-CE5A-4965-83B2-2E3070200478}" type="pres">
      <dgm:prSet presAssocID="{C7A55F4A-9304-4A48-B271-88C5651C97B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63C1CA-E1BE-47E3-AFBF-118BACEFB0A2}" type="pres">
      <dgm:prSet presAssocID="{C7A55F4A-9304-4A48-B271-88C5651C97BD}" presName="negativeSpace" presStyleCnt="0"/>
      <dgm:spPr/>
    </dgm:pt>
    <dgm:pt modelId="{2E89CE8A-DAB9-46C0-9FC7-7468FF609C04}" type="pres">
      <dgm:prSet presAssocID="{C7A55F4A-9304-4A48-B271-88C5651C97BD}" presName="childText" presStyleLbl="conFgAcc1" presStyleIdx="1" presStyleCnt="3">
        <dgm:presLayoutVars>
          <dgm:bulletEnabled val="1"/>
        </dgm:presLayoutVars>
      </dgm:prSet>
      <dgm:spPr/>
    </dgm:pt>
    <dgm:pt modelId="{D40BBF55-7EE2-4C2E-9C44-925D7ED5D9E1}" type="pres">
      <dgm:prSet presAssocID="{1F6753D0-212C-4E4A-808D-9A5E461E5C86}" presName="spaceBetweenRectangles" presStyleCnt="0"/>
      <dgm:spPr/>
    </dgm:pt>
    <dgm:pt modelId="{FE65EDC5-8304-43CA-9BAC-86257F49A71B}" type="pres">
      <dgm:prSet presAssocID="{5BF3ED05-8298-4B70-B6C8-E83C61596845}" presName="parentLin" presStyleCnt="0"/>
      <dgm:spPr/>
    </dgm:pt>
    <dgm:pt modelId="{B43C9416-BA2A-44B6-B09E-84C0149C0AF8}" type="pres">
      <dgm:prSet presAssocID="{5BF3ED05-8298-4B70-B6C8-E83C61596845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727A5277-2183-422A-B61F-51CDBE6804C0}" type="pres">
      <dgm:prSet presAssocID="{5BF3ED05-8298-4B70-B6C8-E83C6159684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FFB2A8-488E-4FC8-B452-9AD6207B82E9}" type="pres">
      <dgm:prSet presAssocID="{5BF3ED05-8298-4B70-B6C8-E83C61596845}" presName="negativeSpace" presStyleCnt="0"/>
      <dgm:spPr/>
    </dgm:pt>
    <dgm:pt modelId="{2CD96130-2CF2-47B2-85E4-7840915C1513}" type="pres">
      <dgm:prSet presAssocID="{5BF3ED05-8298-4B70-B6C8-E83C6159684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8F9F847-7D55-4531-9CE3-0C437F0BE7A4}" type="presOf" srcId="{C7A55F4A-9304-4A48-B271-88C5651C97BD}" destId="{61076CBA-B31B-4364-ADBF-DD4B3DBD7C29}" srcOrd="0" destOrd="0" presId="urn:microsoft.com/office/officeart/2005/8/layout/list1"/>
    <dgm:cxn modelId="{82DBC285-C182-43B8-BD25-A366C4AACF3F}" type="presOf" srcId="{1BE7D67E-DFE0-4480-A0B7-EA53163A9996}" destId="{FA2415C8-72D4-4C4D-98A5-C29FFABA29F9}" srcOrd="0" destOrd="0" presId="urn:microsoft.com/office/officeart/2005/8/layout/list1"/>
    <dgm:cxn modelId="{40E102C3-CFC1-48ED-826D-1BB77EEC6733}" type="presOf" srcId="{8D8B20E2-6DC3-42BC-AEF3-D24C7ABF1AD1}" destId="{B3A2EF01-C0DF-440C-95FD-AB05C3BAFB29}" srcOrd="0" destOrd="0" presId="urn:microsoft.com/office/officeart/2005/8/layout/list1"/>
    <dgm:cxn modelId="{1368F29C-9AA2-4D70-A225-D63D3AAC0A82}" type="presOf" srcId="{5BF3ED05-8298-4B70-B6C8-E83C61596845}" destId="{727A5277-2183-422A-B61F-51CDBE6804C0}" srcOrd="1" destOrd="0" presId="urn:microsoft.com/office/officeart/2005/8/layout/list1"/>
    <dgm:cxn modelId="{3CA78362-EAB5-49B4-8AC4-E771460404B8}" srcId="{1BE7D67E-DFE0-4480-A0B7-EA53163A9996}" destId="{5BF3ED05-8298-4B70-B6C8-E83C61596845}" srcOrd="2" destOrd="0" parTransId="{9FFAA7F6-4693-4128-8740-EE6D4637B60C}" sibTransId="{B4433776-AEC3-42B6-9ABD-2B409B6CD642}"/>
    <dgm:cxn modelId="{564D7CB8-0A29-4745-816E-61C39569A290}" type="presOf" srcId="{8D8B20E2-6DC3-42BC-AEF3-D24C7ABF1AD1}" destId="{57BA966A-1031-4E11-9F03-A0F9B4FE4FA2}" srcOrd="1" destOrd="0" presId="urn:microsoft.com/office/officeart/2005/8/layout/list1"/>
    <dgm:cxn modelId="{2382E956-4F38-45FB-957A-9F5643256012}" srcId="{1BE7D67E-DFE0-4480-A0B7-EA53163A9996}" destId="{C7A55F4A-9304-4A48-B271-88C5651C97BD}" srcOrd="1" destOrd="0" parTransId="{4ACCABA8-D077-4371-9FF4-AC8FD2E0D2EB}" sibTransId="{1F6753D0-212C-4E4A-808D-9A5E461E5C86}"/>
    <dgm:cxn modelId="{16C43D6D-DA1A-4127-BDC3-2293C69F1DAB}" type="presOf" srcId="{5BF3ED05-8298-4B70-B6C8-E83C61596845}" destId="{B43C9416-BA2A-44B6-B09E-84C0149C0AF8}" srcOrd="0" destOrd="0" presId="urn:microsoft.com/office/officeart/2005/8/layout/list1"/>
    <dgm:cxn modelId="{00AA015C-F192-4D75-9CFB-4F15523F5C32}" srcId="{1BE7D67E-DFE0-4480-A0B7-EA53163A9996}" destId="{8D8B20E2-6DC3-42BC-AEF3-D24C7ABF1AD1}" srcOrd="0" destOrd="0" parTransId="{93126BC7-ED83-4157-8EFE-AA5AFD82C8A4}" sibTransId="{66F64332-35DC-41E2-BC65-ECE194244FD8}"/>
    <dgm:cxn modelId="{A06C27EC-ADC8-48C8-B616-9D7217FC7D4D}" type="presOf" srcId="{C7A55F4A-9304-4A48-B271-88C5651C97BD}" destId="{51CA7A2D-CE5A-4965-83B2-2E3070200478}" srcOrd="1" destOrd="0" presId="urn:microsoft.com/office/officeart/2005/8/layout/list1"/>
    <dgm:cxn modelId="{8BCEEC2E-3530-4B13-B1C0-794005E41BA3}" type="presParOf" srcId="{FA2415C8-72D4-4C4D-98A5-C29FFABA29F9}" destId="{6D0660DB-E327-419D-BAA3-15888629DCDD}" srcOrd="0" destOrd="0" presId="urn:microsoft.com/office/officeart/2005/8/layout/list1"/>
    <dgm:cxn modelId="{BAA5FE70-09E3-43F1-B449-2C046489BCE5}" type="presParOf" srcId="{6D0660DB-E327-419D-BAA3-15888629DCDD}" destId="{B3A2EF01-C0DF-440C-95FD-AB05C3BAFB29}" srcOrd="0" destOrd="0" presId="urn:microsoft.com/office/officeart/2005/8/layout/list1"/>
    <dgm:cxn modelId="{8072951A-1308-4A7A-A597-C5D49F293CF2}" type="presParOf" srcId="{6D0660DB-E327-419D-BAA3-15888629DCDD}" destId="{57BA966A-1031-4E11-9F03-A0F9B4FE4FA2}" srcOrd="1" destOrd="0" presId="urn:microsoft.com/office/officeart/2005/8/layout/list1"/>
    <dgm:cxn modelId="{68628C24-0302-4F25-A2D8-628B4C0AC4F3}" type="presParOf" srcId="{FA2415C8-72D4-4C4D-98A5-C29FFABA29F9}" destId="{3153BC03-7C1E-4803-ADEE-8EAD290EB890}" srcOrd="1" destOrd="0" presId="urn:microsoft.com/office/officeart/2005/8/layout/list1"/>
    <dgm:cxn modelId="{F46C5894-AA46-4FB3-9CBC-DF82D1669BC9}" type="presParOf" srcId="{FA2415C8-72D4-4C4D-98A5-C29FFABA29F9}" destId="{FA9C89A2-819E-40FB-A142-3EED838D29DD}" srcOrd="2" destOrd="0" presId="urn:microsoft.com/office/officeart/2005/8/layout/list1"/>
    <dgm:cxn modelId="{4941804A-6450-4288-BC67-3C5A3E10D9F1}" type="presParOf" srcId="{FA2415C8-72D4-4C4D-98A5-C29FFABA29F9}" destId="{3C473C0C-A9BC-4418-BDE9-F71DB6E65B2E}" srcOrd="3" destOrd="0" presId="urn:microsoft.com/office/officeart/2005/8/layout/list1"/>
    <dgm:cxn modelId="{2936F134-FB0D-46C8-B623-CF5A6CF0CD47}" type="presParOf" srcId="{FA2415C8-72D4-4C4D-98A5-C29FFABA29F9}" destId="{5618D738-21B6-4124-8279-454FAC2AF1F4}" srcOrd="4" destOrd="0" presId="urn:microsoft.com/office/officeart/2005/8/layout/list1"/>
    <dgm:cxn modelId="{54BAC322-8F71-4037-9C99-E9DBD1DD8F94}" type="presParOf" srcId="{5618D738-21B6-4124-8279-454FAC2AF1F4}" destId="{61076CBA-B31B-4364-ADBF-DD4B3DBD7C29}" srcOrd="0" destOrd="0" presId="urn:microsoft.com/office/officeart/2005/8/layout/list1"/>
    <dgm:cxn modelId="{54E1E8EA-811B-4D90-B0D0-09B6BBCBB7C1}" type="presParOf" srcId="{5618D738-21B6-4124-8279-454FAC2AF1F4}" destId="{51CA7A2D-CE5A-4965-83B2-2E3070200478}" srcOrd="1" destOrd="0" presId="urn:microsoft.com/office/officeart/2005/8/layout/list1"/>
    <dgm:cxn modelId="{2B030456-AF31-479D-BEFF-3430BA138C63}" type="presParOf" srcId="{FA2415C8-72D4-4C4D-98A5-C29FFABA29F9}" destId="{9163C1CA-E1BE-47E3-AFBF-118BACEFB0A2}" srcOrd="5" destOrd="0" presId="urn:microsoft.com/office/officeart/2005/8/layout/list1"/>
    <dgm:cxn modelId="{EB4EBBAF-3254-4FE9-BDEF-257693D03462}" type="presParOf" srcId="{FA2415C8-72D4-4C4D-98A5-C29FFABA29F9}" destId="{2E89CE8A-DAB9-46C0-9FC7-7468FF609C04}" srcOrd="6" destOrd="0" presId="urn:microsoft.com/office/officeart/2005/8/layout/list1"/>
    <dgm:cxn modelId="{1F7D0F72-76A1-4069-B344-047A46DD17A4}" type="presParOf" srcId="{FA2415C8-72D4-4C4D-98A5-C29FFABA29F9}" destId="{D40BBF55-7EE2-4C2E-9C44-925D7ED5D9E1}" srcOrd="7" destOrd="0" presId="urn:microsoft.com/office/officeart/2005/8/layout/list1"/>
    <dgm:cxn modelId="{1D0865A7-0751-4595-B2C2-76C98823CB82}" type="presParOf" srcId="{FA2415C8-72D4-4C4D-98A5-C29FFABA29F9}" destId="{FE65EDC5-8304-43CA-9BAC-86257F49A71B}" srcOrd="8" destOrd="0" presId="urn:microsoft.com/office/officeart/2005/8/layout/list1"/>
    <dgm:cxn modelId="{A40EEDD9-D355-4D13-B6DC-6476F4476C59}" type="presParOf" srcId="{FE65EDC5-8304-43CA-9BAC-86257F49A71B}" destId="{B43C9416-BA2A-44B6-B09E-84C0149C0AF8}" srcOrd="0" destOrd="0" presId="urn:microsoft.com/office/officeart/2005/8/layout/list1"/>
    <dgm:cxn modelId="{9CC80261-954C-46A3-B3F6-3F3B36F3B783}" type="presParOf" srcId="{FE65EDC5-8304-43CA-9BAC-86257F49A71B}" destId="{727A5277-2183-422A-B61F-51CDBE6804C0}" srcOrd="1" destOrd="0" presId="urn:microsoft.com/office/officeart/2005/8/layout/list1"/>
    <dgm:cxn modelId="{EF929F18-CFDE-4A1B-B820-E0E9D96C7C02}" type="presParOf" srcId="{FA2415C8-72D4-4C4D-98A5-C29FFABA29F9}" destId="{A2FFB2A8-488E-4FC8-B452-9AD6207B82E9}" srcOrd="9" destOrd="0" presId="urn:microsoft.com/office/officeart/2005/8/layout/list1"/>
    <dgm:cxn modelId="{C658B71C-1948-4FD2-A228-2D1E0FD2ED76}" type="presParOf" srcId="{FA2415C8-72D4-4C4D-98A5-C29FFABA29F9}" destId="{2CD96130-2CF2-47B2-85E4-7840915C151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C89A2-819E-40FB-A142-3EED838D29DD}">
      <dsp:nvSpPr>
        <dsp:cNvPr id="0" name=""/>
        <dsp:cNvSpPr/>
      </dsp:nvSpPr>
      <dsp:spPr>
        <a:xfrm>
          <a:off x="0" y="560455"/>
          <a:ext cx="5832648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A966A-1031-4E11-9F03-A0F9B4FE4FA2}">
      <dsp:nvSpPr>
        <dsp:cNvPr id="0" name=""/>
        <dsp:cNvSpPr/>
      </dsp:nvSpPr>
      <dsp:spPr>
        <a:xfrm>
          <a:off x="291632" y="14335"/>
          <a:ext cx="4082853" cy="1092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ANTEPENÚLTIMA </a:t>
          </a:r>
          <a:r>
            <a:rPr lang="es-ES" sz="1800" b="1" kern="1200" dirty="0" smtClean="0"/>
            <a:t>SÍLABA TÓNICA</a:t>
          </a:r>
          <a:r>
            <a:rPr lang="es-ES" sz="1800" kern="1200" dirty="0" smtClean="0"/>
            <a:t> (GOLPE FORTE DE VOZ)</a:t>
          </a:r>
          <a:endParaRPr lang="es-ES" sz="1800" kern="1200" dirty="0"/>
        </a:p>
      </dsp:txBody>
      <dsp:txXfrm>
        <a:off x="344951" y="67654"/>
        <a:ext cx="3976215" cy="985602"/>
      </dsp:txXfrm>
    </dsp:sp>
    <dsp:sp modelId="{2E89CE8A-DAB9-46C0-9FC7-7468FF609C04}">
      <dsp:nvSpPr>
        <dsp:cNvPr id="0" name=""/>
        <dsp:cNvSpPr/>
      </dsp:nvSpPr>
      <dsp:spPr>
        <a:xfrm>
          <a:off x="0" y="2238776"/>
          <a:ext cx="5832648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3090473"/>
              <a:satOff val="33685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A7A2D-CE5A-4965-83B2-2E3070200478}">
      <dsp:nvSpPr>
        <dsp:cNvPr id="0" name=""/>
        <dsp:cNvSpPr/>
      </dsp:nvSpPr>
      <dsp:spPr>
        <a:xfrm>
          <a:off x="291632" y="1692656"/>
          <a:ext cx="4082853" cy="1092240"/>
        </a:xfrm>
        <a:prstGeom prst="roundRect">
          <a:avLst/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/>
            <a:t>Acentuánse</a:t>
          </a:r>
          <a:r>
            <a:rPr lang="es-ES" sz="3200" kern="1200" dirty="0" smtClean="0"/>
            <a:t> </a:t>
          </a:r>
          <a:r>
            <a:rPr lang="es-ES" sz="3200" kern="1200" dirty="0" err="1" smtClean="0"/>
            <a:t>sempre</a:t>
          </a:r>
          <a:endParaRPr lang="es-ES" sz="3200" kern="1200" dirty="0"/>
        </a:p>
      </dsp:txBody>
      <dsp:txXfrm>
        <a:off x="344951" y="1745975"/>
        <a:ext cx="3976215" cy="985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C89A2-819E-40FB-A142-3EED838D29DD}">
      <dsp:nvSpPr>
        <dsp:cNvPr id="0" name=""/>
        <dsp:cNvSpPr/>
      </dsp:nvSpPr>
      <dsp:spPr>
        <a:xfrm>
          <a:off x="0" y="378836"/>
          <a:ext cx="58326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A966A-1031-4E11-9F03-A0F9B4FE4FA2}">
      <dsp:nvSpPr>
        <dsp:cNvPr id="0" name=""/>
        <dsp:cNvSpPr/>
      </dsp:nvSpPr>
      <dsp:spPr>
        <a:xfrm>
          <a:off x="291632" y="24596"/>
          <a:ext cx="4082853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PENÚLTIMA </a:t>
          </a:r>
          <a:r>
            <a:rPr lang="es-ES" sz="1200" b="1" kern="1200" dirty="0" smtClean="0"/>
            <a:t>SÍLABA TÓNICA </a:t>
          </a:r>
          <a:r>
            <a:rPr lang="es-ES" sz="1200" kern="1200" dirty="0" smtClean="0"/>
            <a:t>(GOLPE FORTE DE VOZ)</a:t>
          </a:r>
          <a:endParaRPr lang="es-ES" sz="1200" kern="1200" dirty="0"/>
        </a:p>
      </dsp:txBody>
      <dsp:txXfrm>
        <a:off x="326217" y="59181"/>
        <a:ext cx="4013683" cy="639310"/>
      </dsp:txXfrm>
    </dsp:sp>
    <dsp:sp modelId="{2E89CE8A-DAB9-46C0-9FC7-7468FF609C04}">
      <dsp:nvSpPr>
        <dsp:cNvPr id="0" name=""/>
        <dsp:cNvSpPr/>
      </dsp:nvSpPr>
      <dsp:spPr>
        <a:xfrm>
          <a:off x="0" y="1467476"/>
          <a:ext cx="58326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1545236"/>
              <a:satOff val="16843"/>
              <a:lumOff val="-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A7A2D-CE5A-4965-83B2-2E3070200478}">
      <dsp:nvSpPr>
        <dsp:cNvPr id="0" name=""/>
        <dsp:cNvSpPr/>
      </dsp:nvSpPr>
      <dsp:spPr>
        <a:xfrm>
          <a:off x="291632" y="1113236"/>
          <a:ext cx="4082853" cy="708480"/>
        </a:xfrm>
        <a:prstGeom prst="roundRect">
          <a:avLst/>
        </a:prstGeom>
        <a:solidFill>
          <a:schemeClr val="accent4">
            <a:hueOff val="1545236"/>
            <a:satOff val="16843"/>
            <a:lumOff val="-353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Acentuánse</a:t>
          </a:r>
          <a:r>
            <a:rPr lang="es-ES" sz="2000" kern="1200" dirty="0" smtClean="0"/>
            <a:t> se non acaban en </a:t>
          </a:r>
          <a:r>
            <a:rPr lang="es-ES" sz="2000" kern="1200" dirty="0" err="1" smtClean="0"/>
            <a:t>vogal</a:t>
          </a:r>
          <a:r>
            <a:rPr lang="es-ES" sz="2000" kern="1200" dirty="0" smtClean="0"/>
            <a:t>.</a:t>
          </a:r>
          <a:endParaRPr lang="es-ES" sz="2000" kern="1200" dirty="0"/>
        </a:p>
      </dsp:txBody>
      <dsp:txXfrm>
        <a:off x="326217" y="1147821"/>
        <a:ext cx="4013683" cy="639310"/>
      </dsp:txXfrm>
    </dsp:sp>
    <dsp:sp modelId="{2CD96130-2CF2-47B2-85E4-7840915C1513}">
      <dsp:nvSpPr>
        <dsp:cNvPr id="0" name=""/>
        <dsp:cNvSpPr/>
      </dsp:nvSpPr>
      <dsp:spPr>
        <a:xfrm>
          <a:off x="0" y="2556116"/>
          <a:ext cx="58326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3090473"/>
              <a:satOff val="33685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A5277-2183-422A-B61F-51CDBE6804C0}">
      <dsp:nvSpPr>
        <dsp:cNvPr id="0" name=""/>
        <dsp:cNvSpPr/>
      </dsp:nvSpPr>
      <dsp:spPr>
        <a:xfrm>
          <a:off x="216023" y="2232248"/>
          <a:ext cx="4082853" cy="708480"/>
        </a:xfrm>
        <a:prstGeom prst="roundRect">
          <a:avLst/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Acentúanse</a:t>
          </a:r>
          <a:r>
            <a:rPr lang="es-ES" sz="1800" kern="1200" dirty="0" smtClean="0"/>
            <a:t> se non acaban en “N” </a:t>
          </a:r>
          <a:r>
            <a:rPr lang="es-ES" sz="1800" kern="1200" dirty="0" err="1" smtClean="0"/>
            <a:t>ou</a:t>
          </a:r>
          <a:r>
            <a:rPr lang="es-ES" sz="1800" kern="1200" dirty="0" smtClean="0"/>
            <a:t> “S”</a:t>
          </a:r>
          <a:endParaRPr lang="es-ES" sz="1800" kern="1200" dirty="0"/>
        </a:p>
      </dsp:txBody>
      <dsp:txXfrm>
        <a:off x="250608" y="2266833"/>
        <a:ext cx="4013683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C89A2-819E-40FB-A142-3EED838D29DD}">
      <dsp:nvSpPr>
        <dsp:cNvPr id="0" name=""/>
        <dsp:cNvSpPr/>
      </dsp:nvSpPr>
      <dsp:spPr>
        <a:xfrm>
          <a:off x="0" y="378836"/>
          <a:ext cx="58326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A966A-1031-4E11-9F03-A0F9B4FE4FA2}">
      <dsp:nvSpPr>
        <dsp:cNvPr id="0" name=""/>
        <dsp:cNvSpPr/>
      </dsp:nvSpPr>
      <dsp:spPr>
        <a:xfrm>
          <a:off x="291632" y="24596"/>
          <a:ext cx="4082853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ÚLTIMA </a:t>
          </a:r>
          <a:r>
            <a:rPr lang="es-ES" sz="1200" b="1" kern="1200" dirty="0" smtClean="0"/>
            <a:t>SÍLABA TÓNICA </a:t>
          </a:r>
          <a:r>
            <a:rPr lang="es-ES" sz="1200" kern="1200" dirty="0" smtClean="0"/>
            <a:t>(GOLPE FORTE DE VOZ)</a:t>
          </a:r>
          <a:endParaRPr lang="es-ES" sz="1200" kern="1200" dirty="0"/>
        </a:p>
      </dsp:txBody>
      <dsp:txXfrm>
        <a:off x="326217" y="59181"/>
        <a:ext cx="4013683" cy="639310"/>
      </dsp:txXfrm>
    </dsp:sp>
    <dsp:sp modelId="{2E89CE8A-DAB9-46C0-9FC7-7468FF609C04}">
      <dsp:nvSpPr>
        <dsp:cNvPr id="0" name=""/>
        <dsp:cNvSpPr/>
      </dsp:nvSpPr>
      <dsp:spPr>
        <a:xfrm>
          <a:off x="0" y="1467476"/>
          <a:ext cx="58326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1545236"/>
              <a:satOff val="16843"/>
              <a:lumOff val="-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A7A2D-CE5A-4965-83B2-2E3070200478}">
      <dsp:nvSpPr>
        <dsp:cNvPr id="0" name=""/>
        <dsp:cNvSpPr/>
      </dsp:nvSpPr>
      <dsp:spPr>
        <a:xfrm>
          <a:off x="291632" y="1113236"/>
          <a:ext cx="4082853" cy="708480"/>
        </a:xfrm>
        <a:prstGeom prst="roundRect">
          <a:avLst/>
        </a:prstGeom>
        <a:solidFill>
          <a:schemeClr val="accent4">
            <a:hueOff val="1545236"/>
            <a:satOff val="16843"/>
            <a:lumOff val="-353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ACABA EN VOGAL</a:t>
          </a:r>
          <a:endParaRPr lang="es-ES" sz="2000" kern="1200" dirty="0"/>
        </a:p>
      </dsp:txBody>
      <dsp:txXfrm>
        <a:off x="326217" y="1147821"/>
        <a:ext cx="4013683" cy="639310"/>
      </dsp:txXfrm>
    </dsp:sp>
    <dsp:sp modelId="{2CD96130-2CF2-47B2-85E4-7840915C1513}">
      <dsp:nvSpPr>
        <dsp:cNvPr id="0" name=""/>
        <dsp:cNvSpPr/>
      </dsp:nvSpPr>
      <dsp:spPr>
        <a:xfrm>
          <a:off x="0" y="2556116"/>
          <a:ext cx="58326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3090473"/>
              <a:satOff val="33685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A5277-2183-422A-B61F-51CDBE6804C0}">
      <dsp:nvSpPr>
        <dsp:cNvPr id="0" name=""/>
        <dsp:cNvSpPr/>
      </dsp:nvSpPr>
      <dsp:spPr>
        <a:xfrm>
          <a:off x="291632" y="2201875"/>
          <a:ext cx="4082853" cy="708480"/>
        </a:xfrm>
        <a:prstGeom prst="roundRect">
          <a:avLst/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322" tIns="0" rIns="1543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ACABA EN “N” OU “S”</a:t>
          </a:r>
          <a:endParaRPr lang="es-ES" sz="1800" kern="1200" dirty="0"/>
        </a:p>
      </dsp:txBody>
      <dsp:txXfrm>
        <a:off x="326217" y="2236460"/>
        <a:ext cx="401368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1505-7451-4E82-8378-48B066263B84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C288C-AA36-4E8F-B416-CA0801AA9ADB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1505-7451-4E82-8378-48B066263B84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288C-AA36-4E8F-B416-CA0801AA9A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1505-7451-4E82-8378-48B066263B84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288C-AA36-4E8F-B416-CA0801AA9A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1505-7451-4E82-8378-48B066263B84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288C-AA36-4E8F-B416-CA0801AA9A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1505-7451-4E82-8378-48B066263B84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288C-AA36-4E8F-B416-CA0801AA9ADB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1505-7451-4E82-8378-48B066263B84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288C-AA36-4E8F-B416-CA0801AA9ADB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1505-7451-4E82-8378-48B066263B84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288C-AA36-4E8F-B416-CA0801AA9ADB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1505-7451-4E82-8378-48B066263B84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288C-AA36-4E8F-B416-CA0801AA9A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1505-7451-4E82-8378-48B066263B84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288C-AA36-4E8F-B416-CA0801AA9A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1505-7451-4E82-8378-48B066263B84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288C-AA36-4E8F-B416-CA0801AA9A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1505-7451-4E82-8378-48B066263B84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288C-AA36-4E8F-B416-CA0801AA9AD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1171505-7451-4E82-8378-48B066263B84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EC288C-AA36-4E8F-B416-CA0801AA9ADB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hyperlink" Target="https://exoticfruitbox.com/frutas-exoticas/mangosta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gua.gal/recursos/todos/_/promovelo/contido_0060/cocinaconnenoa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Unidade</a:t>
            </a:r>
            <a:r>
              <a:rPr lang="es-ES" dirty="0" smtClean="0"/>
              <a:t> 2 </a:t>
            </a:r>
            <a:r>
              <a:rPr lang="es-ES" dirty="0" err="1" smtClean="0"/>
              <a:t>Coidamos</a:t>
            </a:r>
            <a:r>
              <a:rPr lang="es-ES" dirty="0" smtClean="0"/>
              <a:t> a alimentación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774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Repaso: Os </a:t>
            </a:r>
            <a:r>
              <a:rPr lang="es-ES" dirty="0" smtClean="0"/>
              <a:t>substantivo </a:t>
            </a:r>
            <a:r>
              <a:rPr lang="es-ES" dirty="0" smtClean="0"/>
              <a:t>(</a:t>
            </a:r>
            <a:r>
              <a:rPr lang="es-ES" dirty="0" err="1" smtClean="0"/>
              <a:t>nomes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7920880" cy="1396752"/>
          </a:xfrm>
        </p:spPr>
        <p:txBody>
          <a:bodyPr numCol="2">
            <a:normAutofit fontScale="55000" lnSpcReduction="20000"/>
          </a:bodyPr>
          <a:lstStyle/>
          <a:p>
            <a:r>
              <a:rPr lang="es-ES" dirty="0" smtClean="0"/>
              <a:t>Casa</a:t>
            </a:r>
          </a:p>
          <a:p>
            <a:r>
              <a:rPr lang="es-ES" dirty="0" err="1" smtClean="0"/>
              <a:t>Praza</a:t>
            </a:r>
            <a:endParaRPr lang="es-ES" dirty="0" smtClean="0"/>
          </a:p>
          <a:p>
            <a:r>
              <a:rPr lang="es-ES" dirty="0" smtClean="0"/>
              <a:t>Coche</a:t>
            </a:r>
          </a:p>
          <a:p>
            <a:r>
              <a:rPr lang="es-ES" dirty="0" err="1" smtClean="0"/>
              <a:t>Pai</a:t>
            </a:r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err="1" smtClean="0"/>
              <a:t>Nai</a:t>
            </a:r>
            <a:endParaRPr lang="es-ES" dirty="0" smtClean="0"/>
          </a:p>
          <a:p>
            <a:r>
              <a:rPr lang="es-ES" dirty="0" err="1" smtClean="0"/>
              <a:t>Árbore</a:t>
            </a:r>
            <a:endParaRPr lang="es-ES" dirty="0" smtClean="0"/>
          </a:p>
          <a:p>
            <a:r>
              <a:rPr lang="es-ES" dirty="0" smtClean="0"/>
              <a:t>País</a:t>
            </a:r>
          </a:p>
          <a:p>
            <a:r>
              <a:rPr lang="es-ES" dirty="0" err="1" smtClean="0"/>
              <a:t>Moeda</a:t>
            </a:r>
            <a:endParaRPr lang="es-ES" dirty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976340" y="3255264"/>
            <a:ext cx="3191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/>
              <a:t>GRUPO NOMINAL (NOME)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99592" y="4410800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Determinante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419873" y="4409568"/>
            <a:ext cx="230425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núcleo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6012160" y="4445064"/>
            <a:ext cx="2304256" cy="5760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Complemento</a:t>
            </a:r>
            <a:endParaRPr lang="es-ES" dirty="0"/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2411760" y="3624596"/>
            <a:ext cx="792088" cy="596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4427984" y="357301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6012160" y="3624596"/>
            <a:ext cx="567680" cy="596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899592" y="5445224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Este</a:t>
            </a:r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3419873" y="5445224"/>
            <a:ext cx="230425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coche</a:t>
            </a:r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6054040" y="5445224"/>
            <a:ext cx="2304256" cy="5760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vermello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6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s-ES" dirty="0" err="1" smtClean="0"/>
              <a:t>Funcións</a:t>
            </a:r>
            <a:r>
              <a:rPr lang="es-ES" dirty="0" smtClean="0"/>
              <a:t> demostrativos</a:t>
            </a:r>
            <a:endParaRPr lang="es-E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5562600" cy="23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85808" y="3573016"/>
            <a:ext cx="6480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solidFill>
                  <a:srgbClr val="FFC000"/>
                </a:solidFill>
              </a:rPr>
              <a:t>Este </a:t>
            </a:r>
            <a:r>
              <a:rPr lang="es-ES" dirty="0" smtClean="0">
                <a:solidFill>
                  <a:srgbClr val="FFC000"/>
                </a:solidFill>
              </a:rPr>
              <a:t>      </a:t>
            </a:r>
            <a:r>
              <a:rPr lang="es-ES" dirty="0" smtClean="0"/>
              <a:t>                                                  </a:t>
            </a:r>
            <a:r>
              <a:rPr lang="es-E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xerro</a:t>
            </a:r>
            <a:endParaRPr lang="es-ES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ES" u="sng" dirty="0" smtClean="0">
                <a:solidFill>
                  <a:srgbClr val="FFC000"/>
                </a:solidFill>
              </a:rPr>
              <a:t>Determinante (demostrativo) </a:t>
            </a:r>
            <a:r>
              <a:rPr lang="es-ES" dirty="0" smtClean="0">
                <a:solidFill>
                  <a:srgbClr val="FFC000"/>
                </a:solidFill>
              </a:rPr>
              <a:t>   </a:t>
            </a:r>
            <a:r>
              <a:rPr lang="es-ES" u="sng" dirty="0" smtClean="0">
                <a:solidFill>
                  <a:srgbClr val="FFC000"/>
                </a:solidFill>
              </a:rPr>
              <a:t> </a:t>
            </a:r>
            <a:r>
              <a:rPr lang="es-ES" dirty="0" smtClean="0">
                <a:solidFill>
                  <a:srgbClr val="FFC000"/>
                </a:solidFill>
              </a:rPr>
              <a:t>       </a:t>
            </a:r>
            <a:r>
              <a:rPr lang="es-ES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núcleo (sustantivo)</a:t>
            </a:r>
          </a:p>
          <a:p>
            <a:endParaRPr lang="es-ES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ES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ES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</a:t>
            </a:r>
            <a:r>
              <a:rPr lang="es-E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xerro</a:t>
            </a:r>
            <a:r>
              <a:rPr lang="es-ES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s-ES" dirty="0" smtClean="0">
                <a:solidFill>
                  <a:srgbClr val="FF0000"/>
                </a:solidFill>
              </a:rPr>
              <a:t>                </a:t>
            </a:r>
            <a:r>
              <a:rPr lang="es-ES" u="sng" dirty="0" smtClean="0">
                <a:solidFill>
                  <a:srgbClr val="FF0000"/>
                </a:solidFill>
              </a:rPr>
              <a:t> </a:t>
            </a:r>
            <a:r>
              <a:rPr lang="es-ES" u="sng" dirty="0" smtClean="0">
                <a:solidFill>
                  <a:srgbClr val="FFC000"/>
                </a:solidFill>
              </a:rPr>
              <a:t>aquel</a:t>
            </a:r>
          </a:p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Determinante     núcleo                   </a:t>
            </a:r>
            <a:r>
              <a:rPr lang="es-ES" u="sng" dirty="0" smtClean="0">
                <a:solidFill>
                  <a:srgbClr val="FFC000"/>
                </a:solidFill>
              </a:rPr>
              <a:t>complemento</a:t>
            </a:r>
          </a:p>
          <a:p>
            <a:endParaRPr lang="es-ES" dirty="0"/>
          </a:p>
        </p:txBody>
      </p:sp>
      <p:sp>
        <p:nvSpPr>
          <p:cNvPr id="5" name="AutoShape 4" descr="Xerro que vai moito á fonte, algunha vez rompe - 111501 - Biodiversidad  Virtual / Etnografí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28" y="3068960"/>
            <a:ext cx="1405674" cy="169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4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35496"/>
          </a:xfrm>
        </p:spPr>
        <p:txBody>
          <a:bodyPr/>
          <a:lstStyle/>
          <a:p>
            <a:r>
              <a:rPr lang="es-ES" dirty="0" smtClean="0"/>
              <a:t>Os posesivos</a:t>
            </a:r>
            <a:endParaRPr lang="es-E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503238" cy="500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Función de determinante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976340" y="3255264"/>
            <a:ext cx="3191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/>
              <a:t>GRUPO NOMINAL (NOME)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99592" y="4410800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Determinante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419873" y="4409568"/>
            <a:ext cx="230425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núcleo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6012160" y="4445064"/>
            <a:ext cx="2304256" cy="5760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Complemento</a:t>
            </a:r>
            <a:endParaRPr lang="es-ES" dirty="0"/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2411760" y="3624596"/>
            <a:ext cx="792088" cy="596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4427984" y="357301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6012160" y="3624596"/>
            <a:ext cx="567680" cy="596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899592" y="5445224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O </a:t>
            </a:r>
            <a:r>
              <a:rPr lang="es-ES" sz="3200" b="1" dirty="0" err="1" smtClean="0"/>
              <a:t>teu</a:t>
            </a:r>
            <a:endParaRPr lang="es-ES" sz="3200" b="1" dirty="0"/>
          </a:p>
        </p:txBody>
      </p:sp>
      <p:sp>
        <p:nvSpPr>
          <p:cNvPr id="16" name="15 Rectángulo"/>
          <p:cNvSpPr/>
          <p:nvPr/>
        </p:nvSpPr>
        <p:spPr>
          <a:xfrm>
            <a:off x="3419873" y="5445224"/>
            <a:ext cx="230425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papaventos</a:t>
            </a:r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6054040" y="5445224"/>
            <a:ext cx="2304256" cy="5760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vermello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58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Función de complemento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976340" y="3255264"/>
            <a:ext cx="3191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/>
              <a:t>GRUPO NOMINAL (NOME)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99592" y="4410800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Determinante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419873" y="4409568"/>
            <a:ext cx="230425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núcleo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6012160" y="4445064"/>
            <a:ext cx="2304256" cy="5760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Complemento</a:t>
            </a:r>
            <a:endParaRPr lang="es-ES" dirty="0"/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2411760" y="3624596"/>
            <a:ext cx="792088" cy="596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4427984" y="357301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6012160" y="3624596"/>
            <a:ext cx="567680" cy="596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899592" y="5445224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Este </a:t>
            </a:r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3419873" y="5445224"/>
            <a:ext cx="230425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sacarrolas</a:t>
            </a:r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6054040" y="5445224"/>
            <a:ext cx="2304256" cy="5760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err="1" smtClean="0"/>
              <a:t>meu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5749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s-ES" dirty="0" err="1" smtClean="0"/>
              <a:t>Funcións</a:t>
            </a:r>
            <a:r>
              <a:rPr lang="es-ES" dirty="0" smtClean="0"/>
              <a:t> posesivos</a:t>
            </a:r>
            <a:endParaRPr lang="es-ES" dirty="0"/>
          </a:p>
        </p:txBody>
      </p:sp>
      <p:sp>
        <p:nvSpPr>
          <p:cNvPr id="5" name="AutoShape 4" descr="Xerro que vai moito á fonte, algunha vez rompe - 111501 - Biodiversidad  Virtual / Etnografí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24744"/>
            <a:ext cx="875034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7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6131024" cy="1104181"/>
          </a:xfrm>
        </p:spPr>
        <p:txBody>
          <a:bodyPr/>
          <a:lstStyle/>
          <a:p>
            <a:r>
              <a:rPr lang="es-ES" dirty="0" smtClean="0"/>
              <a:t>ACENTUACIÓN</a:t>
            </a:r>
            <a:endParaRPr lang="es-ES" dirty="0"/>
          </a:p>
        </p:txBody>
      </p:sp>
      <p:pic>
        <p:nvPicPr>
          <p:cNvPr id="12290" name="Picture 2" descr="Preocupada GIFs | Ten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7"/>
            <a:ext cx="1159396" cy="85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35122"/>
            <a:ext cx="3091067" cy="271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32781"/>
            <a:ext cx="2525936" cy="214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80120" y="3429032"/>
            <a:ext cx="39604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 smtClean="0"/>
              <a:t>Vogais</a:t>
            </a:r>
            <a:r>
              <a:rPr lang="es-ES" sz="2400" dirty="0" smtClean="0"/>
              <a:t> </a:t>
            </a:r>
            <a:r>
              <a:rPr lang="es-ES" sz="2400" dirty="0" err="1" smtClean="0"/>
              <a:t>xuntas</a:t>
            </a:r>
            <a:r>
              <a:rPr lang="es-ES" sz="2400" dirty="0" smtClean="0"/>
              <a:t> na </a:t>
            </a:r>
            <a:r>
              <a:rPr lang="es-ES" sz="2400" dirty="0" err="1" smtClean="0"/>
              <a:t>mesma</a:t>
            </a:r>
            <a:r>
              <a:rPr lang="es-ES" sz="2400" dirty="0" smtClean="0"/>
              <a:t> sílaba</a:t>
            </a:r>
            <a:endParaRPr lang="es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5004048" y="3356992"/>
            <a:ext cx="3744416" cy="72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 smtClean="0"/>
              <a:t>Vogais</a:t>
            </a:r>
            <a:r>
              <a:rPr lang="es-ES" sz="2400" dirty="0" smtClean="0"/>
              <a:t> separadas</a:t>
            </a:r>
            <a:endParaRPr lang="es-E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64" y="4408504"/>
            <a:ext cx="850739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99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Casos </a:t>
            </a:r>
            <a:r>
              <a:rPr lang="es-ES" dirty="0" err="1" smtClean="0"/>
              <a:t>especiais</a:t>
            </a:r>
            <a:r>
              <a:rPr lang="es-ES" dirty="0" smtClean="0"/>
              <a:t> de acentuación (páx.46)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03434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694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Separamos en sílabas</a:t>
            </a:r>
            <a:endParaRPr lang="es-E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4086944" cy="444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004048" y="1988840"/>
            <a:ext cx="3600400" cy="39604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/>
              <a:t>SUI-TE</a:t>
            </a:r>
          </a:p>
          <a:p>
            <a:pPr algn="ctr"/>
            <a:r>
              <a:rPr lang="es-ES" sz="6000" dirty="0" smtClean="0"/>
              <a:t>PAR-TIU</a:t>
            </a:r>
          </a:p>
          <a:p>
            <a:pPr algn="ctr"/>
            <a:r>
              <a:rPr lang="es-ES" sz="6000" dirty="0" smtClean="0"/>
              <a:t>RU-Í-DO</a:t>
            </a:r>
          </a:p>
          <a:p>
            <a:pPr algn="ctr"/>
            <a:r>
              <a:rPr lang="es-ES" sz="6000" dirty="0" smtClean="0"/>
              <a:t>MI-Ú-DO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11596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s-ES" sz="4400" dirty="0" smtClean="0"/>
              <a:t>PALABRAS ESDRÚXULAS</a:t>
            </a:r>
            <a:endParaRPr lang="es-ES" sz="44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47643660"/>
              </p:ext>
            </p:extLst>
          </p:nvPr>
        </p:nvGraphicFramePr>
        <p:xfrm>
          <a:off x="323528" y="3645024"/>
          <a:ext cx="5832648" cy="3185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374440" y="3356992"/>
            <a:ext cx="2416224" cy="27363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 smtClean="0">
                <a:solidFill>
                  <a:srgbClr val="FFC000"/>
                </a:solidFill>
              </a:rPr>
              <a:t>Ma</a:t>
            </a:r>
            <a:r>
              <a:rPr lang="es-ES" sz="2000" dirty="0" smtClean="0">
                <a:solidFill>
                  <a:srgbClr val="FFC000"/>
                </a:solidFill>
              </a:rPr>
              <a:t>-te-</a:t>
            </a:r>
            <a:r>
              <a:rPr lang="es-ES" sz="2000" dirty="0" err="1" smtClean="0">
                <a:solidFill>
                  <a:srgbClr val="FFC000"/>
                </a:solidFill>
              </a:rPr>
              <a:t>má</a:t>
            </a:r>
            <a:r>
              <a:rPr lang="es-ES" sz="2000" dirty="0" smtClean="0">
                <a:solidFill>
                  <a:srgbClr val="FFC000"/>
                </a:solidFill>
              </a:rPr>
              <a:t>-ti-cas</a:t>
            </a:r>
          </a:p>
          <a:p>
            <a:pPr algn="ctr"/>
            <a:r>
              <a:rPr lang="es-ES" sz="2000" dirty="0" err="1" smtClean="0">
                <a:solidFill>
                  <a:srgbClr val="FFC000"/>
                </a:solidFill>
              </a:rPr>
              <a:t>Plás</a:t>
            </a:r>
            <a:r>
              <a:rPr lang="es-ES" sz="2000" dirty="0" smtClean="0">
                <a:solidFill>
                  <a:srgbClr val="FFC000"/>
                </a:solidFill>
              </a:rPr>
              <a:t>-ti-</a:t>
            </a:r>
            <a:r>
              <a:rPr lang="es-ES" sz="2000" dirty="0" err="1" smtClean="0">
                <a:solidFill>
                  <a:srgbClr val="FFC000"/>
                </a:solidFill>
              </a:rPr>
              <a:t>ca</a:t>
            </a:r>
            <a:endParaRPr lang="es-ES" sz="2000" dirty="0" smtClean="0">
              <a:solidFill>
                <a:srgbClr val="FFC000"/>
              </a:solidFill>
            </a:endParaRPr>
          </a:p>
          <a:p>
            <a:pPr algn="ctr"/>
            <a:r>
              <a:rPr lang="es-ES" sz="2000" dirty="0" err="1" smtClean="0">
                <a:solidFill>
                  <a:srgbClr val="FFC000"/>
                </a:solidFill>
              </a:rPr>
              <a:t>Fí</a:t>
            </a:r>
            <a:r>
              <a:rPr lang="es-ES" sz="2000" dirty="0" smtClean="0">
                <a:solidFill>
                  <a:srgbClr val="FFC000"/>
                </a:solidFill>
              </a:rPr>
              <a:t>-si-</a:t>
            </a:r>
            <a:r>
              <a:rPr lang="es-ES" sz="2000" dirty="0" err="1" smtClean="0">
                <a:solidFill>
                  <a:srgbClr val="FFC000"/>
                </a:solidFill>
              </a:rPr>
              <a:t>ca</a:t>
            </a:r>
            <a:endParaRPr lang="es-ES" sz="2000" dirty="0" smtClean="0">
              <a:solidFill>
                <a:srgbClr val="FFC000"/>
              </a:solidFill>
            </a:endParaRPr>
          </a:p>
          <a:p>
            <a:pPr algn="ctr"/>
            <a:r>
              <a:rPr lang="es-ES" sz="2000" dirty="0" err="1" smtClean="0">
                <a:solidFill>
                  <a:srgbClr val="FFC000"/>
                </a:solidFill>
              </a:rPr>
              <a:t>Quí</a:t>
            </a:r>
            <a:r>
              <a:rPr lang="es-ES" sz="2000" dirty="0" smtClean="0">
                <a:solidFill>
                  <a:srgbClr val="FFC000"/>
                </a:solidFill>
              </a:rPr>
              <a:t>-mi-</a:t>
            </a:r>
            <a:r>
              <a:rPr lang="es-ES" sz="2000" dirty="0" err="1" smtClean="0">
                <a:solidFill>
                  <a:srgbClr val="FFC000"/>
                </a:solidFill>
              </a:rPr>
              <a:t>ca</a:t>
            </a:r>
            <a:endParaRPr lang="es-ES" sz="2000" dirty="0" smtClean="0">
              <a:solidFill>
                <a:srgbClr val="FFC000"/>
              </a:solidFill>
            </a:endParaRPr>
          </a:p>
          <a:p>
            <a:pPr algn="ctr"/>
            <a:endParaRPr lang="es-ES" sz="2000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95749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6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Falamos</a:t>
            </a:r>
            <a:r>
              <a:rPr lang="es-ES" dirty="0" smtClean="0"/>
              <a:t> sobre </a:t>
            </a:r>
            <a:r>
              <a:rPr lang="es-ES" dirty="0" err="1" smtClean="0"/>
              <a:t>froitas</a:t>
            </a:r>
            <a:r>
              <a:rPr lang="es-ES" dirty="0" smtClean="0"/>
              <a:t>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Que </a:t>
            </a:r>
            <a:r>
              <a:rPr lang="es-ES" sz="1800" dirty="0" err="1" smtClean="0"/>
              <a:t>froitas</a:t>
            </a:r>
            <a:r>
              <a:rPr lang="es-ES" sz="1800" dirty="0" smtClean="0"/>
              <a:t> </a:t>
            </a:r>
            <a:r>
              <a:rPr lang="es-ES" sz="1800" dirty="0" err="1" smtClean="0"/>
              <a:t>coñecedes</a:t>
            </a:r>
            <a:r>
              <a:rPr lang="es-ES" sz="1800" dirty="0"/>
              <a:t>? </a:t>
            </a:r>
            <a:r>
              <a:rPr lang="es-ES" sz="1800" dirty="0">
                <a:hlinkClick r:id="rId2"/>
              </a:rPr>
              <a:t>https://exoticfruitbox.com/frutas-exoticas/mangostan</a:t>
            </a:r>
            <a:r>
              <a:rPr lang="es-ES" sz="1800" dirty="0" smtClean="0">
                <a:hlinkClick r:id="rId2"/>
              </a:rPr>
              <a:t>/</a:t>
            </a:r>
            <a:endParaRPr lang="es-ES" sz="1800" dirty="0" smtClean="0"/>
          </a:p>
          <a:p>
            <a:r>
              <a:rPr lang="es-ES" sz="1800" dirty="0" err="1" smtClean="0"/>
              <a:t>Poderíades</a:t>
            </a:r>
            <a:r>
              <a:rPr lang="es-ES" sz="1800" dirty="0" smtClean="0"/>
              <a:t> </a:t>
            </a:r>
            <a:r>
              <a:rPr lang="es-ES" sz="1800" dirty="0" err="1" smtClean="0"/>
              <a:t>dicir</a:t>
            </a:r>
            <a:r>
              <a:rPr lang="es-ES" sz="1800" dirty="0" smtClean="0"/>
              <a:t> o </a:t>
            </a:r>
            <a:r>
              <a:rPr lang="es-ES" sz="1800" dirty="0" err="1" smtClean="0"/>
              <a:t>nome</a:t>
            </a:r>
            <a:r>
              <a:rPr lang="es-ES" sz="1800" dirty="0" smtClean="0"/>
              <a:t> das </a:t>
            </a:r>
            <a:r>
              <a:rPr lang="es-ES" sz="1800" dirty="0" err="1" smtClean="0"/>
              <a:t>seguintes</a:t>
            </a:r>
            <a:r>
              <a:rPr lang="es-ES" sz="1800" dirty="0" smtClean="0"/>
              <a:t> </a:t>
            </a:r>
            <a:r>
              <a:rPr lang="es-ES" sz="1800" dirty="0" err="1" smtClean="0"/>
              <a:t>froitas</a:t>
            </a:r>
            <a:r>
              <a:rPr lang="es-ES" sz="1800" dirty="0" smtClean="0"/>
              <a:t>?</a:t>
            </a:r>
            <a:endParaRPr lang="es-E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041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Amorodo - Wikipedia, 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6" y="3035243"/>
            <a:ext cx="1564878" cy="12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Pomelo rosa - Gastronomía Vasca: Escuela de Hostelería Leio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9" descr="Pomelo rosa - Gastronomía Vasca: Escuela de Hostelería Leio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51781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2" descr="10 Propiedades de la granada | Cocina Fáci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14" descr="Fruta granada propiedades y beneficios para salu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66045"/>
            <a:ext cx="1734552" cy="187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https://encrypted-tbn0.gstatic.com/images?q=tbn%3AANd9GcTGlL1Yyb8fnNA20xp4sYlhI4xVMWsIOdsu14uzQbQ0jUi6d-KOK67ShMCvR96RDDR52NxfYIfU&amp;usqp=CA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76364"/>
            <a:ext cx="2005698" cy="20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4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s-ES" dirty="0" smtClean="0"/>
              <a:t>PALABRAS GRAVES</a:t>
            </a: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335559311"/>
              </p:ext>
            </p:extLst>
          </p:nvPr>
        </p:nvGraphicFramePr>
        <p:xfrm>
          <a:off x="323528" y="3645024"/>
          <a:ext cx="5832648" cy="3185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732240" y="3645024"/>
            <a:ext cx="2056184" cy="26642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dirty="0" smtClean="0"/>
          </a:p>
          <a:p>
            <a:pPr algn="ctr"/>
            <a:endParaRPr lang="es-ES" sz="4400" dirty="0" smtClean="0"/>
          </a:p>
          <a:p>
            <a:pPr algn="ctr"/>
            <a:r>
              <a:rPr lang="es-ES" sz="4400" dirty="0" smtClean="0"/>
              <a:t>Réptil</a:t>
            </a:r>
          </a:p>
          <a:p>
            <a:pPr algn="ctr"/>
            <a:r>
              <a:rPr lang="es-ES" sz="4400" dirty="0" err="1" smtClean="0">
                <a:solidFill>
                  <a:srgbClr val="FFC000"/>
                </a:solidFill>
              </a:rPr>
              <a:t>Lapis</a:t>
            </a:r>
            <a:endParaRPr lang="es-ES" sz="4400" dirty="0" smtClean="0">
              <a:solidFill>
                <a:srgbClr val="FFC000"/>
              </a:solidFill>
            </a:endParaRPr>
          </a:p>
          <a:p>
            <a:pPr algn="ctr"/>
            <a:r>
              <a:rPr lang="es-ES" sz="3600" dirty="0" err="1" smtClean="0">
                <a:solidFill>
                  <a:srgbClr val="FFC000"/>
                </a:solidFill>
              </a:rPr>
              <a:t>cámping</a:t>
            </a:r>
            <a:endParaRPr lang="es-ES" sz="3600" dirty="0" smtClean="0">
              <a:solidFill>
                <a:srgbClr val="FFC000"/>
              </a:solidFill>
            </a:endParaRPr>
          </a:p>
          <a:p>
            <a:pPr algn="ctr"/>
            <a:endParaRPr lang="es-ES" sz="4400" dirty="0" smtClean="0">
              <a:solidFill>
                <a:srgbClr val="FFC000"/>
              </a:solidFill>
            </a:endParaRPr>
          </a:p>
          <a:p>
            <a:pPr algn="ctr"/>
            <a:endParaRPr lang="es-ES" sz="4000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28364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7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s-ES" dirty="0" smtClean="0"/>
              <a:t>PALABRAS AGUDAS</a:t>
            </a:r>
            <a:endParaRPr lang="es-E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664163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958374098"/>
              </p:ext>
            </p:extLst>
          </p:nvPr>
        </p:nvGraphicFramePr>
        <p:xfrm>
          <a:off x="323528" y="3645024"/>
          <a:ext cx="5832648" cy="3185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6916216" y="3645024"/>
            <a:ext cx="1872208" cy="20882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smtClean="0"/>
              <a:t>Ca- </a:t>
            </a:r>
            <a:r>
              <a:rPr lang="es-ES" sz="4400" dirty="0" err="1" smtClean="0"/>
              <a:t>f</a:t>
            </a:r>
            <a:r>
              <a:rPr lang="es-ES" sz="4400" dirty="0" err="1" smtClean="0">
                <a:solidFill>
                  <a:srgbClr val="FFC000"/>
                </a:solidFill>
              </a:rPr>
              <a:t>é</a:t>
            </a:r>
            <a:endParaRPr lang="es-ES" sz="4400" dirty="0" smtClean="0">
              <a:solidFill>
                <a:srgbClr val="FFC000"/>
              </a:solidFill>
            </a:endParaRPr>
          </a:p>
          <a:p>
            <a:pPr algn="ctr"/>
            <a:r>
              <a:rPr lang="es-ES" sz="3200" dirty="0" err="1" smtClean="0">
                <a:solidFill>
                  <a:schemeClr val="bg1"/>
                </a:solidFill>
              </a:rPr>
              <a:t>Com-pá</a:t>
            </a:r>
            <a:r>
              <a:rPr lang="es-ES" sz="3200" dirty="0" err="1" smtClean="0">
                <a:solidFill>
                  <a:srgbClr val="FFC000"/>
                </a:solidFill>
              </a:rPr>
              <a:t>s</a:t>
            </a:r>
            <a:endParaRPr lang="es-ES" sz="3200" dirty="0" smtClean="0">
              <a:solidFill>
                <a:srgbClr val="FFC000"/>
              </a:solidFill>
            </a:endParaRPr>
          </a:p>
          <a:p>
            <a:pPr algn="ctr"/>
            <a:r>
              <a:rPr lang="es-ES" sz="4000" dirty="0" err="1" smtClean="0">
                <a:solidFill>
                  <a:schemeClr val="bg1"/>
                </a:solidFill>
              </a:rPr>
              <a:t>Lim-ó</a:t>
            </a:r>
            <a:r>
              <a:rPr lang="es-ES" sz="4000" dirty="0" err="1" smtClean="0">
                <a:solidFill>
                  <a:srgbClr val="FFC000"/>
                </a:solidFill>
              </a:rPr>
              <a:t>n</a:t>
            </a:r>
            <a:endParaRPr lang="es-E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</a:t>
            </a:r>
            <a:r>
              <a:rPr lang="es-ES" dirty="0" err="1" smtClean="0"/>
              <a:t>Estranxeirismos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604994" cy="281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Test: ¿Cuántos países eres capaz de reconocer con tan solo ver sus banderas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34563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57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Facer</a:t>
            </a:r>
            <a:r>
              <a:rPr lang="es-ES" dirty="0" smtClean="0"/>
              <a:t>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err="1" smtClean="0"/>
              <a:t>receita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176464" cy="48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Masa de pizza en Thermomix. Casera, riquísima y fácil - Recetas de  ¡Escándalo!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8" b="15173"/>
          <a:stretch/>
        </p:blipFill>
        <p:spPr bwMode="auto">
          <a:xfrm>
            <a:off x="4932040" y="2420888"/>
            <a:ext cx="38540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986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Exemplos</a:t>
            </a:r>
            <a:r>
              <a:rPr lang="es-ES" dirty="0" smtClean="0"/>
              <a:t> de </a:t>
            </a:r>
            <a:r>
              <a:rPr lang="es-ES" dirty="0" err="1" smtClean="0"/>
              <a:t>receitas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https://www.lingua.gal/recursos/todos/_/</a:t>
            </a:r>
            <a:r>
              <a:rPr lang="es-ES" dirty="0" smtClean="0">
                <a:hlinkClick r:id="rId2"/>
              </a:rPr>
              <a:t>promovelo/contido_0060/cocinaconnenoas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81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Froitas</a:t>
            </a:r>
            <a:r>
              <a:rPr lang="es-ES" dirty="0" smtClean="0"/>
              <a:t> exóticas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73" y="1844824"/>
            <a:ext cx="2966031" cy="197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Todo sobre el mangost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38" y="1844824"/>
            <a:ext cx="48722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3861048"/>
            <a:ext cx="31683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smtClean="0"/>
              <a:t>Mangostán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788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Froitas</a:t>
            </a:r>
            <a:r>
              <a:rPr lang="es-ES" dirty="0" smtClean="0"/>
              <a:t> exóticas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39552" y="3861048"/>
            <a:ext cx="31683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/>
              <a:t>Pitahaya</a:t>
            </a:r>
            <a:endParaRPr lang="es-ES" sz="5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72816"/>
            <a:ext cx="397511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PLANTA DE PITAYA H.UNDATUS. 50/70 CMS.!!!OFERTA!!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81" y="2204864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2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Froitas</a:t>
            </a:r>
            <a:r>
              <a:rPr lang="es-ES" dirty="0" smtClean="0"/>
              <a:t> exóticas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44" y="1916832"/>
            <a:ext cx="3419176" cy="278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5085184"/>
            <a:ext cx="31683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err="1" smtClean="0"/>
              <a:t>Kiwano</a:t>
            </a:r>
            <a:endParaRPr lang="es-ES" sz="5400" dirty="0"/>
          </a:p>
        </p:txBody>
      </p:sp>
      <p:sp>
        <p:nvSpPr>
          <p:cNvPr id="4" name="AutoShape 4" descr="Kiwano o pepino africano. Cómo cultivarlo - Agromá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4" name="Picture 6" descr="Cultivo de kiwano | El Huerto 2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4675181" cy="43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1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Froitas</a:t>
            </a:r>
            <a:r>
              <a:rPr lang="es-ES" dirty="0" smtClean="0"/>
              <a:t> exóticas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Árbol de Pomelo!! Semillas Frescas Ideal Planta De Interior O Bonsai! fácil  de cultivar comestibles! | e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2" name="Picture 6" descr="Árbol de Pomelo!! Semillas Frescas Ideal Planta De Interior O Bonsai! fácil  de cultivar comestibles! | e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88840"/>
            <a:ext cx="488741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39552" y="5121188"/>
            <a:ext cx="31683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/>
              <a:t>Pomelo</a:t>
            </a: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5446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alimentos</a:t>
            </a: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456384" cy="455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635896" y="2204864"/>
            <a:ext cx="4968552" cy="37444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b="1" dirty="0" smtClean="0"/>
              <a:t>Busca na </a:t>
            </a:r>
            <a:r>
              <a:rPr lang="es-ES" b="1" dirty="0" err="1" smtClean="0"/>
              <a:t>túa</a:t>
            </a:r>
            <a:r>
              <a:rPr lang="es-ES" b="1" dirty="0" smtClean="0"/>
              <a:t> </a:t>
            </a:r>
            <a:r>
              <a:rPr lang="es-ES" b="1" dirty="0" err="1" smtClean="0"/>
              <a:t>cociña</a:t>
            </a:r>
            <a:r>
              <a:rPr lang="es-ES" b="1" dirty="0" smtClean="0"/>
              <a:t> un </a:t>
            </a:r>
            <a:r>
              <a:rPr lang="es-ES" b="1" dirty="0" err="1" smtClean="0"/>
              <a:t>exemplo</a:t>
            </a:r>
            <a:r>
              <a:rPr lang="es-ES" b="1" dirty="0" smtClean="0"/>
              <a:t> de cada tipo de alimento.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Precociñado</a:t>
            </a:r>
            <a:r>
              <a:rPr lang="es-ES" dirty="0" smtClean="0"/>
              <a:t>:</a:t>
            </a:r>
          </a:p>
          <a:p>
            <a:r>
              <a:rPr lang="es-ES" dirty="0" smtClean="0"/>
              <a:t>- Fresco: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Conxelado</a:t>
            </a:r>
            <a:r>
              <a:rPr lang="es-ES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s-ES" dirty="0" err="1" smtClean="0"/>
              <a:t>Refrixerado</a:t>
            </a: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algn="just"/>
            <a:r>
              <a:rPr lang="es-ES" b="1" dirty="0" smtClean="0"/>
              <a:t>Que tipo de alimento </a:t>
            </a:r>
            <a:r>
              <a:rPr lang="es-ES" b="1" dirty="0" err="1" smtClean="0"/>
              <a:t>pensas</a:t>
            </a:r>
            <a:r>
              <a:rPr lang="es-ES" b="1" dirty="0" smtClean="0"/>
              <a:t> que é </a:t>
            </a:r>
            <a:r>
              <a:rPr lang="es-ES" b="1" dirty="0" err="1" smtClean="0"/>
              <a:t>máis</a:t>
            </a:r>
            <a:r>
              <a:rPr lang="es-ES" b="1" dirty="0" smtClean="0"/>
              <a:t> </a:t>
            </a:r>
            <a:r>
              <a:rPr lang="es-ES" b="1" dirty="0" err="1" smtClean="0"/>
              <a:t>saudable</a:t>
            </a:r>
            <a:r>
              <a:rPr lang="es-ES" b="1" dirty="0" smtClean="0"/>
              <a:t>? Por que?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889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s-ES" sz="4400" dirty="0" smtClean="0"/>
              <a:t>Palabras compostas</a:t>
            </a: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es-ES" dirty="0" err="1" smtClean="0"/>
              <a:t>Sacarrollas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Papaventos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r>
              <a:rPr lang="es-ES" dirty="0" err="1" smtClean="0"/>
              <a:t>Crebacabezas</a:t>
            </a:r>
            <a:endParaRPr lang="es-ES" dirty="0" smtClean="0"/>
          </a:p>
          <a:p>
            <a:r>
              <a:rPr lang="es-ES" dirty="0" smtClean="0"/>
              <a:t>Coliflor </a:t>
            </a:r>
          </a:p>
          <a:p>
            <a:r>
              <a:rPr lang="es-ES" dirty="0" err="1" smtClean="0"/>
              <a:t>Xirasol</a:t>
            </a:r>
            <a:endParaRPr lang="es-ES" dirty="0" smtClean="0"/>
          </a:p>
          <a:p>
            <a:r>
              <a:rPr lang="es-ES" dirty="0" err="1" smtClean="0"/>
              <a:t>Lavalouza</a:t>
            </a:r>
            <a:endParaRPr lang="es-ES" dirty="0" smtClean="0"/>
          </a:p>
          <a:p>
            <a:r>
              <a:rPr lang="es-ES" dirty="0" err="1" smtClean="0"/>
              <a:t>Agridoce</a:t>
            </a:r>
            <a:endParaRPr lang="es-ES" dirty="0" smtClean="0"/>
          </a:p>
          <a:p>
            <a:r>
              <a:rPr lang="es-ES" dirty="0" err="1" smtClean="0"/>
              <a:t>Cortaúnllas</a:t>
            </a:r>
            <a:endParaRPr lang="es-ES" dirty="0" smtClean="0"/>
          </a:p>
          <a:p>
            <a:r>
              <a:rPr lang="es-ES" dirty="0" err="1" smtClean="0"/>
              <a:t>Afialapis</a:t>
            </a:r>
            <a:endParaRPr lang="es-ES" dirty="0" smtClean="0"/>
          </a:p>
          <a:p>
            <a:r>
              <a:rPr lang="es-ES" dirty="0" smtClean="0"/>
              <a:t>Baloncesto</a:t>
            </a:r>
          </a:p>
          <a:p>
            <a:r>
              <a:rPr lang="es-ES" dirty="0" err="1" smtClean="0"/>
              <a:t>Pasamáns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Videochamada</a:t>
            </a:r>
            <a:r>
              <a:rPr lang="es-ES" dirty="0" smtClean="0"/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74" y="980728"/>
            <a:ext cx="912690" cy="91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Papaventos ou cometa? – Galego sen bozas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Papaventos ou cometa? – Galego sen bozas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519" y="1893418"/>
            <a:ext cx="778768" cy="78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1273171" cy="106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>
            <a:off x="3106712" y="285293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6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Os demostrativos</a:t>
            </a:r>
            <a:endParaRPr lang="es-E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499636" cy="417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445</TotalTime>
  <Words>280</Words>
  <Application>Microsoft Office PowerPoint</Application>
  <PresentationFormat>Presentación en pantalla (4:3)</PresentationFormat>
  <Paragraphs>115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Ejecutivo</vt:lpstr>
      <vt:lpstr>Unidade 2 Coidamos a alimentación</vt:lpstr>
      <vt:lpstr>Falamos sobre froitas!</vt:lpstr>
      <vt:lpstr>Froitas exóticas</vt:lpstr>
      <vt:lpstr>Froitas exóticas</vt:lpstr>
      <vt:lpstr>Froitas exóticas</vt:lpstr>
      <vt:lpstr>Froitas exóticas</vt:lpstr>
      <vt:lpstr>Tipos de alimentos</vt:lpstr>
      <vt:lpstr>Palabras compostas</vt:lpstr>
      <vt:lpstr>Os demostrativos</vt:lpstr>
      <vt:lpstr>Repaso: Os substantivo (nomes)</vt:lpstr>
      <vt:lpstr>Funcións demostrativos</vt:lpstr>
      <vt:lpstr>Os posesivos</vt:lpstr>
      <vt:lpstr>Función de determinante</vt:lpstr>
      <vt:lpstr>Función de complemento</vt:lpstr>
      <vt:lpstr>Funcións posesivos</vt:lpstr>
      <vt:lpstr>ACENTUACIÓN</vt:lpstr>
      <vt:lpstr>Casos especiais de acentuación (páx.46)</vt:lpstr>
      <vt:lpstr>Separamos en sílabas</vt:lpstr>
      <vt:lpstr>PALABRAS ESDRÚXULAS</vt:lpstr>
      <vt:lpstr>PALABRAS GRAVES</vt:lpstr>
      <vt:lpstr>PALABRAS AGUDAS</vt:lpstr>
      <vt:lpstr>                 Estranxeirismos </vt:lpstr>
      <vt:lpstr>Facer unha receita</vt:lpstr>
      <vt:lpstr>Exemplos de receitas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 2 Coidamos a alimentación</dc:title>
  <dc:creator>judy San</dc:creator>
  <cp:lastModifiedBy>judy San</cp:lastModifiedBy>
  <cp:revision>17</cp:revision>
  <dcterms:created xsi:type="dcterms:W3CDTF">2020-10-04T09:49:18Z</dcterms:created>
  <dcterms:modified xsi:type="dcterms:W3CDTF">2020-11-08T11:36:54Z</dcterms:modified>
</cp:coreProperties>
</file>