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6" r:id="rId3"/>
    <p:sldId id="267" r:id="rId4"/>
    <p:sldId id="269" r:id="rId5"/>
    <p:sldId id="258" r:id="rId6"/>
    <p:sldId id="259" r:id="rId7"/>
    <p:sldId id="277" r:id="rId8"/>
    <p:sldId id="261" r:id="rId9"/>
    <p:sldId id="262" r:id="rId10"/>
    <p:sldId id="264" r:id="rId11"/>
    <p:sldId id="265" r:id="rId12"/>
    <p:sldId id="276" r:id="rId13"/>
    <p:sldId id="278" r:id="rId14"/>
    <p:sldId id="272" r:id="rId15"/>
    <p:sldId id="273" r:id="rId16"/>
    <p:sldId id="274" r:id="rId17"/>
    <p:sldId id="275" r:id="rId18"/>
    <p:sldId id="279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19E-8C14-462D-97D2-4018E15FA962}" type="datetimeFigureOut">
              <a:rPr lang="es-ES" smtClean="0"/>
              <a:t>18/11/2020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A8FF-D2A2-4E47-98B6-C9929D854F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846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19E-8C14-462D-97D2-4018E15FA962}" type="datetimeFigureOut">
              <a:rPr lang="es-ES" smtClean="0"/>
              <a:t>18/11/2020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A8FF-D2A2-4E47-98B6-C9929D854F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29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19E-8C14-462D-97D2-4018E15FA962}" type="datetimeFigureOut">
              <a:rPr lang="es-ES" smtClean="0"/>
              <a:t>18/11/2020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A8FF-D2A2-4E47-98B6-C9929D854F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42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19E-8C14-462D-97D2-4018E15FA962}" type="datetimeFigureOut">
              <a:rPr lang="es-ES" smtClean="0"/>
              <a:t>18/11/2020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A8FF-D2A2-4E47-98B6-C9929D854F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58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19E-8C14-462D-97D2-4018E15FA962}" type="datetimeFigureOut">
              <a:rPr lang="es-ES" smtClean="0"/>
              <a:t>18/11/2020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A8FF-D2A2-4E47-98B6-C9929D854F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46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19E-8C14-462D-97D2-4018E15FA962}" type="datetimeFigureOut">
              <a:rPr lang="es-ES" smtClean="0"/>
              <a:t>18/11/2020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A8FF-D2A2-4E47-98B6-C9929D854F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72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19E-8C14-462D-97D2-4018E15FA962}" type="datetimeFigureOut">
              <a:rPr lang="es-ES" smtClean="0"/>
              <a:t>18/11/2020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A8FF-D2A2-4E47-98B6-C9929D854F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40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19E-8C14-462D-97D2-4018E15FA962}" type="datetimeFigureOut">
              <a:rPr lang="es-ES" smtClean="0"/>
              <a:t>18/11/2020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A8FF-D2A2-4E47-98B6-C9929D854F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085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19E-8C14-462D-97D2-4018E15FA962}" type="datetimeFigureOut">
              <a:rPr lang="es-ES" smtClean="0"/>
              <a:t>18/11/2020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A8FF-D2A2-4E47-98B6-C9929D854F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05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19E-8C14-462D-97D2-4018E15FA962}" type="datetimeFigureOut">
              <a:rPr lang="es-ES" smtClean="0"/>
              <a:t>18/11/2020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A8FF-D2A2-4E47-98B6-C9929D854F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20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19E-8C14-462D-97D2-4018E15FA962}" type="datetimeFigureOut">
              <a:rPr lang="es-ES" smtClean="0"/>
              <a:t>18/11/2020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A8FF-D2A2-4E47-98B6-C9929D854F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37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6219E-8C14-462D-97D2-4018E15FA962}" type="datetimeFigureOut">
              <a:rPr lang="es-ES" smtClean="0"/>
              <a:t>18/11/2020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A8FF-D2A2-4E47-98B6-C9929D854F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30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s.wikipedia.org/wiki/Piet_Mondria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Evaluación inicial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¿Cuáles son los colores primarios?</a:t>
            </a:r>
          </a:p>
          <a:p>
            <a:r>
              <a:rPr lang="es-ES" dirty="0" smtClean="0"/>
              <a:t>¿Por qué se llaman colores primarios?</a:t>
            </a:r>
          </a:p>
          <a:p>
            <a:r>
              <a:rPr lang="es-ES" dirty="0" smtClean="0"/>
              <a:t>¿Conoces el nombre del pintor de este cuadro?</a:t>
            </a:r>
            <a:endParaRPr lang="es-ES" dirty="0"/>
          </a:p>
        </p:txBody>
      </p:sp>
      <p:pic>
        <p:nvPicPr>
          <p:cNvPr id="4" name="Picture 4" descr="mondri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7032"/>
            <a:ext cx="2238127" cy="26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810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971600" y="476672"/>
            <a:ext cx="7272808" cy="2723823"/>
          </a:xfrm>
          <a:prstGeom prst="rect">
            <a:avLst/>
          </a:prstGeom>
          <a:solidFill>
            <a:srgbClr val="FFFF99"/>
          </a:solidFill>
          <a:ln w="1428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s-ES" sz="1800" dirty="0" err="1" smtClean="0"/>
              <a:t>Actividad</a:t>
            </a:r>
            <a:r>
              <a:rPr lang="en-GB" altLang="es-ES" sz="1800" dirty="0" smtClean="0"/>
              <a:t>: </a:t>
            </a:r>
          </a:p>
          <a:p>
            <a:pPr marL="514350" indent="-514350"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s-ES" sz="1800" dirty="0" err="1" smtClean="0"/>
              <a:t>Elige</a:t>
            </a:r>
            <a:r>
              <a:rPr lang="en-GB" altLang="es-ES" sz="1800" dirty="0" smtClean="0"/>
              <a:t> un animal </a:t>
            </a:r>
            <a:r>
              <a:rPr lang="en-GB" altLang="es-ES" sz="1800" dirty="0" err="1" smtClean="0"/>
              <a:t>sencillo</a:t>
            </a:r>
            <a:r>
              <a:rPr lang="en-GB" altLang="es-ES" sz="1800" dirty="0" smtClean="0"/>
              <a:t> de </a:t>
            </a:r>
            <a:r>
              <a:rPr lang="en-GB" altLang="es-ES" sz="1800" dirty="0" err="1" smtClean="0"/>
              <a:t>dibujar</a:t>
            </a:r>
            <a:r>
              <a:rPr lang="en-GB" altLang="es-ES" sz="1800" dirty="0" smtClean="0"/>
              <a:t>.</a:t>
            </a:r>
          </a:p>
          <a:p>
            <a:pPr marL="514350" indent="-514350"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s-ES" sz="1800" dirty="0" err="1" smtClean="0"/>
              <a:t>Divídelo</a:t>
            </a:r>
            <a:r>
              <a:rPr lang="en-GB" altLang="es-ES" sz="1800" dirty="0" smtClean="0"/>
              <a:t> </a:t>
            </a:r>
            <a:r>
              <a:rPr lang="en-GB" altLang="es-ES" sz="1800" dirty="0" err="1" smtClean="0"/>
              <a:t>empleando</a:t>
            </a:r>
            <a:r>
              <a:rPr lang="en-GB" altLang="es-ES" sz="1800" dirty="0" smtClean="0"/>
              <a:t> </a:t>
            </a:r>
            <a:r>
              <a:rPr lang="en-GB" altLang="es-ES" sz="1800" dirty="0" err="1" smtClean="0"/>
              <a:t>líneas</a:t>
            </a:r>
            <a:r>
              <a:rPr lang="en-GB" altLang="es-ES" sz="1800" dirty="0" smtClean="0"/>
              <a:t> </a:t>
            </a:r>
            <a:r>
              <a:rPr lang="en-GB" altLang="es-ES" sz="1800" dirty="0" err="1" smtClean="0"/>
              <a:t>rectas</a:t>
            </a:r>
            <a:r>
              <a:rPr lang="en-GB" altLang="es-ES" sz="1800" dirty="0" smtClean="0"/>
              <a:t> </a:t>
            </a:r>
            <a:r>
              <a:rPr lang="en-GB" altLang="es-ES" sz="1800" dirty="0" err="1" smtClean="0"/>
              <a:t>negras</a:t>
            </a:r>
            <a:r>
              <a:rPr lang="en-GB" altLang="es-ES" sz="1800" dirty="0" smtClean="0"/>
              <a:t>.</a:t>
            </a:r>
          </a:p>
          <a:p>
            <a:pPr marL="514350" indent="-514350"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s-ES" sz="1800" dirty="0" err="1" smtClean="0"/>
              <a:t>Colorea</a:t>
            </a:r>
            <a:r>
              <a:rPr lang="en-GB" altLang="es-ES" sz="1800" dirty="0" smtClean="0"/>
              <a:t> </a:t>
            </a:r>
            <a:r>
              <a:rPr lang="en-GB" altLang="es-ES" sz="1800" dirty="0" err="1" smtClean="0"/>
              <a:t>algunos</a:t>
            </a:r>
            <a:r>
              <a:rPr lang="en-GB" altLang="es-ES" sz="1800" dirty="0" smtClean="0"/>
              <a:t> de </a:t>
            </a:r>
            <a:r>
              <a:rPr lang="en-GB" altLang="es-ES" sz="1800" dirty="0" err="1" smtClean="0"/>
              <a:t>los</a:t>
            </a:r>
            <a:r>
              <a:rPr lang="en-GB" altLang="es-ES" sz="1800" dirty="0" smtClean="0"/>
              <a:t> </a:t>
            </a:r>
            <a:r>
              <a:rPr lang="en-GB" altLang="es-ES" sz="1800" dirty="0" err="1" smtClean="0"/>
              <a:t>recuadros</a:t>
            </a:r>
            <a:r>
              <a:rPr lang="en-GB" altLang="es-ES" sz="1800" dirty="0" smtClean="0"/>
              <a:t> </a:t>
            </a:r>
            <a:r>
              <a:rPr lang="en-GB" altLang="es-ES" sz="1800" dirty="0" err="1" smtClean="0"/>
              <a:t>creados</a:t>
            </a:r>
            <a:r>
              <a:rPr lang="en-GB" altLang="es-ES" sz="1800" dirty="0" smtClean="0"/>
              <a:t> </a:t>
            </a:r>
            <a:r>
              <a:rPr lang="en-GB" altLang="es-ES" sz="1800" dirty="0" err="1" smtClean="0"/>
              <a:t>empleando</a:t>
            </a:r>
            <a:r>
              <a:rPr lang="en-GB" altLang="es-ES" sz="1800" dirty="0" smtClean="0"/>
              <a:t> SOLO </a:t>
            </a:r>
            <a:r>
              <a:rPr lang="en-GB" altLang="es-ES" sz="1800" dirty="0" err="1" smtClean="0"/>
              <a:t>los</a:t>
            </a:r>
            <a:r>
              <a:rPr lang="en-GB" altLang="es-ES" sz="1800" dirty="0" smtClean="0"/>
              <a:t> </a:t>
            </a:r>
            <a:r>
              <a:rPr lang="en-GB" altLang="es-ES" sz="1800" dirty="0" err="1" smtClean="0"/>
              <a:t>colores</a:t>
            </a:r>
            <a:r>
              <a:rPr lang="en-GB" altLang="es-ES" sz="1800" dirty="0" smtClean="0"/>
              <a:t> </a:t>
            </a:r>
            <a:r>
              <a:rPr lang="en-GB" altLang="es-ES" sz="1800" dirty="0" err="1" smtClean="0"/>
              <a:t>primarios</a:t>
            </a:r>
            <a:r>
              <a:rPr lang="en-GB" altLang="es-ES" sz="1800" dirty="0" smtClean="0"/>
              <a:t>.</a:t>
            </a:r>
          </a:p>
          <a:p>
            <a:pPr marL="514350" indent="-514350" algn="just" eaLnBrk="1" hangingPunct="1">
              <a:spcBef>
                <a:spcPct val="50000"/>
              </a:spcBef>
              <a:buFontTx/>
              <a:buAutoNum type="arabicPeriod"/>
            </a:pPr>
            <a:endParaRPr lang="en-GB" altLang="es-ES" sz="1800" dirty="0" smtClean="0"/>
          </a:p>
          <a:p>
            <a:pPr marL="514350" indent="-514350" algn="just" eaLnBrk="1" hangingPunct="1">
              <a:spcBef>
                <a:spcPct val="50000"/>
              </a:spcBef>
              <a:buFontTx/>
              <a:buAutoNum type="arabicPeriod"/>
            </a:pPr>
            <a:endParaRPr lang="en-GB" altLang="es-ES" sz="1800" dirty="0"/>
          </a:p>
        </p:txBody>
      </p:sp>
      <p:pic>
        <p:nvPicPr>
          <p:cNvPr id="14339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40" y="3826821"/>
            <a:ext cx="58420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30277"/>
            <a:ext cx="2011586" cy="268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1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 smtClean="0"/>
              <a:t>Ejemplos</a:t>
            </a:r>
          </a:p>
        </p:txBody>
      </p:sp>
      <p:pic>
        <p:nvPicPr>
          <p:cNvPr id="15363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23" y="1268760"/>
            <a:ext cx="7353402" cy="4857403"/>
          </a:xfrm>
        </p:spPr>
      </p:pic>
    </p:spTree>
    <p:extLst>
      <p:ext uri="{BB962C8B-B14F-4D97-AF65-F5344CB8AC3E}">
        <p14:creationId xmlns:p14="http://schemas.microsoft.com/office/powerpoint/2010/main" val="6035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Materiales necesarios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Lápiz</a:t>
            </a:r>
          </a:p>
          <a:p>
            <a:r>
              <a:rPr lang="es-ES" dirty="0" smtClean="0"/>
              <a:t>Folio blanco o cartulina blanca</a:t>
            </a:r>
          </a:p>
          <a:p>
            <a:r>
              <a:rPr lang="es-ES" dirty="0" smtClean="0"/>
              <a:t>Regla</a:t>
            </a:r>
          </a:p>
          <a:p>
            <a:r>
              <a:rPr lang="es-ES" dirty="0" smtClean="0"/>
              <a:t>Pañuelo de papel (para limpiar el rotulador de la regla antes de volver a usarlo)</a:t>
            </a:r>
          </a:p>
          <a:p>
            <a:r>
              <a:rPr lang="es-ES" dirty="0" smtClean="0"/>
              <a:t>Rotulador negro</a:t>
            </a:r>
          </a:p>
          <a:p>
            <a:pPr algn="just"/>
            <a:r>
              <a:rPr lang="es-ES" dirty="0" smtClean="0"/>
              <a:t>Podéis utilizar rotuladores, pinturas, o cualquier material que tenga los colores primarios, como goma </a:t>
            </a:r>
            <a:r>
              <a:rPr lang="es-ES" dirty="0" err="1" smtClean="0"/>
              <a:t>eva</a:t>
            </a:r>
            <a:r>
              <a:rPr lang="es-ES" dirty="0" smtClean="0"/>
              <a:t>, papel pinocho, etc. </a:t>
            </a:r>
          </a:p>
          <a:p>
            <a:r>
              <a:rPr lang="es-ES" dirty="0" smtClean="0"/>
              <a:t>Material opcional: tijeras y papeles de colores (rojo, amarillo, azul).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2592288" cy="172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9" t="32802" r="56288" b="46491"/>
          <a:stretch/>
        </p:blipFill>
        <p:spPr>
          <a:xfrm>
            <a:off x="2699792" y="3501008"/>
            <a:ext cx="3651134" cy="255899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39552" y="1412776"/>
            <a:ext cx="1800200" cy="32403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Para completar os cuadrados dibujados usaron goma roja </a:t>
            </a:r>
            <a:r>
              <a:rPr lang="es-ES" dirty="0" err="1" smtClean="0"/>
              <a:t>eva</a:t>
            </a:r>
            <a:r>
              <a:rPr lang="es-ES" dirty="0" smtClean="0"/>
              <a:t>, cartulina azul y amarilla y rotuladores. </a:t>
            </a:r>
          </a:p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026" name="Picture 2" descr="Sinterklaas knutselen voor kleuters en oudere kinderen en gelijk wat leren over kunst? Met deze Piet Mondriaan knutsel sla je twee vliegen in één klap. Met gratis downloads en uitleg. #sinterklaas #kinder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4021"/>
          <a:stretch/>
        </p:blipFill>
        <p:spPr bwMode="auto">
          <a:xfrm>
            <a:off x="3203848" y="476672"/>
            <a:ext cx="5362575" cy="222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48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Ojo!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 smtClean="0"/>
              <a:t>- </a:t>
            </a:r>
            <a:r>
              <a:rPr lang="es-ES" b="1" dirty="0" smtClean="0"/>
              <a:t>Haz un boceto</a:t>
            </a:r>
            <a:r>
              <a:rPr lang="es-ES" dirty="0" smtClean="0"/>
              <a:t>. Piensa qué quieres hacer antes de comenzar a dibujar. Hay que cuidar el material.</a:t>
            </a:r>
          </a:p>
          <a:p>
            <a:pPr marL="0" indent="0" algn="just">
              <a:buNone/>
            </a:pPr>
            <a:r>
              <a:rPr lang="es-ES" dirty="0" smtClean="0"/>
              <a:t>- </a:t>
            </a:r>
            <a:r>
              <a:rPr lang="es-ES" b="1" dirty="0" smtClean="0"/>
              <a:t>Cuidado con los rotuladores y la regla. </a:t>
            </a:r>
            <a:r>
              <a:rPr lang="es-ES" dirty="0" smtClean="0"/>
              <a:t>Aseguraos que no tiene restos de rotulador antes de volver a usarla, para evitar borrones. 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20955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45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¿Cómo dibujar animales?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t="8014" r="6511" b="5737"/>
          <a:stretch/>
        </p:blipFill>
        <p:spPr bwMode="auto">
          <a:xfrm>
            <a:off x="251520" y="1412776"/>
            <a:ext cx="378793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 descr="Plantillas didácticas para enseñar a dibujar a los chicos varios modelos |  Enseñar a dibujar, Como dibujar un perro, Dibujos fáciles de hac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119245" cy="3741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0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¿Cómo dibujar animales?</a:t>
            </a:r>
            <a:endParaRPr lang="es-ES" dirty="0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t="14870" r="-1016" b="-1608"/>
          <a:stretch/>
        </p:blipFill>
        <p:spPr bwMode="auto">
          <a:xfrm>
            <a:off x="395536" y="2084832"/>
            <a:ext cx="2448272" cy="376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96" y="2570038"/>
            <a:ext cx="22479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 descr="Como dibujar una jiraf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97913"/>
            <a:ext cx="3312368" cy="4735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7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2865"/>
            <a:ext cx="3024336" cy="624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olorear Como dibujar una sonriente rana (Como dibujar una rana), dibujo  para colorear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3816424" cy="609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¡Espero ver pronto vuestras creaciones!</a:t>
            </a:r>
            <a:endParaRPr lang="es-ES" dirty="0"/>
          </a:p>
        </p:txBody>
      </p:sp>
      <p:pic>
        <p:nvPicPr>
          <p:cNvPr id="4" name="Picture 2" descr="Lámina artística «Piet Mondrian Art Cat Geométrico Diseño policromático  simple» de mediashop007 | Redbub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47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404813"/>
            <a:ext cx="4103687" cy="1470025"/>
          </a:xfrm>
          <a:solidFill>
            <a:srgbClr val="00FFFF"/>
          </a:solidFill>
          <a:ln w="1270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s-ES" smtClean="0"/>
              <a:t>Piet Mondrian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869160"/>
            <a:ext cx="8569647" cy="1872208"/>
          </a:xfrm>
          <a:solidFill>
            <a:srgbClr val="00FFFF"/>
          </a:solidFill>
          <a:ln w="127000">
            <a:solidFill>
              <a:srgbClr val="0000FF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s-ES" sz="2400" b="1" dirty="0" err="1">
                <a:solidFill>
                  <a:schemeClr val="tx1"/>
                </a:solidFill>
              </a:rPr>
              <a:t>Piet</a:t>
            </a:r>
            <a:r>
              <a:rPr lang="es-ES" sz="2400" b="1" dirty="0">
                <a:solidFill>
                  <a:schemeClr val="tx1"/>
                </a:solidFill>
              </a:rPr>
              <a:t> </a:t>
            </a:r>
            <a:r>
              <a:rPr lang="es-ES" sz="2400" b="1" dirty="0" err="1">
                <a:solidFill>
                  <a:schemeClr val="tx1"/>
                </a:solidFill>
              </a:rPr>
              <a:t>Mondrian</a:t>
            </a:r>
            <a:r>
              <a:rPr lang="es-ES" sz="2400" dirty="0">
                <a:solidFill>
                  <a:schemeClr val="tx1"/>
                </a:solidFill>
              </a:rPr>
              <a:t> (</a:t>
            </a:r>
            <a:r>
              <a:rPr lang="es-ES" sz="2400" dirty="0" err="1">
                <a:solidFill>
                  <a:schemeClr val="tx1"/>
                </a:solidFill>
              </a:rPr>
              <a:t>Amersfoort</a:t>
            </a:r>
            <a:r>
              <a:rPr lang="es-ES" sz="2400" dirty="0">
                <a:solidFill>
                  <a:schemeClr val="tx1"/>
                </a:solidFill>
              </a:rPr>
              <a:t>, 7 de marzo de 1872-Nueva York, 1 de febrero de 1944), fue un pintor vanguardista neerlandés, miembro de </a:t>
            </a:r>
            <a:r>
              <a:rPr lang="es-ES" sz="2400" dirty="0" err="1">
                <a:solidFill>
                  <a:schemeClr val="tx1"/>
                </a:solidFill>
              </a:rPr>
              <a:t>De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Stijl</a:t>
            </a:r>
            <a:r>
              <a:rPr lang="es-ES" sz="2400" dirty="0">
                <a:solidFill>
                  <a:schemeClr val="tx1"/>
                </a:solidFill>
              </a:rPr>
              <a:t> y fundador del neoplasticismo, junto con </a:t>
            </a:r>
            <a:r>
              <a:rPr lang="es-ES" sz="2400" dirty="0" err="1">
                <a:solidFill>
                  <a:schemeClr val="tx1"/>
                </a:solidFill>
              </a:rPr>
              <a:t>Theo</a:t>
            </a:r>
            <a:r>
              <a:rPr lang="es-ES" sz="2400" dirty="0">
                <a:solidFill>
                  <a:schemeClr val="tx1"/>
                </a:solidFill>
              </a:rPr>
              <a:t> van </a:t>
            </a:r>
            <a:r>
              <a:rPr lang="es-ES" sz="2400" dirty="0" err="1">
                <a:solidFill>
                  <a:schemeClr val="tx1"/>
                </a:solidFill>
              </a:rPr>
              <a:t>Doesburg</a:t>
            </a:r>
            <a:r>
              <a:rPr lang="es-ES" sz="2400" dirty="0">
                <a:solidFill>
                  <a:schemeClr val="tx1"/>
                </a:solidFill>
              </a:rPr>
              <a:t>.</a:t>
            </a:r>
            <a:r>
              <a:rPr lang="en-GB" altLang="es-ES" sz="2400" dirty="0" smtClean="0">
                <a:solidFill>
                  <a:schemeClr val="tx1"/>
                </a:solidFill>
              </a:rPr>
              <a:t>Mondrian era un </a:t>
            </a:r>
            <a:r>
              <a:rPr lang="en-GB" altLang="es-ES" sz="2400" dirty="0" err="1" smtClean="0">
                <a:solidFill>
                  <a:schemeClr val="tx1"/>
                </a:solidFill>
              </a:rPr>
              <a:t>pintor</a:t>
            </a:r>
            <a:r>
              <a:rPr lang="en-GB" altLang="es-ES" sz="2400" dirty="0" smtClean="0">
                <a:solidFill>
                  <a:schemeClr val="tx1"/>
                </a:solidFill>
              </a:rPr>
              <a:t> </a:t>
            </a:r>
            <a:r>
              <a:rPr lang="en-GB" altLang="es-ES" sz="2400" dirty="0" err="1" smtClean="0">
                <a:solidFill>
                  <a:schemeClr val="tx1"/>
                </a:solidFill>
              </a:rPr>
              <a:t>holandés</a:t>
            </a:r>
            <a:r>
              <a:rPr lang="en-GB" altLang="es-ES" sz="2400" dirty="0" smtClean="0">
                <a:solidFill>
                  <a:schemeClr val="tx1"/>
                </a:solidFill>
              </a:rPr>
              <a:t>. </a:t>
            </a:r>
            <a:r>
              <a:rPr lang="en-GB" altLang="es-ES" sz="2400" dirty="0" err="1" smtClean="0">
                <a:solidFill>
                  <a:schemeClr val="tx1"/>
                </a:solidFill>
              </a:rPr>
              <a:t>En</a:t>
            </a:r>
            <a:r>
              <a:rPr lang="en-GB" altLang="es-ES" sz="2400" dirty="0" smtClean="0">
                <a:solidFill>
                  <a:schemeClr val="tx1"/>
                </a:solidFill>
              </a:rPr>
              <a:t> sus </a:t>
            </a:r>
            <a:r>
              <a:rPr lang="en-GB" altLang="es-ES" sz="2400" dirty="0" err="1" smtClean="0">
                <a:solidFill>
                  <a:schemeClr val="tx1"/>
                </a:solidFill>
              </a:rPr>
              <a:t>composiciones</a:t>
            </a:r>
            <a:r>
              <a:rPr lang="en-GB" altLang="es-ES" sz="2400" dirty="0" smtClean="0">
                <a:solidFill>
                  <a:schemeClr val="tx1"/>
                </a:solidFill>
              </a:rPr>
              <a:t> </a:t>
            </a:r>
            <a:r>
              <a:rPr lang="en-GB" altLang="es-ES" sz="2400" dirty="0" err="1" smtClean="0">
                <a:solidFill>
                  <a:schemeClr val="tx1"/>
                </a:solidFill>
              </a:rPr>
              <a:t>empleaba</a:t>
            </a:r>
            <a:r>
              <a:rPr lang="en-GB" altLang="es-ES" sz="2400" dirty="0" smtClean="0">
                <a:solidFill>
                  <a:schemeClr val="tx1"/>
                </a:solidFill>
              </a:rPr>
              <a:t> </a:t>
            </a:r>
            <a:r>
              <a:rPr lang="en-GB" altLang="es-ES" sz="2400" dirty="0" err="1" smtClean="0">
                <a:solidFill>
                  <a:schemeClr val="tx1"/>
                </a:solidFill>
              </a:rPr>
              <a:t>los</a:t>
            </a:r>
            <a:r>
              <a:rPr lang="en-GB" altLang="es-ES" sz="2400" dirty="0" smtClean="0">
                <a:solidFill>
                  <a:schemeClr val="tx1"/>
                </a:solidFill>
              </a:rPr>
              <a:t> </a:t>
            </a:r>
            <a:r>
              <a:rPr lang="en-GB" altLang="es-ES" sz="2400" dirty="0" err="1" smtClean="0">
                <a:solidFill>
                  <a:schemeClr val="tx1"/>
                </a:solidFill>
              </a:rPr>
              <a:t>colores</a:t>
            </a:r>
            <a:r>
              <a:rPr lang="en-GB" altLang="es-ES" sz="2400" dirty="0" smtClean="0">
                <a:solidFill>
                  <a:schemeClr val="tx1"/>
                </a:solidFill>
              </a:rPr>
              <a:t> </a:t>
            </a:r>
            <a:r>
              <a:rPr lang="en-GB" altLang="es-ES" sz="2400" dirty="0" err="1" smtClean="0">
                <a:solidFill>
                  <a:schemeClr val="tx1"/>
                </a:solidFill>
              </a:rPr>
              <a:t>primarios</a:t>
            </a:r>
            <a:r>
              <a:rPr lang="en-GB" altLang="es-ES" sz="2400" dirty="0" smtClean="0">
                <a:solidFill>
                  <a:schemeClr val="tx1"/>
                </a:solidFill>
              </a:rPr>
              <a:t> y </a:t>
            </a:r>
            <a:r>
              <a:rPr lang="en-GB" altLang="es-ES" sz="2400" dirty="0" err="1" smtClean="0">
                <a:solidFill>
                  <a:schemeClr val="tx1"/>
                </a:solidFill>
              </a:rPr>
              <a:t>líneas</a:t>
            </a:r>
            <a:r>
              <a:rPr lang="en-GB" altLang="es-ES" sz="2400" dirty="0" smtClean="0">
                <a:solidFill>
                  <a:schemeClr val="tx1"/>
                </a:solidFill>
              </a:rPr>
              <a:t> </a:t>
            </a:r>
            <a:r>
              <a:rPr lang="en-GB" altLang="es-ES" sz="2400" dirty="0" err="1" smtClean="0">
                <a:solidFill>
                  <a:schemeClr val="tx1"/>
                </a:solidFill>
              </a:rPr>
              <a:t>rectas</a:t>
            </a:r>
            <a:r>
              <a:rPr lang="en-GB" altLang="es-ES" sz="2400" dirty="0" smtClean="0">
                <a:solidFill>
                  <a:schemeClr val="tx1"/>
                </a:solidFill>
              </a:rPr>
              <a:t> </a:t>
            </a:r>
            <a:r>
              <a:rPr lang="en-GB" altLang="es-ES" sz="2400" dirty="0" err="1" smtClean="0">
                <a:solidFill>
                  <a:schemeClr val="tx1"/>
                </a:solidFill>
              </a:rPr>
              <a:t>negras</a:t>
            </a:r>
            <a:r>
              <a:rPr lang="en-GB" altLang="es-ES" sz="2400" dirty="0" smtClean="0">
                <a:solidFill>
                  <a:schemeClr val="tx1"/>
                </a:solidFill>
              </a:rPr>
              <a:t>.  </a:t>
            </a:r>
          </a:p>
        </p:txBody>
      </p:sp>
      <p:pic>
        <p:nvPicPr>
          <p:cNvPr id="2052" name="Picture 5" descr="Mondria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1"/>
            <a:ext cx="1718493" cy="23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669925"/>
            <a:ext cx="32162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Resultado de imagen de piet mondrian obr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2286000"/>
            <a:ext cx="2835275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5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PIET MONDRIAN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Líneas negras</a:t>
            </a:r>
          </a:p>
          <a:p>
            <a:pPr>
              <a:defRPr/>
            </a:pPr>
            <a:endParaRPr lang="es-ES" dirty="0"/>
          </a:p>
          <a:p>
            <a:pPr marL="0" indent="0">
              <a:buFontTx/>
              <a:buNone/>
              <a:defRPr/>
            </a:pPr>
            <a:endParaRPr lang="es-ES" dirty="0" smtClean="0"/>
          </a:p>
          <a:p>
            <a:pPr marL="0" indent="0">
              <a:buFontTx/>
              <a:buNone/>
              <a:defRPr/>
            </a:pPr>
            <a:endParaRPr lang="es-ES" dirty="0" smtClean="0"/>
          </a:p>
          <a:p>
            <a:pPr>
              <a:defRPr/>
            </a:pPr>
            <a:r>
              <a:rPr lang="es-ES" dirty="0" smtClean="0"/>
              <a:t>Colores primarios</a:t>
            </a:r>
            <a:endParaRPr lang="es-ES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4457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1341438"/>
            <a:ext cx="2185987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Colores Primarios y Secundarios - DIS PUBLICITA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32085"/>
            <a:ext cx="2808312" cy="28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8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mondr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3888"/>
            <a:ext cx="76327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4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mondrian_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836613"/>
            <a:ext cx="5554662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5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iet_mondri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0350"/>
            <a:ext cx="574357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0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Más información sobre </a:t>
            </a:r>
            <a:r>
              <a:rPr lang="es-ES" dirty="0" err="1" smtClean="0"/>
              <a:t>Mondrian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es.wikipedia.org/wiki/Piet_Mondrian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AutoShape 2" descr="Europa, Mapa Político | Europe map, Paul's missionary journeys, Conjugation  ga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1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 descr="mondrian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3463"/>
            <a:ext cx="4079875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mondrian d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57563"/>
            <a:ext cx="1868488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mondrian 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8913"/>
            <a:ext cx="4243387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Mondrian-D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924175"/>
            <a:ext cx="13335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260648"/>
            <a:ext cx="3114997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 han decorado multitud de objetos usando sus diseños: coches, vestidos, casas, etc.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iet-mondrian-nike-dunk-low-sb-availabl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0035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83569" y="5445224"/>
            <a:ext cx="4968552" cy="1015663"/>
          </a:xfrm>
          <a:prstGeom prst="rect">
            <a:avLst/>
          </a:prstGeom>
          <a:solidFill>
            <a:srgbClr val="CCFFCC"/>
          </a:solidFill>
          <a:ln w="130175">
            <a:solidFill>
              <a:srgbClr val="00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s-ES" sz="4800" dirty="0"/>
              <a:t>¡</a:t>
            </a:r>
            <a:r>
              <a:rPr lang="en-GB" altLang="es-ES" sz="4800" dirty="0" err="1" smtClean="0"/>
              <a:t>Incluso</a:t>
            </a:r>
            <a:r>
              <a:rPr lang="en-GB" altLang="es-ES" sz="4800" dirty="0" smtClean="0"/>
              <a:t> </a:t>
            </a:r>
            <a:r>
              <a:rPr lang="en-GB" altLang="es-ES" sz="4800" dirty="0" err="1" smtClean="0"/>
              <a:t>zapatos</a:t>
            </a:r>
            <a:r>
              <a:rPr lang="en-GB" altLang="es-ES" sz="6000" dirty="0" smtClean="0"/>
              <a:t>!</a:t>
            </a:r>
            <a:endParaRPr lang="en-GB" altLang="es-ES" sz="6000" dirty="0"/>
          </a:p>
        </p:txBody>
      </p:sp>
      <p:pic>
        <p:nvPicPr>
          <p:cNvPr id="3074" name="Picture 2" descr="Piet Mondrian Camiseta de artista para hombre, camiseta blanca informal de  verano para hombre, ropa de calle unisex fresca|Camisetas| - AliExpr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89919"/>
            <a:ext cx="3043758" cy="30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ondrian bi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352901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2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245</Words>
  <Application>Microsoft Office PowerPoint</Application>
  <PresentationFormat>Presentación en pantalla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Evaluación inicial</vt:lpstr>
      <vt:lpstr>Piet Mondrian</vt:lpstr>
      <vt:lpstr>PIET MONDRIAN</vt:lpstr>
      <vt:lpstr>Presentación de PowerPoint</vt:lpstr>
      <vt:lpstr>Presentación de PowerPoint</vt:lpstr>
      <vt:lpstr>Presentación de PowerPoint</vt:lpstr>
      <vt:lpstr>Más información sobre Mondrian</vt:lpstr>
      <vt:lpstr>Presentación de PowerPoint</vt:lpstr>
      <vt:lpstr>Presentación de PowerPoint</vt:lpstr>
      <vt:lpstr>Presentación de PowerPoint</vt:lpstr>
      <vt:lpstr>Ejemplos</vt:lpstr>
      <vt:lpstr>Materiales necesarios</vt:lpstr>
      <vt:lpstr>Presentación de PowerPoint</vt:lpstr>
      <vt:lpstr>Ojo!</vt:lpstr>
      <vt:lpstr>¿Cómo dibujar animales?</vt:lpstr>
      <vt:lpstr>¿Cómo dibujar animales?</vt:lpstr>
      <vt:lpstr>Presentación de PowerPoint</vt:lpstr>
      <vt:lpstr>¡Espero ver pronto vuestras creaciones!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inicial</dc:title>
  <dc:creator>judy San</dc:creator>
  <cp:lastModifiedBy>judy San</cp:lastModifiedBy>
  <cp:revision>10</cp:revision>
  <dcterms:created xsi:type="dcterms:W3CDTF">2020-09-11T07:45:51Z</dcterms:created>
  <dcterms:modified xsi:type="dcterms:W3CDTF">2020-11-18T19:16:39Z</dcterms:modified>
</cp:coreProperties>
</file>