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63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9D9F-756B-4829-9A54-DFD877864E70}" type="datetimeFigureOut">
              <a:rPr lang="es-ES" smtClean="0"/>
              <a:pPr/>
              <a:t>23/02/2022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0D900-11D8-430F-9013-AAD204562E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9D9F-756B-4829-9A54-DFD877864E70}" type="datetimeFigureOut">
              <a:rPr lang="es-ES" smtClean="0"/>
              <a:pPr/>
              <a:t>23/02/2022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0D900-11D8-430F-9013-AAD204562E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9D9F-756B-4829-9A54-DFD877864E70}" type="datetimeFigureOut">
              <a:rPr lang="es-ES" smtClean="0"/>
              <a:pPr/>
              <a:t>23/02/2022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0D900-11D8-430F-9013-AAD204562E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9D9F-756B-4829-9A54-DFD877864E70}" type="datetimeFigureOut">
              <a:rPr lang="es-ES" smtClean="0"/>
              <a:pPr/>
              <a:t>23/02/2022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0D900-11D8-430F-9013-AAD204562E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9D9F-756B-4829-9A54-DFD877864E70}" type="datetimeFigureOut">
              <a:rPr lang="es-ES" smtClean="0"/>
              <a:pPr/>
              <a:t>23/02/2022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0D900-11D8-430F-9013-AAD204562E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9D9F-756B-4829-9A54-DFD877864E70}" type="datetimeFigureOut">
              <a:rPr lang="es-ES" smtClean="0"/>
              <a:pPr/>
              <a:t>23/02/2022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0D900-11D8-430F-9013-AAD204562E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9D9F-756B-4829-9A54-DFD877864E70}" type="datetimeFigureOut">
              <a:rPr lang="es-ES" smtClean="0"/>
              <a:pPr/>
              <a:t>23/02/2022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0D900-11D8-430F-9013-AAD204562E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9D9F-756B-4829-9A54-DFD877864E70}" type="datetimeFigureOut">
              <a:rPr lang="es-ES" smtClean="0"/>
              <a:pPr/>
              <a:t>23/02/2022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0D900-11D8-430F-9013-AAD204562E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9D9F-756B-4829-9A54-DFD877864E70}" type="datetimeFigureOut">
              <a:rPr lang="es-ES" smtClean="0"/>
              <a:pPr/>
              <a:t>23/02/2022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0D900-11D8-430F-9013-AAD204562E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9D9F-756B-4829-9A54-DFD877864E70}" type="datetimeFigureOut">
              <a:rPr lang="es-ES" smtClean="0"/>
              <a:pPr/>
              <a:t>23/02/2022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0D900-11D8-430F-9013-AAD204562E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9D9F-756B-4829-9A54-DFD877864E70}" type="datetimeFigureOut">
              <a:rPr lang="es-ES" smtClean="0"/>
              <a:pPr/>
              <a:t>23/02/2022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0D900-11D8-430F-9013-AAD204562E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B9D9F-756B-4829-9A54-DFD877864E70}" type="datetimeFigureOut">
              <a:rPr lang="es-ES" smtClean="0"/>
              <a:pPr/>
              <a:t>23/02/2022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0D900-11D8-430F-9013-AAD204562E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Litosfera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Capa sólida e </a:t>
            </a:r>
            <a:r>
              <a:rPr lang="es-ES" dirty="0" err="1" smtClean="0"/>
              <a:t>ríxida</a:t>
            </a:r>
            <a:r>
              <a:rPr lang="es-ES" dirty="0" smtClean="0"/>
              <a:t> da Terra.</a:t>
            </a:r>
          </a:p>
          <a:p>
            <a:r>
              <a:rPr lang="es-ES" dirty="0" smtClean="0"/>
              <a:t>Os </a:t>
            </a:r>
            <a:r>
              <a:rPr lang="es-ES" dirty="0" err="1" smtClean="0"/>
              <a:t>minerais</a:t>
            </a:r>
            <a:r>
              <a:rPr lang="es-ES" dirty="0" smtClean="0"/>
              <a:t> forman as rochas. </a:t>
            </a:r>
          </a:p>
          <a:p>
            <a:r>
              <a:rPr lang="es-ES" dirty="0" smtClean="0"/>
              <a:t>TIPOS DE ROCHAS:</a:t>
            </a:r>
          </a:p>
          <a:p>
            <a:r>
              <a:rPr lang="es-ES" dirty="0" smtClean="0"/>
              <a:t>Sedimentarias: </a:t>
            </a:r>
            <a:r>
              <a:rPr lang="es-ES" dirty="0" err="1" smtClean="0"/>
              <a:t>fórmanse</a:t>
            </a:r>
            <a:r>
              <a:rPr lang="es-ES" dirty="0" smtClean="0"/>
              <a:t> a partir </a:t>
            </a:r>
            <a:r>
              <a:rPr lang="es-ES" dirty="0" err="1" smtClean="0"/>
              <a:t>doutras</a:t>
            </a:r>
            <a:r>
              <a:rPr lang="es-ES" dirty="0" smtClean="0"/>
              <a:t> rochas.</a:t>
            </a:r>
          </a:p>
          <a:p>
            <a:r>
              <a:rPr lang="es-ES" smtClean="0"/>
              <a:t>Magmáticas:fórºmanse</a:t>
            </a:r>
            <a:r>
              <a:rPr lang="es-ES" dirty="0" smtClean="0"/>
              <a:t> a partir do magma</a:t>
            </a:r>
          </a:p>
          <a:p>
            <a:r>
              <a:rPr lang="es-ES" dirty="0" smtClean="0"/>
              <a:t>Metamórficas: </a:t>
            </a:r>
            <a:r>
              <a:rPr lang="es-ES" dirty="0" err="1" smtClean="0"/>
              <a:t>fórmanse</a:t>
            </a:r>
            <a:r>
              <a:rPr lang="es-ES" dirty="0" smtClean="0"/>
              <a:t> a partir das altas temperaturas e a presión da Terra.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8596" y="714356"/>
            <a:ext cx="7772400" cy="1470025"/>
          </a:xfrm>
        </p:spPr>
        <p:txBody>
          <a:bodyPr/>
          <a:lstStyle/>
          <a:p>
            <a:r>
              <a:rPr lang="es-ES" dirty="0" smtClean="0"/>
              <a:t>OUTERIO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00100" y="2786058"/>
            <a:ext cx="6772300" cy="2852742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Elevación de </a:t>
            </a:r>
            <a:r>
              <a:rPr lang="es-ES" dirty="0" err="1" smtClean="0">
                <a:solidFill>
                  <a:schemeClr val="tx1"/>
                </a:solidFill>
              </a:rPr>
              <a:t>pouca</a:t>
            </a:r>
            <a:r>
              <a:rPr lang="es-ES" dirty="0" smtClean="0">
                <a:solidFill>
                  <a:schemeClr val="tx1"/>
                </a:solidFill>
              </a:rPr>
              <a:t> altura e cima redondeada.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</a:t>
            </a:r>
            <a:r>
              <a:rPr lang="es-ES" dirty="0" smtClean="0"/>
              <a:t>ontaña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Gran elevación do terreo.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SERRA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Agrupación de montañas aliñadas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Cordilleira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Agrupación de </a:t>
            </a:r>
            <a:r>
              <a:rPr lang="es-ES" dirty="0" err="1" smtClean="0"/>
              <a:t>serras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MESETA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Terreo plano elevado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Terreo entre montañas por donde pasa un río.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CHAIRA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Extensión de </a:t>
            </a:r>
            <a:r>
              <a:rPr lang="es-ES" dirty="0" smtClean="0"/>
              <a:t>terreo </a:t>
            </a:r>
            <a:r>
              <a:rPr lang="es-ES" dirty="0" smtClean="0"/>
              <a:t>plano.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DEPRESIÓN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Zona </a:t>
            </a:r>
            <a:r>
              <a:rPr lang="es-ES" dirty="0" err="1" smtClean="0"/>
              <a:t>afundida</a:t>
            </a:r>
            <a:r>
              <a:rPr lang="es-ES" dirty="0" smtClean="0"/>
              <a:t> por </a:t>
            </a:r>
            <a:r>
              <a:rPr lang="es-ES" dirty="0" err="1" smtClean="0"/>
              <a:t>debaixo</a:t>
            </a:r>
            <a:r>
              <a:rPr lang="es-ES" dirty="0" smtClean="0"/>
              <a:t> do nivel da chaira.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100</Words>
  <Application>Microsoft Office PowerPoint</Application>
  <PresentationFormat>Presentación en pantalla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Litosfera</vt:lpstr>
      <vt:lpstr>OUTERIO</vt:lpstr>
      <vt:lpstr>Montaña</vt:lpstr>
      <vt:lpstr>SERRA</vt:lpstr>
      <vt:lpstr>Cordilleira</vt:lpstr>
      <vt:lpstr>MESETA</vt:lpstr>
      <vt:lpstr>VAL</vt:lpstr>
      <vt:lpstr>CHAIRA</vt:lpstr>
      <vt:lpstr>DEPRESIÓN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outeiro</dc:title>
  <dc:creator>Marga Chao Vazquez</dc:creator>
  <cp:lastModifiedBy>HP</cp:lastModifiedBy>
  <cp:revision>8</cp:revision>
  <dcterms:created xsi:type="dcterms:W3CDTF">2022-02-16T12:28:13Z</dcterms:created>
  <dcterms:modified xsi:type="dcterms:W3CDTF">2022-02-23T13:14:42Z</dcterms:modified>
</cp:coreProperties>
</file>