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diagrams/drawing4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69" r:id="rId4"/>
    <p:sldId id="257" r:id="rId5"/>
    <p:sldId id="259" r:id="rId6"/>
    <p:sldId id="262" r:id="rId7"/>
    <p:sldId id="260" r:id="rId8"/>
    <p:sldId id="261" r:id="rId9"/>
    <p:sldId id="264" r:id="rId10"/>
    <p:sldId id="263" r:id="rId11"/>
    <p:sldId id="265" r:id="rId12"/>
    <p:sldId id="266" r:id="rId13"/>
    <p:sldId id="271" r:id="rId14"/>
    <p:sldId id="258" r:id="rId15"/>
    <p:sldId id="267" r:id="rId16"/>
    <p:sldId id="273" r:id="rId17"/>
    <p:sldId id="272" r:id="rId18"/>
    <p:sldId id="274" r:id="rId19"/>
    <p:sldId id="277" r:id="rId20"/>
    <p:sldId id="275" r:id="rId21"/>
    <p:sldId id="278" r:id="rId22"/>
    <p:sldId id="279" r:id="rId23"/>
    <p:sldId id="280" r:id="rId24"/>
    <p:sldId id="292" r:id="rId25"/>
    <p:sldId id="285" r:id="rId26"/>
    <p:sldId id="286" r:id="rId27"/>
    <p:sldId id="287" r:id="rId28"/>
    <p:sldId id="289" r:id="rId29"/>
    <p:sldId id="288" r:id="rId30"/>
    <p:sldId id="283" r:id="rId31"/>
    <p:sldId id="284" r:id="rId32"/>
    <p:sldId id="294" r:id="rId33"/>
    <p:sldId id="295" r:id="rId34"/>
    <p:sldId id="281" r:id="rId35"/>
    <p:sldId id="282" r:id="rId36"/>
    <p:sldId id="296" r:id="rId37"/>
    <p:sldId id="293" r:id="rId38"/>
    <p:sldId id="297" r:id="rId39"/>
    <p:sldId id="299" r:id="rId40"/>
    <p:sldId id="300" r:id="rId41"/>
    <p:sldId id="301" r:id="rId42"/>
    <p:sldId id="302" r:id="rId43"/>
    <p:sldId id="303" r:id="rId44"/>
    <p:sldId id="304" r:id="rId45"/>
    <p:sldId id="290" r:id="rId46"/>
    <p:sldId id="291" r:id="rId47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7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Relationship Id="rId4" Type="http://schemas.openxmlformats.org/officeDocument/2006/relationships/image" Target="../media/image60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1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1.png"/><Relationship Id="rId2" Type="http://schemas.openxmlformats.org/officeDocument/2006/relationships/image" Target="../media/image581.png"/><Relationship Id="rId1" Type="http://schemas.openxmlformats.org/officeDocument/2006/relationships/image" Target="../media/image571.png"/><Relationship Id="rId4" Type="http://schemas.openxmlformats.org/officeDocument/2006/relationships/image" Target="../media/image60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191656-8165-4C8C-A83E-74510FEF08CC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96C62A62-CA06-44B2-8323-094A302DF9C5}">
      <dgm:prSet phldrT="[Texto]"/>
      <dgm:spPr/>
      <dgm:t>
        <a:bodyPr/>
        <a:lstStyle/>
        <a:p>
          <a:r>
            <a:rPr lang="es-ES" dirty="0" smtClean="0"/>
            <a:t>1808</a:t>
          </a:r>
          <a:endParaRPr lang="es-ES" dirty="0"/>
        </a:p>
      </dgm:t>
    </dgm:pt>
    <dgm:pt modelId="{2907F016-D9FA-4473-A1DB-44F380AF5B27}" type="parTrans" cxnId="{4C940FA4-2F3D-4259-93A9-FA3821C369E9}">
      <dgm:prSet/>
      <dgm:spPr/>
      <dgm:t>
        <a:bodyPr/>
        <a:lstStyle/>
        <a:p>
          <a:endParaRPr lang="es-ES"/>
        </a:p>
      </dgm:t>
    </dgm:pt>
    <dgm:pt modelId="{0A68C023-E6C2-4940-ADBC-9B2F98A4B8B5}" type="sibTrans" cxnId="{4C940FA4-2F3D-4259-93A9-FA3821C369E9}">
      <dgm:prSet/>
      <dgm:spPr/>
      <dgm:t>
        <a:bodyPr/>
        <a:lstStyle/>
        <a:p>
          <a:endParaRPr lang="es-ES"/>
        </a:p>
      </dgm:t>
    </dgm:pt>
    <dgm:pt modelId="{476C89C3-BBBF-4B43-AFE5-899E5EF71DD0}">
      <dgm:prSet phldrT="[Texto]"/>
      <dgm:spPr/>
      <dgm:t>
        <a:bodyPr/>
        <a:lstStyle/>
        <a:p>
          <a:r>
            <a:rPr lang="es-ES" dirty="0" smtClean="0"/>
            <a:t>2 de </a:t>
          </a:r>
          <a:r>
            <a:rPr lang="es-ES" dirty="0" err="1" smtClean="0"/>
            <a:t>maio</a:t>
          </a:r>
          <a:r>
            <a:rPr lang="es-ES" dirty="0" smtClean="0"/>
            <a:t>. COMEZA A GUERRA DE INDEPENDENCIA.</a:t>
          </a:r>
        </a:p>
        <a:p>
          <a:r>
            <a:rPr lang="es-ES" dirty="0" smtClean="0"/>
            <a:t>QUEREN QUE VOLVA FERNANDO VII E QUE MARCHE XOSÉ BONAPARTE</a:t>
          </a:r>
          <a:endParaRPr lang="es-ES" dirty="0"/>
        </a:p>
      </dgm:t>
    </dgm:pt>
    <dgm:pt modelId="{C1D114F6-16F4-4506-A8E2-C23BCEB773C6}" type="parTrans" cxnId="{34D90103-25DB-4D96-8E18-98D84B87F533}">
      <dgm:prSet/>
      <dgm:spPr/>
      <dgm:t>
        <a:bodyPr/>
        <a:lstStyle/>
        <a:p>
          <a:endParaRPr lang="es-ES"/>
        </a:p>
      </dgm:t>
    </dgm:pt>
    <dgm:pt modelId="{CB9F833F-24FC-4146-B90D-8E5B155DD70E}" type="sibTrans" cxnId="{34D90103-25DB-4D96-8E18-98D84B87F533}">
      <dgm:prSet/>
      <dgm:spPr/>
      <dgm:t>
        <a:bodyPr/>
        <a:lstStyle/>
        <a:p>
          <a:endParaRPr lang="es-ES"/>
        </a:p>
      </dgm:t>
    </dgm:pt>
    <dgm:pt modelId="{3F007D10-7F8D-49F7-BD48-471B79C6173B}">
      <dgm:prSet phldrT="[Texto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s-ES" dirty="0" smtClean="0"/>
            <a:t>1812</a:t>
          </a:r>
          <a:endParaRPr lang="es-ES" dirty="0"/>
        </a:p>
      </dgm:t>
    </dgm:pt>
    <dgm:pt modelId="{844342A4-0FE8-4690-8646-AF5717C8F6B1}" type="parTrans" cxnId="{0E3C74D3-CF27-44E2-9F42-9D902321AF2D}">
      <dgm:prSet/>
      <dgm:spPr/>
      <dgm:t>
        <a:bodyPr/>
        <a:lstStyle/>
        <a:p>
          <a:endParaRPr lang="es-ES"/>
        </a:p>
      </dgm:t>
    </dgm:pt>
    <dgm:pt modelId="{2C69D865-6FA8-4D1F-B4A7-2A3F99905255}" type="sibTrans" cxnId="{0E3C74D3-CF27-44E2-9F42-9D902321AF2D}">
      <dgm:prSet/>
      <dgm:spPr/>
      <dgm:t>
        <a:bodyPr/>
        <a:lstStyle/>
        <a:p>
          <a:endParaRPr lang="es-ES"/>
        </a:p>
      </dgm:t>
    </dgm:pt>
    <dgm:pt modelId="{1C663614-207D-43BF-BA8D-B24DC9966445}">
      <dgm:prSet phldrT="[Texto]"/>
      <dgm:spPr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es-ES" dirty="0" smtClean="0"/>
            <a:t>1ª CONSTITUCIÓN ESPAÑOLA</a:t>
          </a:r>
        </a:p>
        <a:p>
          <a:r>
            <a:rPr lang="es-ES" dirty="0" smtClean="0"/>
            <a:t>“La Pepa”</a:t>
          </a:r>
          <a:endParaRPr lang="es-ES" dirty="0"/>
        </a:p>
      </dgm:t>
    </dgm:pt>
    <dgm:pt modelId="{9C14F14A-56F1-40C0-9770-846562728912}" type="parTrans" cxnId="{E33DD98B-F623-46C6-A1BD-8A2E919DD140}">
      <dgm:prSet/>
      <dgm:spPr/>
      <dgm:t>
        <a:bodyPr/>
        <a:lstStyle/>
        <a:p>
          <a:endParaRPr lang="es-ES"/>
        </a:p>
      </dgm:t>
    </dgm:pt>
    <dgm:pt modelId="{1133E5A5-FEFD-4476-8D9C-515131D10847}" type="sibTrans" cxnId="{E33DD98B-F623-46C6-A1BD-8A2E919DD140}">
      <dgm:prSet/>
      <dgm:spPr/>
      <dgm:t>
        <a:bodyPr/>
        <a:lstStyle/>
        <a:p>
          <a:endParaRPr lang="es-ES"/>
        </a:p>
      </dgm:t>
    </dgm:pt>
    <dgm:pt modelId="{43E0BB4B-9350-4B2E-A819-A48A0C8F412F}">
      <dgm:prSet phldrT="[Texto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s-ES" dirty="0" smtClean="0"/>
            <a:t>1814</a:t>
          </a:r>
          <a:endParaRPr lang="es-ES" dirty="0"/>
        </a:p>
      </dgm:t>
    </dgm:pt>
    <dgm:pt modelId="{B01D04CA-0035-4747-AB02-E939D9F7C9FE}" type="parTrans" cxnId="{57CA8AC2-7F57-4E36-998F-D8C7D8550341}">
      <dgm:prSet/>
      <dgm:spPr/>
      <dgm:t>
        <a:bodyPr/>
        <a:lstStyle/>
        <a:p>
          <a:endParaRPr lang="es-ES"/>
        </a:p>
      </dgm:t>
    </dgm:pt>
    <dgm:pt modelId="{CC5A0115-7408-43F9-8AE9-5D5895BCE04C}" type="sibTrans" cxnId="{57CA8AC2-7F57-4E36-998F-D8C7D8550341}">
      <dgm:prSet/>
      <dgm:spPr/>
      <dgm:t>
        <a:bodyPr/>
        <a:lstStyle/>
        <a:p>
          <a:endParaRPr lang="es-ES"/>
        </a:p>
      </dgm:t>
    </dgm:pt>
    <dgm:pt modelId="{1C4F79AF-A208-43D5-A636-335BB4F690B6}">
      <dgm:prSet phldrT="[Texto]"/>
      <dgm:spPr>
        <a:ln>
          <a:solidFill>
            <a:schemeClr val="accent3">
              <a:lumMod val="50000"/>
            </a:schemeClr>
          </a:solidFill>
        </a:ln>
      </dgm:spPr>
      <dgm:t>
        <a:bodyPr/>
        <a:lstStyle/>
        <a:p>
          <a:r>
            <a:rPr lang="es-ES" dirty="0" smtClean="0"/>
            <a:t>THE END. EXPULSIÓN DOS FRANCESES. </a:t>
          </a:r>
        </a:p>
        <a:p>
          <a:r>
            <a:rPr lang="es-ES" dirty="0" smtClean="0"/>
            <a:t>FERNANDO VII VOLVE A ESPAÑA E INVALIDA A CONSTITUCIÓN DE 1812. </a:t>
          </a:r>
        </a:p>
        <a:p>
          <a:r>
            <a:rPr lang="es-ES" dirty="0" smtClean="0"/>
            <a:t>MOITOS LIBERAIS TEÑEN QUE FUXIR DE ESPAÑA.</a:t>
          </a:r>
          <a:endParaRPr lang="es-ES" dirty="0"/>
        </a:p>
      </dgm:t>
    </dgm:pt>
    <dgm:pt modelId="{4DB3D3FE-A5A1-4CD6-ACFF-F15113DB920D}" type="parTrans" cxnId="{383A1F09-4B86-4A33-9DE8-7BCDE481253B}">
      <dgm:prSet/>
      <dgm:spPr/>
      <dgm:t>
        <a:bodyPr/>
        <a:lstStyle/>
        <a:p>
          <a:endParaRPr lang="es-ES"/>
        </a:p>
      </dgm:t>
    </dgm:pt>
    <dgm:pt modelId="{C8EDC34E-A964-4935-9605-078AB67FEA28}" type="sibTrans" cxnId="{383A1F09-4B86-4A33-9DE8-7BCDE481253B}">
      <dgm:prSet/>
      <dgm:spPr/>
      <dgm:t>
        <a:bodyPr/>
        <a:lstStyle/>
        <a:p>
          <a:endParaRPr lang="es-ES"/>
        </a:p>
      </dgm:t>
    </dgm:pt>
    <dgm:pt modelId="{A0347E6E-515E-47D4-A9AC-D17939F4F9B2}" type="pres">
      <dgm:prSet presAssocID="{AE191656-8165-4C8C-A83E-74510FEF08CC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702F17AE-B577-483D-979A-F1582119DC9E}" type="pres">
      <dgm:prSet presAssocID="{96C62A62-CA06-44B2-8323-094A302DF9C5}" presName="parentText1" presStyleLbl="node1" presStyleIdx="0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FF95FDA-ECD9-4541-BA54-EDFDD01EB1A2}" type="pres">
      <dgm:prSet presAssocID="{96C62A62-CA06-44B2-8323-094A302DF9C5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960126D-5309-46E8-9D38-8F21B92F48B9}" type="pres">
      <dgm:prSet presAssocID="{3F007D10-7F8D-49F7-BD48-471B79C6173B}" presName="parentText2" presStyleLbl="node1" presStyleIdx="1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856B301-1613-432B-AF7D-B8A7C48CC120}" type="pres">
      <dgm:prSet presAssocID="{3F007D10-7F8D-49F7-BD48-471B79C6173B}" presName="childText2" presStyleLbl="solidAlignAcc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8D922C4-D85A-4A27-9DE9-D27996F8A263}" type="pres">
      <dgm:prSet presAssocID="{43E0BB4B-9350-4B2E-A819-A48A0C8F412F}" presName="parentText3" presStyleLbl="node1" presStyleIdx="2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D784E3E-77A1-401A-AF7A-D39DB41AD570}" type="pres">
      <dgm:prSet presAssocID="{43E0BB4B-9350-4B2E-A819-A48A0C8F412F}" presName="childText3" presStyleLbl="solidAlignAcc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6F342C5-3397-45AA-AF97-4EE837AE2BD3}" type="presOf" srcId="{1C4F79AF-A208-43D5-A636-335BB4F690B6}" destId="{CD784E3E-77A1-401A-AF7A-D39DB41AD570}" srcOrd="0" destOrd="0" presId="urn:microsoft.com/office/officeart/2009/3/layout/IncreasingArrowsProcess"/>
    <dgm:cxn modelId="{4C940FA4-2F3D-4259-93A9-FA3821C369E9}" srcId="{AE191656-8165-4C8C-A83E-74510FEF08CC}" destId="{96C62A62-CA06-44B2-8323-094A302DF9C5}" srcOrd="0" destOrd="0" parTransId="{2907F016-D9FA-4473-A1DB-44F380AF5B27}" sibTransId="{0A68C023-E6C2-4940-ADBC-9B2F98A4B8B5}"/>
    <dgm:cxn modelId="{34D90103-25DB-4D96-8E18-98D84B87F533}" srcId="{96C62A62-CA06-44B2-8323-094A302DF9C5}" destId="{476C89C3-BBBF-4B43-AFE5-899E5EF71DD0}" srcOrd="0" destOrd="0" parTransId="{C1D114F6-16F4-4506-A8E2-C23BCEB773C6}" sibTransId="{CB9F833F-24FC-4146-B90D-8E5B155DD70E}"/>
    <dgm:cxn modelId="{0E3C74D3-CF27-44E2-9F42-9D902321AF2D}" srcId="{AE191656-8165-4C8C-A83E-74510FEF08CC}" destId="{3F007D10-7F8D-49F7-BD48-471B79C6173B}" srcOrd="1" destOrd="0" parTransId="{844342A4-0FE8-4690-8646-AF5717C8F6B1}" sibTransId="{2C69D865-6FA8-4D1F-B4A7-2A3F99905255}"/>
    <dgm:cxn modelId="{CD6EE725-A40E-4A1B-8358-648E0E3A797B}" type="presOf" srcId="{43E0BB4B-9350-4B2E-A819-A48A0C8F412F}" destId="{28D922C4-D85A-4A27-9DE9-D27996F8A263}" srcOrd="0" destOrd="0" presId="urn:microsoft.com/office/officeart/2009/3/layout/IncreasingArrowsProcess"/>
    <dgm:cxn modelId="{8418F58E-4F20-4EAD-8D2A-A43CB8F3F745}" type="presOf" srcId="{1C663614-207D-43BF-BA8D-B24DC9966445}" destId="{1856B301-1613-432B-AF7D-B8A7C48CC120}" srcOrd="0" destOrd="0" presId="urn:microsoft.com/office/officeart/2009/3/layout/IncreasingArrowsProcess"/>
    <dgm:cxn modelId="{1A727DB9-6863-4C5B-895F-397A77A0BD25}" type="presOf" srcId="{476C89C3-BBBF-4B43-AFE5-899E5EF71DD0}" destId="{1FF95FDA-ECD9-4541-BA54-EDFDD01EB1A2}" srcOrd="0" destOrd="0" presId="urn:microsoft.com/office/officeart/2009/3/layout/IncreasingArrowsProcess"/>
    <dgm:cxn modelId="{57CA8AC2-7F57-4E36-998F-D8C7D8550341}" srcId="{AE191656-8165-4C8C-A83E-74510FEF08CC}" destId="{43E0BB4B-9350-4B2E-A819-A48A0C8F412F}" srcOrd="2" destOrd="0" parTransId="{B01D04CA-0035-4747-AB02-E939D9F7C9FE}" sibTransId="{CC5A0115-7408-43F9-8AE9-5D5895BCE04C}"/>
    <dgm:cxn modelId="{E33DD98B-F623-46C6-A1BD-8A2E919DD140}" srcId="{3F007D10-7F8D-49F7-BD48-471B79C6173B}" destId="{1C663614-207D-43BF-BA8D-B24DC9966445}" srcOrd="0" destOrd="0" parTransId="{9C14F14A-56F1-40C0-9770-846562728912}" sibTransId="{1133E5A5-FEFD-4476-8D9C-515131D10847}"/>
    <dgm:cxn modelId="{E998B68C-D3A5-4484-94CD-FA10E2058063}" type="presOf" srcId="{96C62A62-CA06-44B2-8323-094A302DF9C5}" destId="{702F17AE-B577-483D-979A-F1582119DC9E}" srcOrd="0" destOrd="0" presId="urn:microsoft.com/office/officeart/2009/3/layout/IncreasingArrowsProcess"/>
    <dgm:cxn modelId="{8A27BCA3-656E-4225-943A-93A8CE498C08}" type="presOf" srcId="{3F007D10-7F8D-49F7-BD48-471B79C6173B}" destId="{7960126D-5309-46E8-9D38-8F21B92F48B9}" srcOrd="0" destOrd="0" presId="urn:microsoft.com/office/officeart/2009/3/layout/IncreasingArrowsProcess"/>
    <dgm:cxn modelId="{6FE1A97E-F82C-41D0-8383-8FE36BFEAC57}" type="presOf" srcId="{AE191656-8165-4C8C-A83E-74510FEF08CC}" destId="{A0347E6E-515E-47D4-A9AC-D17939F4F9B2}" srcOrd="0" destOrd="0" presId="urn:microsoft.com/office/officeart/2009/3/layout/IncreasingArrowsProcess"/>
    <dgm:cxn modelId="{383A1F09-4B86-4A33-9DE8-7BCDE481253B}" srcId="{43E0BB4B-9350-4B2E-A819-A48A0C8F412F}" destId="{1C4F79AF-A208-43D5-A636-335BB4F690B6}" srcOrd="0" destOrd="0" parTransId="{4DB3D3FE-A5A1-4CD6-ACFF-F15113DB920D}" sibTransId="{C8EDC34E-A964-4935-9605-078AB67FEA28}"/>
    <dgm:cxn modelId="{40A9C453-4F43-438C-9AB2-8054ABDE4974}" type="presParOf" srcId="{A0347E6E-515E-47D4-A9AC-D17939F4F9B2}" destId="{702F17AE-B577-483D-979A-F1582119DC9E}" srcOrd="0" destOrd="0" presId="urn:microsoft.com/office/officeart/2009/3/layout/IncreasingArrowsProcess"/>
    <dgm:cxn modelId="{11723CDC-0EE3-4F7B-828E-F7AB3E397557}" type="presParOf" srcId="{A0347E6E-515E-47D4-A9AC-D17939F4F9B2}" destId="{1FF95FDA-ECD9-4541-BA54-EDFDD01EB1A2}" srcOrd="1" destOrd="0" presId="urn:microsoft.com/office/officeart/2009/3/layout/IncreasingArrowsProcess"/>
    <dgm:cxn modelId="{B91B8B32-10B1-4AB9-9244-44D45CF4E229}" type="presParOf" srcId="{A0347E6E-515E-47D4-A9AC-D17939F4F9B2}" destId="{7960126D-5309-46E8-9D38-8F21B92F48B9}" srcOrd="2" destOrd="0" presId="urn:microsoft.com/office/officeart/2009/3/layout/IncreasingArrowsProcess"/>
    <dgm:cxn modelId="{F410726C-9357-4EBB-8573-7A118838C141}" type="presParOf" srcId="{A0347E6E-515E-47D4-A9AC-D17939F4F9B2}" destId="{1856B301-1613-432B-AF7D-B8A7C48CC120}" srcOrd="3" destOrd="0" presId="urn:microsoft.com/office/officeart/2009/3/layout/IncreasingArrowsProcess"/>
    <dgm:cxn modelId="{12E06709-BB98-49DE-BA26-A20F71F2D019}" type="presParOf" srcId="{A0347E6E-515E-47D4-A9AC-D17939F4F9B2}" destId="{28D922C4-D85A-4A27-9DE9-D27996F8A263}" srcOrd="4" destOrd="0" presId="urn:microsoft.com/office/officeart/2009/3/layout/IncreasingArrowsProcess"/>
    <dgm:cxn modelId="{A1208D73-728B-4C20-902C-C65822D5CEEE}" type="presParOf" srcId="{A0347E6E-515E-47D4-A9AC-D17939F4F9B2}" destId="{CD784E3E-77A1-401A-AF7A-D39DB41AD570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0E71184-33EF-4188-804F-319A4DB68168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74CB9C83-AAAE-4604-907A-6393DF3B590E}">
      <dgm:prSet phldrT="[Texto]"/>
      <dgm:spPr/>
      <dgm:t>
        <a:bodyPr/>
        <a:lstStyle/>
        <a:p>
          <a:r>
            <a:rPr lang="es-ES" dirty="0" smtClean="0"/>
            <a:t>1833-1868</a:t>
          </a:r>
          <a:endParaRPr lang="es-ES" dirty="0"/>
        </a:p>
      </dgm:t>
    </dgm:pt>
    <dgm:pt modelId="{A7865C50-9DD0-40D3-8E56-BA12D3472D71}" type="parTrans" cxnId="{BF4AB59C-0E75-4526-A03B-547C2B6598E8}">
      <dgm:prSet/>
      <dgm:spPr/>
      <dgm:t>
        <a:bodyPr/>
        <a:lstStyle/>
        <a:p>
          <a:endParaRPr lang="es-ES"/>
        </a:p>
      </dgm:t>
    </dgm:pt>
    <dgm:pt modelId="{3BE08244-F0B9-47BB-8DE4-A8AD1C99FDC0}" type="sibTrans" cxnId="{BF4AB59C-0E75-4526-A03B-547C2B6598E8}">
      <dgm:prSet/>
      <dgm:spPr/>
      <dgm:t>
        <a:bodyPr/>
        <a:lstStyle/>
        <a:p>
          <a:endParaRPr lang="es-ES"/>
        </a:p>
      </dgm:t>
    </dgm:pt>
    <dgm:pt modelId="{B8011667-0249-4321-A395-3DDDC5001E5F}">
      <dgm:prSet phldrT="[Texto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algn="l"/>
          <a:r>
            <a:rPr lang="es-ES" sz="2000" dirty="0" smtClean="0">
              <a:solidFill>
                <a:schemeClr val="bg1"/>
              </a:solidFill>
            </a:rPr>
            <a:t>REINADO DE </a:t>
          </a:r>
          <a:r>
            <a:rPr lang="es-ES" sz="2000" b="1" dirty="0" smtClean="0">
              <a:solidFill>
                <a:schemeClr val="bg1"/>
              </a:solidFill>
            </a:rPr>
            <a:t>ISABEL II</a:t>
          </a:r>
        </a:p>
        <a:p>
          <a:pPr algn="l"/>
          <a:endParaRPr lang="es-ES" sz="2300" b="1" dirty="0"/>
        </a:p>
      </dgm:t>
    </dgm:pt>
    <dgm:pt modelId="{D1ABE3D2-38D4-49A5-89A7-ED3E1940F009}" type="parTrans" cxnId="{25E466AE-CA9D-4E31-B9A6-3AACA957A938}">
      <dgm:prSet/>
      <dgm:spPr/>
      <dgm:t>
        <a:bodyPr/>
        <a:lstStyle/>
        <a:p>
          <a:endParaRPr lang="es-ES"/>
        </a:p>
      </dgm:t>
    </dgm:pt>
    <dgm:pt modelId="{22E1540F-926C-4343-B0C0-FA418615038E}" type="sibTrans" cxnId="{25E466AE-CA9D-4E31-B9A6-3AACA957A938}">
      <dgm:prSet/>
      <dgm:spPr/>
      <dgm:t>
        <a:bodyPr/>
        <a:lstStyle/>
        <a:p>
          <a:endParaRPr lang="es-ES"/>
        </a:p>
      </dgm:t>
    </dgm:pt>
    <dgm:pt modelId="{B2FDA4A5-E0E1-423F-B1FB-3C59B5F6C7EC}">
      <dgm:prSet phldrT="[Texto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s-ES" dirty="0" smtClean="0"/>
            <a:t>1868</a:t>
          </a:r>
          <a:endParaRPr lang="es-ES" dirty="0"/>
        </a:p>
      </dgm:t>
    </dgm:pt>
    <dgm:pt modelId="{F22033FA-1D23-4A61-92C2-3BBA103FF52C}" type="parTrans" cxnId="{0BD89414-822E-4C33-9AB2-8F7C25C021EB}">
      <dgm:prSet/>
      <dgm:spPr/>
      <dgm:t>
        <a:bodyPr/>
        <a:lstStyle/>
        <a:p>
          <a:endParaRPr lang="es-ES"/>
        </a:p>
      </dgm:t>
    </dgm:pt>
    <dgm:pt modelId="{3D09F59E-2D94-4344-829D-33EB924CE5FA}" type="sibTrans" cxnId="{0BD89414-822E-4C33-9AB2-8F7C25C021EB}">
      <dgm:prSet/>
      <dgm:spPr/>
      <dgm:t>
        <a:bodyPr/>
        <a:lstStyle/>
        <a:p>
          <a:endParaRPr lang="es-ES"/>
        </a:p>
      </dgm:t>
    </dgm:pt>
    <dgm:pt modelId="{0CAD7C98-1A09-40C2-9AF1-C32CB36C6D9C}">
      <dgm:prSet phldrT="[Texto]"/>
      <dgm:spPr>
        <a:ln>
          <a:solidFill>
            <a:schemeClr val="accent2">
              <a:lumMod val="60000"/>
              <a:lumOff val="40000"/>
            </a:schemeClr>
          </a:solidFill>
        </a:ln>
      </dgm:spPr>
      <dgm:t>
        <a:bodyPr/>
        <a:lstStyle/>
        <a:p>
          <a:r>
            <a:rPr lang="es-ES" dirty="0" smtClean="0"/>
            <a:t>Revolución A Gloriosa. </a:t>
          </a:r>
        </a:p>
        <a:p>
          <a:r>
            <a:rPr lang="es-ES" dirty="0" smtClean="0"/>
            <a:t>ISABEL II marcha de España. </a:t>
          </a:r>
        </a:p>
        <a:p>
          <a:r>
            <a:rPr lang="es-ES" dirty="0" err="1" smtClean="0"/>
            <a:t>Houbo</a:t>
          </a:r>
          <a:r>
            <a:rPr lang="es-ES" dirty="0" smtClean="0"/>
            <a:t> un </a:t>
          </a:r>
          <a:r>
            <a:rPr lang="es-ES" dirty="0" err="1" smtClean="0"/>
            <a:t>goberno</a:t>
          </a:r>
          <a:r>
            <a:rPr lang="es-ES" dirty="0" smtClean="0"/>
            <a:t> provisional ata o ano 1871.</a:t>
          </a:r>
          <a:endParaRPr lang="es-ES" dirty="0"/>
        </a:p>
      </dgm:t>
    </dgm:pt>
    <dgm:pt modelId="{3A65BB43-C663-47B3-9730-7A6EC254F3E2}" type="parTrans" cxnId="{CC79B334-79FF-4D79-A6B2-846B3809B0E8}">
      <dgm:prSet/>
      <dgm:spPr/>
      <dgm:t>
        <a:bodyPr/>
        <a:lstStyle/>
        <a:p>
          <a:endParaRPr lang="es-ES"/>
        </a:p>
      </dgm:t>
    </dgm:pt>
    <dgm:pt modelId="{324E3C04-1654-4C7F-B7B4-43791BABEF4C}" type="sibTrans" cxnId="{CC79B334-79FF-4D79-A6B2-846B3809B0E8}">
      <dgm:prSet/>
      <dgm:spPr/>
      <dgm:t>
        <a:bodyPr/>
        <a:lstStyle/>
        <a:p>
          <a:endParaRPr lang="es-ES"/>
        </a:p>
      </dgm:t>
    </dgm:pt>
    <dgm:pt modelId="{83621E32-FB07-4BB2-B4BF-0E85E761E168}">
      <dgm:prSet phldrT="[Texto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s-ES" dirty="0" smtClean="0"/>
            <a:t>1871-1873</a:t>
          </a:r>
          <a:endParaRPr lang="es-ES" dirty="0"/>
        </a:p>
      </dgm:t>
    </dgm:pt>
    <dgm:pt modelId="{58F3EB2B-F8EF-49B1-814E-1DA97AFCF098}" type="parTrans" cxnId="{165B9682-9CEB-4700-B7AF-3C668C0DB751}">
      <dgm:prSet/>
      <dgm:spPr/>
      <dgm:t>
        <a:bodyPr/>
        <a:lstStyle/>
        <a:p>
          <a:endParaRPr lang="es-ES"/>
        </a:p>
      </dgm:t>
    </dgm:pt>
    <dgm:pt modelId="{ED662148-61B9-4F5D-BC00-301AB76EF0A2}" type="sibTrans" cxnId="{165B9682-9CEB-4700-B7AF-3C668C0DB751}">
      <dgm:prSet/>
      <dgm:spPr/>
      <dgm:t>
        <a:bodyPr/>
        <a:lstStyle/>
        <a:p>
          <a:endParaRPr lang="es-ES"/>
        </a:p>
      </dgm:t>
    </dgm:pt>
    <dgm:pt modelId="{7F4F712B-C1F7-4D9B-AD7C-17A6A8BCC72C}">
      <dgm:prSet phldrT="[Texto]"/>
      <dgm:spPr>
        <a:ln>
          <a:solidFill>
            <a:schemeClr val="accent3">
              <a:lumMod val="50000"/>
            </a:schemeClr>
          </a:solidFill>
        </a:ln>
      </dgm:spPr>
      <dgm:t>
        <a:bodyPr/>
        <a:lstStyle/>
        <a:p>
          <a:pPr algn="just"/>
          <a:r>
            <a:rPr lang="es-ES" dirty="0" smtClean="0"/>
            <a:t>Primer intento de establecer un </a:t>
          </a:r>
          <a:r>
            <a:rPr lang="es-ES" dirty="0" err="1" smtClean="0"/>
            <a:t>reximen</a:t>
          </a:r>
          <a:r>
            <a:rPr lang="es-ES" dirty="0" smtClean="0"/>
            <a:t> democrático.</a:t>
          </a:r>
        </a:p>
        <a:p>
          <a:pPr algn="just"/>
          <a:r>
            <a:rPr lang="es-ES" dirty="0" smtClean="0"/>
            <a:t>Nova constitución</a:t>
          </a:r>
        </a:p>
        <a:p>
          <a:pPr algn="just"/>
          <a:r>
            <a:rPr lang="es-ES" dirty="0" err="1" smtClean="0"/>
            <a:t>Rei</a:t>
          </a:r>
          <a:r>
            <a:rPr lang="es-ES" dirty="0" smtClean="0"/>
            <a:t>: </a:t>
          </a:r>
          <a:r>
            <a:rPr lang="es-ES" b="1" dirty="0" smtClean="0"/>
            <a:t>Amadeo de </a:t>
          </a:r>
          <a:r>
            <a:rPr lang="es-ES" b="1" dirty="0" err="1" smtClean="0"/>
            <a:t>Saboia</a:t>
          </a:r>
          <a:endParaRPr lang="es-ES" b="1" dirty="0"/>
        </a:p>
      </dgm:t>
    </dgm:pt>
    <dgm:pt modelId="{38474287-6311-4060-8FAB-CFECEB9B5F9E}" type="parTrans" cxnId="{F49BCC3B-250E-4F40-990A-E3FB89CBC294}">
      <dgm:prSet/>
      <dgm:spPr/>
      <dgm:t>
        <a:bodyPr/>
        <a:lstStyle/>
        <a:p>
          <a:endParaRPr lang="es-ES"/>
        </a:p>
      </dgm:t>
    </dgm:pt>
    <dgm:pt modelId="{ECE62D4E-ECC4-4A4E-BE3B-78A541ECD335}" type="sibTrans" cxnId="{F49BCC3B-250E-4F40-990A-E3FB89CBC294}">
      <dgm:prSet/>
      <dgm:spPr/>
      <dgm:t>
        <a:bodyPr/>
        <a:lstStyle/>
        <a:p>
          <a:endParaRPr lang="es-ES"/>
        </a:p>
      </dgm:t>
    </dgm:pt>
    <dgm:pt modelId="{D4132A0F-E606-4F06-B614-900986E905F4}">
      <dgm:prSet phldrT="[Texto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s-ES" dirty="0" smtClean="0"/>
            <a:t>1873-1874</a:t>
          </a:r>
          <a:endParaRPr lang="es-ES" dirty="0"/>
        </a:p>
      </dgm:t>
    </dgm:pt>
    <dgm:pt modelId="{A9DC16ED-0F1E-4313-9E0C-00B0629168D9}" type="parTrans" cxnId="{7C5745F1-DDDA-44DE-AF73-80FAEB6BEA28}">
      <dgm:prSet/>
      <dgm:spPr/>
      <dgm:t>
        <a:bodyPr/>
        <a:lstStyle/>
        <a:p>
          <a:endParaRPr lang="es-ES"/>
        </a:p>
      </dgm:t>
    </dgm:pt>
    <dgm:pt modelId="{37737828-4115-4013-B307-BC9A5E82D8C3}" type="sibTrans" cxnId="{7C5745F1-DDDA-44DE-AF73-80FAEB6BEA28}">
      <dgm:prSet/>
      <dgm:spPr/>
      <dgm:t>
        <a:bodyPr/>
        <a:lstStyle/>
        <a:p>
          <a:endParaRPr lang="es-ES"/>
        </a:p>
      </dgm:t>
    </dgm:pt>
    <dgm:pt modelId="{980E2A45-119D-4E9B-B1B4-F1B1737D496B}" type="pres">
      <dgm:prSet presAssocID="{D0E71184-33EF-4188-804F-319A4DB68168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6B2C3452-0625-4169-97A2-7D77018C2D8F}" type="pres">
      <dgm:prSet presAssocID="{74CB9C83-AAAE-4604-907A-6393DF3B590E}" presName="parentText1" presStyleLbl="node1" presStyleIdx="0" presStyleCnt="4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DAF6D2F-6E66-441D-A818-BC4B05A52766}" type="pres">
      <dgm:prSet presAssocID="{74CB9C83-AAAE-4604-907A-6393DF3B590E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E742D76-A81B-443B-A526-EC9773899009}" type="pres">
      <dgm:prSet presAssocID="{B2FDA4A5-E0E1-423F-B1FB-3C59B5F6C7EC}" presName="parentText2" presStyleLbl="node1" presStyleIdx="1" presStyleCnt="4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95DB9DC-53E5-40B4-B608-184441E05DEE}" type="pres">
      <dgm:prSet presAssocID="{B2FDA4A5-E0E1-423F-B1FB-3C59B5F6C7EC}" presName="childText2" presStyleLbl="solidAlignAcc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A3C8C8A-033D-4884-8DEE-CEF5FD173283}" type="pres">
      <dgm:prSet presAssocID="{83621E32-FB07-4BB2-B4BF-0E85E761E168}" presName="parentText3" presStyleLbl="node1" presStyleIdx="2" presStyleCnt="4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8C51880-35A9-4E9F-A0BC-7B1181829B29}" type="pres">
      <dgm:prSet presAssocID="{83621E32-FB07-4BB2-B4BF-0E85E761E168}" presName="childText3" presStyleLbl="solidAlignAcc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295E850-0B48-4853-BAB9-9BF33AE62B9C}" type="pres">
      <dgm:prSet presAssocID="{D4132A0F-E606-4F06-B614-900986E905F4}" presName="parentText4" presStyleLbl="node1" presStyleIdx="3" presStyleCnt="4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163A8AD-E128-40EE-86B0-13CCDDD15220}" type="presOf" srcId="{B8011667-0249-4321-A395-3DDDC5001E5F}" destId="{4DAF6D2F-6E66-441D-A818-BC4B05A52766}" srcOrd="0" destOrd="0" presId="urn:microsoft.com/office/officeart/2009/3/layout/IncreasingArrowsProcess"/>
    <dgm:cxn modelId="{7C5745F1-DDDA-44DE-AF73-80FAEB6BEA28}" srcId="{D0E71184-33EF-4188-804F-319A4DB68168}" destId="{D4132A0F-E606-4F06-B614-900986E905F4}" srcOrd="3" destOrd="0" parTransId="{A9DC16ED-0F1E-4313-9E0C-00B0629168D9}" sibTransId="{37737828-4115-4013-B307-BC9A5E82D8C3}"/>
    <dgm:cxn modelId="{F3444A27-4FDD-41EB-A463-A42CDB20CA7A}" type="presOf" srcId="{7F4F712B-C1F7-4D9B-AD7C-17A6A8BCC72C}" destId="{F8C51880-35A9-4E9F-A0BC-7B1181829B29}" srcOrd="0" destOrd="0" presId="urn:microsoft.com/office/officeart/2009/3/layout/IncreasingArrowsProcess"/>
    <dgm:cxn modelId="{F49BCC3B-250E-4F40-990A-E3FB89CBC294}" srcId="{83621E32-FB07-4BB2-B4BF-0E85E761E168}" destId="{7F4F712B-C1F7-4D9B-AD7C-17A6A8BCC72C}" srcOrd="0" destOrd="0" parTransId="{38474287-6311-4060-8FAB-CFECEB9B5F9E}" sibTransId="{ECE62D4E-ECC4-4A4E-BE3B-78A541ECD335}"/>
    <dgm:cxn modelId="{7070B7E8-2E5B-4108-BA84-21C4EF99C644}" type="presOf" srcId="{D0E71184-33EF-4188-804F-319A4DB68168}" destId="{980E2A45-119D-4E9B-B1B4-F1B1737D496B}" srcOrd="0" destOrd="0" presId="urn:microsoft.com/office/officeart/2009/3/layout/IncreasingArrowsProcess"/>
    <dgm:cxn modelId="{0272DBCA-D7F2-43B7-95EC-7AB376CB5AA9}" type="presOf" srcId="{D4132A0F-E606-4F06-B614-900986E905F4}" destId="{3295E850-0B48-4853-BAB9-9BF33AE62B9C}" srcOrd="0" destOrd="0" presId="urn:microsoft.com/office/officeart/2009/3/layout/IncreasingArrowsProcess"/>
    <dgm:cxn modelId="{CC79B334-79FF-4D79-A6B2-846B3809B0E8}" srcId="{B2FDA4A5-E0E1-423F-B1FB-3C59B5F6C7EC}" destId="{0CAD7C98-1A09-40C2-9AF1-C32CB36C6D9C}" srcOrd="0" destOrd="0" parTransId="{3A65BB43-C663-47B3-9730-7A6EC254F3E2}" sibTransId="{324E3C04-1654-4C7F-B7B4-43791BABEF4C}"/>
    <dgm:cxn modelId="{CD6AAD6E-726E-4AC2-8E78-E7D8F77F087A}" type="presOf" srcId="{0CAD7C98-1A09-40C2-9AF1-C32CB36C6D9C}" destId="{495DB9DC-53E5-40B4-B608-184441E05DEE}" srcOrd="0" destOrd="0" presId="urn:microsoft.com/office/officeart/2009/3/layout/IncreasingArrowsProcess"/>
    <dgm:cxn modelId="{7981587F-DB40-426F-9466-DD026F8239E8}" type="presOf" srcId="{74CB9C83-AAAE-4604-907A-6393DF3B590E}" destId="{6B2C3452-0625-4169-97A2-7D77018C2D8F}" srcOrd="0" destOrd="0" presId="urn:microsoft.com/office/officeart/2009/3/layout/IncreasingArrowsProcess"/>
    <dgm:cxn modelId="{E7CD0DAB-1CA3-4406-AD1C-7B86FA880165}" type="presOf" srcId="{83621E32-FB07-4BB2-B4BF-0E85E761E168}" destId="{9A3C8C8A-033D-4884-8DEE-CEF5FD173283}" srcOrd="0" destOrd="0" presId="urn:microsoft.com/office/officeart/2009/3/layout/IncreasingArrowsProcess"/>
    <dgm:cxn modelId="{25E466AE-CA9D-4E31-B9A6-3AACA957A938}" srcId="{74CB9C83-AAAE-4604-907A-6393DF3B590E}" destId="{B8011667-0249-4321-A395-3DDDC5001E5F}" srcOrd="0" destOrd="0" parTransId="{D1ABE3D2-38D4-49A5-89A7-ED3E1940F009}" sibTransId="{22E1540F-926C-4343-B0C0-FA418615038E}"/>
    <dgm:cxn modelId="{BF4AB59C-0E75-4526-A03B-547C2B6598E8}" srcId="{D0E71184-33EF-4188-804F-319A4DB68168}" destId="{74CB9C83-AAAE-4604-907A-6393DF3B590E}" srcOrd="0" destOrd="0" parTransId="{A7865C50-9DD0-40D3-8E56-BA12D3472D71}" sibTransId="{3BE08244-F0B9-47BB-8DE4-A8AD1C99FDC0}"/>
    <dgm:cxn modelId="{0BD89414-822E-4C33-9AB2-8F7C25C021EB}" srcId="{D0E71184-33EF-4188-804F-319A4DB68168}" destId="{B2FDA4A5-E0E1-423F-B1FB-3C59B5F6C7EC}" srcOrd="1" destOrd="0" parTransId="{F22033FA-1D23-4A61-92C2-3BBA103FF52C}" sibTransId="{3D09F59E-2D94-4344-829D-33EB924CE5FA}"/>
    <dgm:cxn modelId="{165B9682-9CEB-4700-B7AF-3C668C0DB751}" srcId="{D0E71184-33EF-4188-804F-319A4DB68168}" destId="{83621E32-FB07-4BB2-B4BF-0E85E761E168}" srcOrd="2" destOrd="0" parTransId="{58F3EB2B-F8EF-49B1-814E-1DA97AFCF098}" sibTransId="{ED662148-61B9-4F5D-BC00-301AB76EF0A2}"/>
    <dgm:cxn modelId="{76A32345-29D5-4E40-83ED-01881FF52560}" type="presOf" srcId="{B2FDA4A5-E0E1-423F-B1FB-3C59B5F6C7EC}" destId="{FE742D76-A81B-443B-A526-EC9773899009}" srcOrd="0" destOrd="0" presId="urn:microsoft.com/office/officeart/2009/3/layout/IncreasingArrowsProcess"/>
    <dgm:cxn modelId="{BD972DFF-06D8-494A-B3C6-56C3EB43E822}" type="presParOf" srcId="{980E2A45-119D-4E9B-B1B4-F1B1737D496B}" destId="{6B2C3452-0625-4169-97A2-7D77018C2D8F}" srcOrd="0" destOrd="0" presId="urn:microsoft.com/office/officeart/2009/3/layout/IncreasingArrowsProcess"/>
    <dgm:cxn modelId="{2AA80034-4B03-4B3B-A7E0-736BA65A235C}" type="presParOf" srcId="{980E2A45-119D-4E9B-B1B4-F1B1737D496B}" destId="{4DAF6D2F-6E66-441D-A818-BC4B05A52766}" srcOrd="1" destOrd="0" presId="urn:microsoft.com/office/officeart/2009/3/layout/IncreasingArrowsProcess"/>
    <dgm:cxn modelId="{D880759B-2448-4D96-9F89-169761F06D10}" type="presParOf" srcId="{980E2A45-119D-4E9B-B1B4-F1B1737D496B}" destId="{FE742D76-A81B-443B-A526-EC9773899009}" srcOrd="2" destOrd="0" presId="urn:microsoft.com/office/officeart/2009/3/layout/IncreasingArrowsProcess"/>
    <dgm:cxn modelId="{A7CC91EE-6FE1-494D-8E70-AD6CD8335DE2}" type="presParOf" srcId="{980E2A45-119D-4E9B-B1B4-F1B1737D496B}" destId="{495DB9DC-53E5-40B4-B608-184441E05DEE}" srcOrd="3" destOrd="0" presId="urn:microsoft.com/office/officeart/2009/3/layout/IncreasingArrowsProcess"/>
    <dgm:cxn modelId="{FA32B058-B7B4-4BF9-BADE-3589FC45042E}" type="presParOf" srcId="{980E2A45-119D-4E9B-B1B4-F1B1737D496B}" destId="{9A3C8C8A-033D-4884-8DEE-CEF5FD173283}" srcOrd="4" destOrd="0" presId="urn:microsoft.com/office/officeart/2009/3/layout/IncreasingArrowsProcess"/>
    <dgm:cxn modelId="{92DAB30D-C226-42D7-B8B3-8793D6F44B3E}" type="presParOf" srcId="{980E2A45-119D-4E9B-B1B4-F1B1737D496B}" destId="{F8C51880-35A9-4E9F-A0BC-7B1181829B29}" srcOrd="5" destOrd="0" presId="urn:microsoft.com/office/officeart/2009/3/layout/IncreasingArrowsProcess"/>
    <dgm:cxn modelId="{AE5F501D-D5F4-4C22-9B81-6A72A80FDFF4}" type="presParOf" srcId="{980E2A45-119D-4E9B-B1B4-F1B1737D496B}" destId="{3295E850-0B48-4853-BAB9-9BF33AE62B9C}" srcOrd="6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F08CB56-2965-4264-B82F-8BA1A19220C5}" type="doc">
      <dgm:prSet loTypeId="urn:microsoft.com/office/officeart/2005/8/layout/process1" loCatId="process" qsTypeId="urn:microsoft.com/office/officeart/2005/8/quickstyle/simple1" qsCatId="simple" csTypeId="urn:microsoft.com/office/officeart/2005/8/colors/colorful1#1" csCatId="colorful" phldr="1"/>
      <dgm:spPr/>
    </dgm:pt>
    <dgm:pt modelId="{7A6AF28B-B609-4977-9A10-E39D731A90CB}">
      <dgm:prSet phldrT="[Texto]"/>
      <dgm:spPr/>
      <dgm:t>
        <a:bodyPr/>
        <a:lstStyle/>
        <a:p>
          <a:r>
            <a:rPr lang="es-ES" dirty="0" smtClean="0"/>
            <a:t>Cambios </a:t>
          </a:r>
          <a:r>
            <a:rPr lang="es-ES" dirty="0" err="1" smtClean="0"/>
            <a:t>sociais</a:t>
          </a:r>
          <a:endParaRPr lang="es-ES" dirty="0"/>
        </a:p>
      </dgm:t>
    </dgm:pt>
    <dgm:pt modelId="{D5801FAF-E42D-459D-A45B-0256CF1276E4}" type="parTrans" cxnId="{972A2FA0-7B19-4A7F-A82B-714DEF6BDF46}">
      <dgm:prSet/>
      <dgm:spPr/>
      <dgm:t>
        <a:bodyPr/>
        <a:lstStyle/>
        <a:p>
          <a:endParaRPr lang="es-ES"/>
        </a:p>
      </dgm:t>
    </dgm:pt>
    <dgm:pt modelId="{A3A7D94E-9293-47BB-BB40-58E1F56F60E5}" type="sibTrans" cxnId="{972A2FA0-7B19-4A7F-A82B-714DEF6BDF46}">
      <dgm:prSet/>
      <dgm:spPr/>
      <dgm:t>
        <a:bodyPr/>
        <a:lstStyle/>
        <a:p>
          <a:endParaRPr lang="es-ES"/>
        </a:p>
      </dgm:t>
    </dgm:pt>
    <dgm:pt modelId="{69B04B10-FFDB-442A-88E9-F828D6A639BD}">
      <dgm:prSet phldrT="[Texto]"/>
      <dgm:spPr/>
      <dgm:t>
        <a:bodyPr/>
        <a:lstStyle/>
        <a:p>
          <a:r>
            <a:rPr lang="es-ES" dirty="0" smtClean="0"/>
            <a:t>Cambios económicos</a:t>
          </a:r>
          <a:endParaRPr lang="es-ES" dirty="0"/>
        </a:p>
      </dgm:t>
    </dgm:pt>
    <dgm:pt modelId="{9611E403-04CE-49EF-9E3F-D17BB3AD2D6D}" type="parTrans" cxnId="{4ED20561-FB66-432C-945B-7314FB23E6AA}">
      <dgm:prSet/>
      <dgm:spPr/>
      <dgm:t>
        <a:bodyPr/>
        <a:lstStyle/>
        <a:p>
          <a:endParaRPr lang="es-ES"/>
        </a:p>
      </dgm:t>
    </dgm:pt>
    <dgm:pt modelId="{BFA76890-869B-4F8D-BAD5-27C45EBA9D5E}" type="sibTrans" cxnId="{4ED20561-FB66-432C-945B-7314FB23E6AA}">
      <dgm:prSet/>
      <dgm:spPr/>
      <dgm:t>
        <a:bodyPr/>
        <a:lstStyle/>
        <a:p>
          <a:endParaRPr lang="es-ES"/>
        </a:p>
      </dgm:t>
    </dgm:pt>
    <dgm:pt modelId="{B6CB5DE0-EE9B-4F16-9A4C-62B82BD8ECF0}" type="pres">
      <dgm:prSet presAssocID="{EF08CB56-2965-4264-B82F-8BA1A19220C5}" presName="Name0" presStyleCnt="0">
        <dgm:presLayoutVars>
          <dgm:dir/>
          <dgm:resizeHandles val="exact"/>
        </dgm:presLayoutVars>
      </dgm:prSet>
      <dgm:spPr/>
    </dgm:pt>
    <dgm:pt modelId="{5950F230-FAF7-46E8-8BA2-1662E1C0FC54}" type="pres">
      <dgm:prSet presAssocID="{7A6AF28B-B609-4977-9A10-E39D731A90CB}" presName="node" presStyleLbl="node1" presStyleIdx="0" presStyleCnt="2" custLinFactNeighborX="-4615" custLinFactNeighborY="-5514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1E4B541-E8E9-4128-90F1-AA1A09AD0CA9}" type="pres">
      <dgm:prSet presAssocID="{A3A7D94E-9293-47BB-BB40-58E1F56F60E5}" presName="sibTrans" presStyleLbl="sibTrans2D1" presStyleIdx="0" presStyleCnt="1"/>
      <dgm:spPr/>
      <dgm:t>
        <a:bodyPr/>
        <a:lstStyle/>
        <a:p>
          <a:endParaRPr lang="es-ES"/>
        </a:p>
      </dgm:t>
    </dgm:pt>
    <dgm:pt modelId="{C048C725-E30B-4BB4-AEA1-E869C42A0CC4}" type="pres">
      <dgm:prSet presAssocID="{A3A7D94E-9293-47BB-BB40-58E1F56F60E5}" presName="connectorText" presStyleLbl="sibTrans2D1" presStyleIdx="0" presStyleCnt="1"/>
      <dgm:spPr/>
      <dgm:t>
        <a:bodyPr/>
        <a:lstStyle/>
        <a:p>
          <a:endParaRPr lang="es-ES"/>
        </a:p>
      </dgm:t>
    </dgm:pt>
    <dgm:pt modelId="{DCD2CBFE-98AA-4136-BEB1-B782046DE616}" type="pres">
      <dgm:prSet presAssocID="{69B04B10-FFDB-442A-88E9-F828D6A639BD}" presName="node" presStyleLbl="node1" presStyleIdx="1" presStyleCnt="2" custLinFactNeighborX="-13236" custLinFactNeighborY="-5164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0F3C7F38-4CE1-408E-9F8C-9F7A3AAC7852}" type="presOf" srcId="{A3A7D94E-9293-47BB-BB40-58E1F56F60E5}" destId="{C048C725-E30B-4BB4-AEA1-E869C42A0CC4}" srcOrd="1" destOrd="0" presId="urn:microsoft.com/office/officeart/2005/8/layout/process1"/>
    <dgm:cxn modelId="{604C0F74-D782-4F7A-B6C8-716E9A06347F}" type="presOf" srcId="{69B04B10-FFDB-442A-88E9-F828D6A639BD}" destId="{DCD2CBFE-98AA-4136-BEB1-B782046DE616}" srcOrd="0" destOrd="0" presId="urn:microsoft.com/office/officeart/2005/8/layout/process1"/>
    <dgm:cxn modelId="{8EFF4AC0-53DC-4D0A-AA83-8E70520CB001}" type="presOf" srcId="{7A6AF28B-B609-4977-9A10-E39D731A90CB}" destId="{5950F230-FAF7-46E8-8BA2-1662E1C0FC54}" srcOrd="0" destOrd="0" presId="urn:microsoft.com/office/officeart/2005/8/layout/process1"/>
    <dgm:cxn modelId="{4ED20561-FB66-432C-945B-7314FB23E6AA}" srcId="{EF08CB56-2965-4264-B82F-8BA1A19220C5}" destId="{69B04B10-FFDB-442A-88E9-F828D6A639BD}" srcOrd="1" destOrd="0" parTransId="{9611E403-04CE-49EF-9E3F-D17BB3AD2D6D}" sibTransId="{BFA76890-869B-4F8D-BAD5-27C45EBA9D5E}"/>
    <dgm:cxn modelId="{972A2FA0-7B19-4A7F-A82B-714DEF6BDF46}" srcId="{EF08CB56-2965-4264-B82F-8BA1A19220C5}" destId="{7A6AF28B-B609-4977-9A10-E39D731A90CB}" srcOrd="0" destOrd="0" parTransId="{D5801FAF-E42D-459D-A45B-0256CF1276E4}" sibTransId="{A3A7D94E-9293-47BB-BB40-58E1F56F60E5}"/>
    <dgm:cxn modelId="{6ED0A375-E3D6-4BF5-8ECC-F846E34F8141}" type="presOf" srcId="{A3A7D94E-9293-47BB-BB40-58E1F56F60E5}" destId="{11E4B541-E8E9-4128-90F1-AA1A09AD0CA9}" srcOrd="0" destOrd="0" presId="urn:microsoft.com/office/officeart/2005/8/layout/process1"/>
    <dgm:cxn modelId="{5B101810-AAF7-44A1-A69D-98B52F32FAAA}" type="presOf" srcId="{EF08CB56-2965-4264-B82F-8BA1A19220C5}" destId="{B6CB5DE0-EE9B-4F16-9A4C-62B82BD8ECF0}" srcOrd="0" destOrd="0" presId="urn:microsoft.com/office/officeart/2005/8/layout/process1"/>
    <dgm:cxn modelId="{9037A90F-F0C7-406B-974C-F481EC93463E}" type="presParOf" srcId="{B6CB5DE0-EE9B-4F16-9A4C-62B82BD8ECF0}" destId="{5950F230-FAF7-46E8-8BA2-1662E1C0FC54}" srcOrd="0" destOrd="0" presId="urn:microsoft.com/office/officeart/2005/8/layout/process1"/>
    <dgm:cxn modelId="{F682137D-72E8-4297-A667-0FAA84D0DC5E}" type="presParOf" srcId="{B6CB5DE0-EE9B-4F16-9A4C-62B82BD8ECF0}" destId="{11E4B541-E8E9-4128-90F1-AA1A09AD0CA9}" srcOrd="1" destOrd="0" presId="urn:microsoft.com/office/officeart/2005/8/layout/process1"/>
    <dgm:cxn modelId="{B6C4BB37-C685-4AC5-834A-DAB1EF356113}" type="presParOf" srcId="{11E4B541-E8E9-4128-90F1-AA1A09AD0CA9}" destId="{C048C725-E30B-4BB4-AEA1-E869C42A0CC4}" srcOrd="0" destOrd="0" presId="urn:microsoft.com/office/officeart/2005/8/layout/process1"/>
    <dgm:cxn modelId="{695C1C0A-67D0-44DF-B1CB-A14E508A9355}" type="presParOf" srcId="{B6CB5DE0-EE9B-4F16-9A4C-62B82BD8ECF0}" destId="{DCD2CBFE-98AA-4136-BEB1-B782046DE616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2D387AF-09DA-449F-8198-48E72C20C6CE}" type="doc">
      <dgm:prSet loTypeId="urn:microsoft.com/office/officeart/2005/8/layout/orgChart1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6C21B722-6FAC-4066-8110-FB718A98EAA1}">
      <dgm:prSet phldrT="[Texto]"/>
      <dgm:spPr/>
      <dgm:t>
        <a:bodyPr/>
        <a:lstStyle/>
        <a:p>
          <a:r>
            <a:rPr lang="es-ES" dirty="0" smtClean="0"/>
            <a:t>SOCIEDADE</a:t>
          </a:r>
          <a:endParaRPr lang="es-ES" dirty="0"/>
        </a:p>
      </dgm:t>
    </dgm:pt>
    <dgm:pt modelId="{C4540290-FA67-4FC3-97F6-0E19276C4763}" type="parTrans" cxnId="{0D888E09-F113-4E13-B2AD-9EB725E71917}">
      <dgm:prSet/>
      <dgm:spPr/>
      <dgm:t>
        <a:bodyPr/>
        <a:lstStyle/>
        <a:p>
          <a:endParaRPr lang="es-ES"/>
        </a:p>
      </dgm:t>
    </dgm:pt>
    <dgm:pt modelId="{43504D98-C015-43AA-8FD1-DB8D48D14DB4}" type="sibTrans" cxnId="{0D888E09-F113-4E13-B2AD-9EB725E71917}">
      <dgm:prSet/>
      <dgm:spPr/>
      <dgm:t>
        <a:bodyPr/>
        <a:lstStyle/>
        <a:p>
          <a:endParaRPr lang="es-ES"/>
        </a:p>
      </dgm:t>
    </dgm:pt>
    <dgm:pt modelId="{C50620A0-DA13-4E7D-BBA8-2136E0899E3C}">
      <dgm:prSet phldrT="[Texto]"/>
      <dgm:spPr/>
      <dgm:t>
        <a:bodyPr/>
        <a:lstStyle/>
        <a:p>
          <a:r>
            <a:rPr lang="es-ES" dirty="0" smtClean="0"/>
            <a:t>CLASE ALTA</a:t>
          </a:r>
          <a:endParaRPr lang="es-ES" dirty="0"/>
        </a:p>
      </dgm:t>
    </dgm:pt>
    <dgm:pt modelId="{6DD661EC-B37D-499E-BA0E-F9126F47AFDD}" type="parTrans" cxnId="{B9012969-D2D4-4D66-9BCE-E30DACACEBB0}">
      <dgm:prSet/>
      <dgm:spPr/>
      <dgm:t>
        <a:bodyPr/>
        <a:lstStyle/>
        <a:p>
          <a:endParaRPr lang="es-ES"/>
        </a:p>
      </dgm:t>
    </dgm:pt>
    <dgm:pt modelId="{6D479409-E09C-4777-A400-68C002689C2E}" type="sibTrans" cxnId="{B9012969-D2D4-4D66-9BCE-E30DACACEBB0}">
      <dgm:prSet/>
      <dgm:spPr/>
      <dgm:t>
        <a:bodyPr/>
        <a:lstStyle/>
        <a:p>
          <a:endParaRPr lang="es-ES"/>
        </a:p>
      </dgm:t>
    </dgm:pt>
    <dgm:pt modelId="{CBE7286B-1967-4887-BCF7-6FC580FB25CC}">
      <dgm:prSet phldrT="[Texto]"/>
      <dgm:spPr/>
      <dgm:t>
        <a:bodyPr/>
        <a:lstStyle/>
        <a:p>
          <a:r>
            <a:rPr lang="es-ES" dirty="0" smtClean="0"/>
            <a:t>CLASE MEDIA</a:t>
          </a:r>
          <a:endParaRPr lang="es-ES" dirty="0"/>
        </a:p>
      </dgm:t>
    </dgm:pt>
    <dgm:pt modelId="{07DC0CF8-2FFA-4154-B114-F2167AA6006F}" type="parTrans" cxnId="{D91235BB-D179-4D43-9A28-EACC9B48E931}">
      <dgm:prSet/>
      <dgm:spPr/>
      <dgm:t>
        <a:bodyPr/>
        <a:lstStyle/>
        <a:p>
          <a:endParaRPr lang="es-ES"/>
        </a:p>
      </dgm:t>
    </dgm:pt>
    <dgm:pt modelId="{58F185FA-D4FA-4486-A221-0382EB30BBED}" type="sibTrans" cxnId="{D91235BB-D179-4D43-9A28-EACC9B48E931}">
      <dgm:prSet/>
      <dgm:spPr/>
      <dgm:t>
        <a:bodyPr/>
        <a:lstStyle/>
        <a:p>
          <a:endParaRPr lang="es-ES"/>
        </a:p>
      </dgm:t>
    </dgm:pt>
    <dgm:pt modelId="{46A6183B-6BF4-478E-ADC9-53805BD02A52}">
      <dgm:prSet phldrT="[Texto]"/>
      <dgm:spPr/>
      <dgm:t>
        <a:bodyPr/>
        <a:lstStyle/>
        <a:p>
          <a:r>
            <a:rPr lang="es-ES" dirty="0" smtClean="0"/>
            <a:t>CLASE BAIXA</a:t>
          </a:r>
          <a:endParaRPr lang="es-ES" dirty="0"/>
        </a:p>
      </dgm:t>
    </dgm:pt>
    <dgm:pt modelId="{02A7EAF2-A651-48C4-8C76-8F711261646F}" type="parTrans" cxnId="{B48802F3-E8E5-4395-A9C0-0562E81C8AA9}">
      <dgm:prSet/>
      <dgm:spPr/>
      <dgm:t>
        <a:bodyPr/>
        <a:lstStyle/>
        <a:p>
          <a:endParaRPr lang="es-ES"/>
        </a:p>
      </dgm:t>
    </dgm:pt>
    <dgm:pt modelId="{BE98C3AF-1D4E-4F12-AB05-DBA316162295}" type="sibTrans" cxnId="{B48802F3-E8E5-4395-A9C0-0562E81C8AA9}">
      <dgm:prSet/>
      <dgm:spPr/>
      <dgm:t>
        <a:bodyPr/>
        <a:lstStyle/>
        <a:p>
          <a:endParaRPr lang="es-ES"/>
        </a:p>
      </dgm:t>
    </dgm:pt>
    <dgm:pt modelId="{55130B6A-8680-4E35-BFA4-F4CFD0DCF678}" type="pres">
      <dgm:prSet presAssocID="{22D387AF-09DA-449F-8198-48E72C20C6C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D5A84C04-3700-468A-8F6D-B0A02657CDF2}" type="pres">
      <dgm:prSet presAssocID="{6C21B722-6FAC-4066-8110-FB718A98EAA1}" presName="hierRoot1" presStyleCnt="0">
        <dgm:presLayoutVars>
          <dgm:hierBranch val="init"/>
        </dgm:presLayoutVars>
      </dgm:prSet>
      <dgm:spPr/>
    </dgm:pt>
    <dgm:pt modelId="{F16449A1-DE0E-463E-BCCA-800BD24DDB30}" type="pres">
      <dgm:prSet presAssocID="{6C21B722-6FAC-4066-8110-FB718A98EAA1}" presName="rootComposite1" presStyleCnt="0"/>
      <dgm:spPr/>
    </dgm:pt>
    <dgm:pt modelId="{A9DB95B9-3DFD-4C28-977B-50F5EBE57264}" type="pres">
      <dgm:prSet presAssocID="{6C21B722-6FAC-4066-8110-FB718A98EAA1}" presName="rootText1" presStyleLbl="node0" presStyleIdx="0" presStyleCnt="1" custLinFactNeighborX="1684" custLinFactNeighborY="-52148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AE29053B-701E-4DFA-9D51-5D98A1CAECF9}" type="pres">
      <dgm:prSet presAssocID="{6C21B722-6FAC-4066-8110-FB718A98EAA1}" presName="rootConnector1" presStyleLbl="node1" presStyleIdx="0" presStyleCnt="0"/>
      <dgm:spPr/>
      <dgm:t>
        <a:bodyPr/>
        <a:lstStyle/>
        <a:p>
          <a:endParaRPr lang="es-ES"/>
        </a:p>
      </dgm:t>
    </dgm:pt>
    <dgm:pt modelId="{3FD71A27-24C4-417C-9619-D60680D47820}" type="pres">
      <dgm:prSet presAssocID="{6C21B722-6FAC-4066-8110-FB718A98EAA1}" presName="hierChild2" presStyleCnt="0"/>
      <dgm:spPr/>
    </dgm:pt>
    <dgm:pt modelId="{832545F2-04B8-4B6E-A078-1A20D670152B}" type="pres">
      <dgm:prSet presAssocID="{6DD661EC-B37D-499E-BA0E-F9126F47AFDD}" presName="Name37" presStyleLbl="parChTrans1D2" presStyleIdx="0" presStyleCnt="3"/>
      <dgm:spPr/>
      <dgm:t>
        <a:bodyPr/>
        <a:lstStyle/>
        <a:p>
          <a:endParaRPr lang="es-ES"/>
        </a:p>
      </dgm:t>
    </dgm:pt>
    <dgm:pt modelId="{D41A5278-5C44-4D24-B79A-F5BB4DBF54EB}" type="pres">
      <dgm:prSet presAssocID="{C50620A0-DA13-4E7D-BBA8-2136E0899E3C}" presName="hierRoot2" presStyleCnt="0">
        <dgm:presLayoutVars>
          <dgm:hierBranch val="init"/>
        </dgm:presLayoutVars>
      </dgm:prSet>
      <dgm:spPr/>
    </dgm:pt>
    <dgm:pt modelId="{D4C32A92-E527-47DD-B255-1B26DE4943A2}" type="pres">
      <dgm:prSet presAssocID="{C50620A0-DA13-4E7D-BBA8-2136E0899E3C}" presName="rootComposite" presStyleCnt="0"/>
      <dgm:spPr/>
    </dgm:pt>
    <dgm:pt modelId="{E145A65F-AE7F-43A7-9898-2E2C5D7BC8F7}" type="pres">
      <dgm:prSet presAssocID="{C50620A0-DA13-4E7D-BBA8-2136E0899E3C}" presName="rootText" presStyleLbl="node2" presStyleIdx="0" presStyleCnt="3" custLinFactNeighborX="970" custLinFactNeighborY="-67139">
        <dgm:presLayoutVars>
          <dgm:chPref val="3"/>
        </dgm:presLayoutVars>
      </dgm:prSet>
      <dgm:spPr>
        <a:prstGeom prst="flowChartDisplay">
          <a:avLst/>
        </a:prstGeom>
      </dgm:spPr>
      <dgm:t>
        <a:bodyPr/>
        <a:lstStyle/>
        <a:p>
          <a:endParaRPr lang="es-ES"/>
        </a:p>
      </dgm:t>
    </dgm:pt>
    <dgm:pt modelId="{6AFD44C0-103F-468B-BBBC-E42D9DEEBC79}" type="pres">
      <dgm:prSet presAssocID="{C50620A0-DA13-4E7D-BBA8-2136E0899E3C}" presName="rootConnector" presStyleLbl="node2" presStyleIdx="0" presStyleCnt="3"/>
      <dgm:spPr/>
      <dgm:t>
        <a:bodyPr/>
        <a:lstStyle/>
        <a:p>
          <a:endParaRPr lang="es-ES"/>
        </a:p>
      </dgm:t>
    </dgm:pt>
    <dgm:pt modelId="{3C237F5B-0A1C-4AEB-BC47-BBD188C74C05}" type="pres">
      <dgm:prSet presAssocID="{C50620A0-DA13-4E7D-BBA8-2136E0899E3C}" presName="hierChild4" presStyleCnt="0"/>
      <dgm:spPr/>
    </dgm:pt>
    <dgm:pt modelId="{640C508E-B11F-446D-BBA1-8435D878A4EA}" type="pres">
      <dgm:prSet presAssocID="{C50620A0-DA13-4E7D-BBA8-2136E0899E3C}" presName="hierChild5" presStyleCnt="0"/>
      <dgm:spPr/>
    </dgm:pt>
    <dgm:pt modelId="{2F0F8413-3D4E-4E69-9B84-94D6BD14D7E7}" type="pres">
      <dgm:prSet presAssocID="{07DC0CF8-2FFA-4154-B114-F2167AA6006F}" presName="Name37" presStyleLbl="parChTrans1D2" presStyleIdx="1" presStyleCnt="3"/>
      <dgm:spPr/>
      <dgm:t>
        <a:bodyPr/>
        <a:lstStyle/>
        <a:p>
          <a:endParaRPr lang="es-ES"/>
        </a:p>
      </dgm:t>
    </dgm:pt>
    <dgm:pt modelId="{BACBCDCE-45A3-4695-9868-B36CE1F1AD11}" type="pres">
      <dgm:prSet presAssocID="{CBE7286B-1967-4887-BCF7-6FC580FB25CC}" presName="hierRoot2" presStyleCnt="0">
        <dgm:presLayoutVars>
          <dgm:hierBranch val="init"/>
        </dgm:presLayoutVars>
      </dgm:prSet>
      <dgm:spPr/>
    </dgm:pt>
    <dgm:pt modelId="{A09E5DB4-8791-4BD6-B6E8-574907C95694}" type="pres">
      <dgm:prSet presAssocID="{CBE7286B-1967-4887-BCF7-6FC580FB25CC}" presName="rootComposite" presStyleCnt="0"/>
      <dgm:spPr/>
    </dgm:pt>
    <dgm:pt modelId="{743DE5F4-8696-4908-B25A-BF1902763308}" type="pres">
      <dgm:prSet presAssocID="{CBE7286B-1967-4887-BCF7-6FC580FB25CC}" presName="rootText" presStyleLbl="node2" presStyleIdx="1" presStyleCnt="3" custLinFactNeighborX="7189" custLinFactNeighborY="-39003">
        <dgm:presLayoutVars>
          <dgm:chPref val="3"/>
        </dgm:presLayoutVars>
      </dgm:prSet>
      <dgm:spPr>
        <a:prstGeom prst="flowChartDisplay">
          <a:avLst/>
        </a:prstGeom>
      </dgm:spPr>
      <dgm:t>
        <a:bodyPr/>
        <a:lstStyle/>
        <a:p>
          <a:endParaRPr lang="es-ES"/>
        </a:p>
      </dgm:t>
    </dgm:pt>
    <dgm:pt modelId="{965A54B5-F54D-4D83-A503-1B64127016A9}" type="pres">
      <dgm:prSet presAssocID="{CBE7286B-1967-4887-BCF7-6FC580FB25CC}" presName="rootConnector" presStyleLbl="node2" presStyleIdx="1" presStyleCnt="3"/>
      <dgm:spPr/>
      <dgm:t>
        <a:bodyPr/>
        <a:lstStyle/>
        <a:p>
          <a:endParaRPr lang="es-ES"/>
        </a:p>
      </dgm:t>
    </dgm:pt>
    <dgm:pt modelId="{45A824A4-450D-423F-B2A3-557C511233ED}" type="pres">
      <dgm:prSet presAssocID="{CBE7286B-1967-4887-BCF7-6FC580FB25CC}" presName="hierChild4" presStyleCnt="0"/>
      <dgm:spPr/>
    </dgm:pt>
    <dgm:pt modelId="{59C2B478-5E2F-4C48-B1D4-653E11E9FCFA}" type="pres">
      <dgm:prSet presAssocID="{CBE7286B-1967-4887-BCF7-6FC580FB25CC}" presName="hierChild5" presStyleCnt="0"/>
      <dgm:spPr/>
    </dgm:pt>
    <dgm:pt modelId="{74C7F430-EF69-4F36-9662-A569D5734EA2}" type="pres">
      <dgm:prSet presAssocID="{02A7EAF2-A651-48C4-8C76-8F711261646F}" presName="Name37" presStyleLbl="parChTrans1D2" presStyleIdx="2" presStyleCnt="3"/>
      <dgm:spPr/>
      <dgm:t>
        <a:bodyPr/>
        <a:lstStyle/>
        <a:p>
          <a:endParaRPr lang="es-ES"/>
        </a:p>
      </dgm:t>
    </dgm:pt>
    <dgm:pt modelId="{C85547BA-A9C4-4814-B660-1FB0CB05D041}" type="pres">
      <dgm:prSet presAssocID="{46A6183B-6BF4-478E-ADC9-53805BD02A52}" presName="hierRoot2" presStyleCnt="0">
        <dgm:presLayoutVars>
          <dgm:hierBranch val="init"/>
        </dgm:presLayoutVars>
      </dgm:prSet>
      <dgm:spPr/>
    </dgm:pt>
    <dgm:pt modelId="{835A42D7-103A-469E-BABB-6611B2E52595}" type="pres">
      <dgm:prSet presAssocID="{46A6183B-6BF4-478E-ADC9-53805BD02A52}" presName="rootComposite" presStyleCnt="0"/>
      <dgm:spPr/>
    </dgm:pt>
    <dgm:pt modelId="{D2098CC3-312C-4493-8D3F-5199A7C39DB9}" type="pres">
      <dgm:prSet presAssocID="{46A6183B-6BF4-478E-ADC9-53805BD02A52}" presName="rootText" presStyleLbl="node2" presStyleIdx="2" presStyleCnt="3" custLinFactNeighborX="4224" custLinFactNeighborY="-72766">
        <dgm:presLayoutVars>
          <dgm:chPref val="3"/>
        </dgm:presLayoutVars>
      </dgm:prSet>
      <dgm:spPr>
        <a:prstGeom prst="flowChartDisplay">
          <a:avLst/>
        </a:prstGeom>
      </dgm:spPr>
      <dgm:t>
        <a:bodyPr/>
        <a:lstStyle/>
        <a:p>
          <a:endParaRPr lang="es-ES"/>
        </a:p>
      </dgm:t>
    </dgm:pt>
    <dgm:pt modelId="{B7635054-3390-4CCF-A327-A90C751C1310}" type="pres">
      <dgm:prSet presAssocID="{46A6183B-6BF4-478E-ADC9-53805BD02A52}" presName="rootConnector" presStyleLbl="node2" presStyleIdx="2" presStyleCnt="3"/>
      <dgm:spPr/>
      <dgm:t>
        <a:bodyPr/>
        <a:lstStyle/>
        <a:p>
          <a:endParaRPr lang="es-ES"/>
        </a:p>
      </dgm:t>
    </dgm:pt>
    <dgm:pt modelId="{70993ED0-448B-4AFB-B40E-B5FC14BB8DA3}" type="pres">
      <dgm:prSet presAssocID="{46A6183B-6BF4-478E-ADC9-53805BD02A52}" presName="hierChild4" presStyleCnt="0"/>
      <dgm:spPr/>
    </dgm:pt>
    <dgm:pt modelId="{B084F493-DFA2-46AA-B250-2F8EEC1BF000}" type="pres">
      <dgm:prSet presAssocID="{46A6183B-6BF4-478E-ADC9-53805BD02A52}" presName="hierChild5" presStyleCnt="0"/>
      <dgm:spPr/>
    </dgm:pt>
    <dgm:pt modelId="{36B7CB91-EECB-4C94-9F6A-DC4847FEA7B7}" type="pres">
      <dgm:prSet presAssocID="{6C21B722-6FAC-4066-8110-FB718A98EAA1}" presName="hierChild3" presStyleCnt="0"/>
      <dgm:spPr/>
    </dgm:pt>
  </dgm:ptLst>
  <dgm:cxnLst>
    <dgm:cxn modelId="{2A131ACE-2BDE-42AA-AC52-8575803CF70E}" type="presOf" srcId="{02A7EAF2-A651-48C4-8C76-8F711261646F}" destId="{74C7F430-EF69-4F36-9662-A569D5734EA2}" srcOrd="0" destOrd="0" presId="urn:microsoft.com/office/officeart/2005/8/layout/orgChart1"/>
    <dgm:cxn modelId="{0D888E09-F113-4E13-B2AD-9EB725E71917}" srcId="{22D387AF-09DA-449F-8198-48E72C20C6CE}" destId="{6C21B722-6FAC-4066-8110-FB718A98EAA1}" srcOrd="0" destOrd="0" parTransId="{C4540290-FA67-4FC3-97F6-0E19276C4763}" sibTransId="{43504D98-C015-43AA-8FD1-DB8D48D14DB4}"/>
    <dgm:cxn modelId="{B9012969-D2D4-4D66-9BCE-E30DACACEBB0}" srcId="{6C21B722-6FAC-4066-8110-FB718A98EAA1}" destId="{C50620A0-DA13-4E7D-BBA8-2136E0899E3C}" srcOrd="0" destOrd="0" parTransId="{6DD661EC-B37D-499E-BA0E-F9126F47AFDD}" sibTransId="{6D479409-E09C-4777-A400-68C002689C2E}"/>
    <dgm:cxn modelId="{647D7DF3-CB1D-4076-89F7-F1600CE1132B}" type="presOf" srcId="{C50620A0-DA13-4E7D-BBA8-2136E0899E3C}" destId="{6AFD44C0-103F-468B-BBBC-E42D9DEEBC79}" srcOrd="1" destOrd="0" presId="urn:microsoft.com/office/officeart/2005/8/layout/orgChart1"/>
    <dgm:cxn modelId="{D900E7FD-BCCA-4EF8-874B-FDD0FF58B42F}" type="presOf" srcId="{C50620A0-DA13-4E7D-BBA8-2136E0899E3C}" destId="{E145A65F-AE7F-43A7-9898-2E2C5D7BC8F7}" srcOrd="0" destOrd="0" presId="urn:microsoft.com/office/officeart/2005/8/layout/orgChart1"/>
    <dgm:cxn modelId="{C5F0AC7A-30BA-4AD0-AF10-22EA0E7FAA00}" type="presOf" srcId="{6C21B722-6FAC-4066-8110-FB718A98EAA1}" destId="{A9DB95B9-3DFD-4C28-977B-50F5EBE57264}" srcOrd="0" destOrd="0" presId="urn:microsoft.com/office/officeart/2005/8/layout/orgChart1"/>
    <dgm:cxn modelId="{3F96EE51-F60F-4106-8A42-8364050FF266}" type="presOf" srcId="{07DC0CF8-2FFA-4154-B114-F2167AA6006F}" destId="{2F0F8413-3D4E-4E69-9B84-94D6BD14D7E7}" srcOrd="0" destOrd="0" presId="urn:microsoft.com/office/officeart/2005/8/layout/orgChart1"/>
    <dgm:cxn modelId="{B27F3B30-894B-4BBC-8E4E-E6633C4812BE}" type="presOf" srcId="{46A6183B-6BF4-478E-ADC9-53805BD02A52}" destId="{D2098CC3-312C-4493-8D3F-5199A7C39DB9}" srcOrd="0" destOrd="0" presId="urn:microsoft.com/office/officeart/2005/8/layout/orgChart1"/>
    <dgm:cxn modelId="{D22D326D-57AA-4678-A6F4-A2DE2CEC4D2C}" type="presOf" srcId="{CBE7286B-1967-4887-BCF7-6FC580FB25CC}" destId="{743DE5F4-8696-4908-B25A-BF1902763308}" srcOrd="0" destOrd="0" presId="urn:microsoft.com/office/officeart/2005/8/layout/orgChart1"/>
    <dgm:cxn modelId="{39A3A175-AD57-4736-B822-8E0C2FF9F666}" type="presOf" srcId="{6DD661EC-B37D-499E-BA0E-F9126F47AFDD}" destId="{832545F2-04B8-4B6E-A078-1A20D670152B}" srcOrd="0" destOrd="0" presId="urn:microsoft.com/office/officeart/2005/8/layout/orgChart1"/>
    <dgm:cxn modelId="{E4739CD8-4D6E-4135-8B2D-207882017097}" type="presOf" srcId="{CBE7286B-1967-4887-BCF7-6FC580FB25CC}" destId="{965A54B5-F54D-4D83-A503-1B64127016A9}" srcOrd="1" destOrd="0" presId="urn:microsoft.com/office/officeart/2005/8/layout/orgChart1"/>
    <dgm:cxn modelId="{B48802F3-E8E5-4395-A9C0-0562E81C8AA9}" srcId="{6C21B722-6FAC-4066-8110-FB718A98EAA1}" destId="{46A6183B-6BF4-478E-ADC9-53805BD02A52}" srcOrd="2" destOrd="0" parTransId="{02A7EAF2-A651-48C4-8C76-8F711261646F}" sibTransId="{BE98C3AF-1D4E-4F12-AB05-DBA316162295}"/>
    <dgm:cxn modelId="{D127F461-00DE-45D7-AC15-9C3F7447F542}" type="presOf" srcId="{6C21B722-6FAC-4066-8110-FB718A98EAA1}" destId="{AE29053B-701E-4DFA-9D51-5D98A1CAECF9}" srcOrd="1" destOrd="0" presId="urn:microsoft.com/office/officeart/2005/8/layout/orgChart1"/>
    <dgm:cxn modelId="{0377F123-2DDA-4C1C-B046-A6710E3EE43B}" type="presOf" srcId="{22D387AF-09DA-449F-8198-48E72C20C6CE}" destId="{55130B6A-8680-4E35-BFA4-F4CFD0DCF678}" srcOrd="0" destOrd="0" presId="urn:microsoft.com/office/officeart/2005/8/layout/orgChart1"/>
    <dgm:cxn modelId="{2328694E-4DE1-486F-9D8F-704909F665A4}" type="presOf" srcId="{46A6183B-6BF4-478E-ADC9-53805BD02A52}" destId="{B7635054-3390-4CCF-A327-A90C751C1310}" srcOrd="1" destOrd="0" presId="urn:microsoft.com/office/officeart/2005/8/layout/orgChart1"/>
    <dgm:cxn modelId="{D91235BB-D179-4D43-9A28-EACC9B48E931}" srcId="{6C21B722-6FAC-4066-8110-FB718A98EAA1}" destId="{CBE7286B-1967-4887-BCF7-6FC580FB25CC}" srcOrd="1" destOrd="0" parTransId="{07DC0CF8-2FFA-4154-B114-F2167AA6006F}" sibTransId="{58F185FA-D4FA-4486-A221-0382EB30BBED}"/>
    <dgm:cxn modelId="{E0CCC582-085B-4EB4-8A98-E7E8CD7B25B5}" type="presParOf" srcId="{55130B6A-8680-4E35-BFA4-F4CFD0DCF678}" destId="{D5A84C04-3700-468A-8F6D-B0A02657CDF2}" srcOrd="0" destOrd="0" presId="urn:microsoft.com/office/officeart/2005/8/layout/orgChart1"/>
    <dgm:cxn modelId="{EA33F1AD-7BAC-4822-8829-221E38402427}" type="presParOf" srcId="{D5A84C04-3700-468A-8F6D-B0A02657CDF2}" destId="{F16449A1-DE0E-463E-BCCA-800BD24DDB30}" srcOrd="0" destOrd="0" presId="urn:microsoft.com/office/officeart/2005/8/layout/orgChart1"/>
    <dgm:cxn modelId="{65965248-8BDC-43C7-B1FF-5F69EB27EF0D}" type="presParOf" srcId="{F16449A1-DE0E-463E-BCCA-800BD24DDB30}" destId="{A9DB95B9-3DFD-4C28-977B-50F5EBE57264}" srcOrd="0" destOrd="0" presId="urn:microsoft.com/office/officeart/2005/8/layout/orgChart1"/>
    <dgm:cxn modelId="{BCDE51ED-D2E1-46EA-BBED-378FEE012CCA}" type="presParOf" srcId="{F16449A1-DE0E-463E-BCCA-800BD24DDB30}" destId="{AE29053B-701E-4DFA-9D51-5D98A1CAECF9}" srcOrd="1" destOrd="0" presId="urn:microsoft.com/office/officeart/2005/8/layout/orgChart1"/>
    <dgm:cxn modelId="{F299C76A-3476-41F7-9A58-CD97B3D8116D}" type="presParOf" srcId="{D5A84C04-3700-468A-8F6D-B0A02657CDF2}" destId="{3FD71A27-24C4-417C-9619-D60680D47820}" srcOrd="1" destOrd="0" presId="urn:microsoft.com/office/officeart/2005/8/layout/orgChart1"/>
    <dgm:cxn modelId="{474A6C94-B5EA-4F43-9CF3-1FD1110BFCA2}" type="presParOf" srcId="{3FD71A27-24C4-417C-9619-D60680D47820}" destId="{832545F2-04B8-4B6E-A078-1A20D670152B}" srcOrd="0" destOrd="0" presId="urn:microsoft.com/office/officeart/2005/8/layout/orgChart1"/>
    <dgm:cxn modelId="{74AD0B5C-9BC1-43EC-9E62-A9E41F4F32BE}" type="presParOf" srcId="{3FD71A27-24C4-417C-9619-D60680D47820}" destId="{D41A5278-5C44-4D24-B79A-F5BB4DBF54EB}" srcOrd="1" destOrd="0" presId="urn:microsoft.com/office/officeart/2005/8/layout/orgChart1"/>
    <dgm:cxn modelId="{5CCAA665-EA06-4739-A6CD-3CE172645E46}" type="presParOf" srcId="{D41A5278-5C44-4D24-B79A-F5BB4DBF54EB}" destId="{D4C32A92-E527-47DD-B255-1B26DE4943A2}" srcOrd="0" destOrd="0" presId="urn:microsoft.com/office/officeart/2005/8/layout/orgChart1"/>
    <dgm:cxn modelId="{4A68174A-B7BB-42BA-AADE-3C458210F749}" type="presParOf" srcId="{D4C32A92-E527-47DD-B255-1B26DE4943A2}" destId="{E145A65F-AE7F-43A7-9898-2E2C5D7BC8F7}" srcOrd="0" destOrd="0" presId="urn:microsoft.com/office/officeart/2005/8/layout/orgChart1"/>
    <dgm:cxn modelId="{BE48572A-6ECD-4E23-B7B1-A730CB98C5F8}" type="presParOf" srcId="{D4C32A92-E527-47DD-B255-1B26DE4943A2}" destId="{6AFD44C0-103F-468B-BBBC-E42D9DEEBC79}" srcOrd="1" destOrd="0" presId="urn:microsoft.com/office/officeart/2005/8/layout/orgChart1"/>
    <dgm:cxn modelId="{6F916E7A-3707-4FF1-8AF3-3045780FC168}" type="presParOf" srcId="{D41A5278-5C44-4D24-B79A-F5BB4DBF54EB}" destId="{3C237F5B-0A1C-4AEB-BC47-BBD188C74C05}" srcOrd="1" destOrd="0" presId="urn:microsoft.com/office/officeart/2005/8/layout/orgChart1"/>
    <dgm:cxn modelId="{90BF28E3-9E23-4876-A2DC-E0915574795E}" type="presParOf" srcId="{D41A5278-5C44-4D24-B79A-F5BB4DBF54EB}" destId="{640C508E-B11F-446D-BBA1-8435D878A4EA}" srcOrd="2" destOrd="0" presId="urn:microsoft.com/office/officeart/2005/8/layout/orgChart1"/>
    <dgm:cxn modelId="{9F2FFE3A-C5B3-45DD-B213-0347F1EE2635}" type="presParOf" srcId="{3FD71A27-24C4-417C-9619-D60680D47820}" destId="{2F0F8413-3D4E-4E69-9B84-94D6BD14D7E7}" srcOrd="2" destOrd="0" presId="urn:microsoft.com/office/officeart/2005/8/layout/orgChart1"/>
    <dgm:cxn modelId="{613DF183-E403-40DD-BD27-6598F8555043}" type="presParOf" srcId="{3FD71A27-24C4-417C-9619-D60680D47820}" destId="{BACBCDCE-45A3-4695-9868-B36CE1F1AD11}" srcOrd="3" destOrd="0" presId="urn:microsoft.com/office/officeart/2005/8/layout/orgChart1"/>
    <dgm:cxn modelId="{146140DB-9AE7-4EBD-B6EB-F9F60BB5664D}" type="presParOf" srcId="{BACBCDCE-45A3-4695-9868-B36CE1F1AD11}" destId="{A09E5DB4-8791-4BD6-B6E8-574907C95694}" srcOrd="0" destOrd="0" presId="urn:microsoft.com/office/officeart/2005/8/layout/orgChart1"/>
    <dgm:cxn modelId="{62D0C97A-201E-486B-A103-E2825964A4E9}" type="presParOf" srcId="{A09E5DB4-8791-4BD6-B6E8-574907C95694}" destId="{743DE5F4-8696-4908-B25A-BF1902763308}" srcOrd="0" destOrd="0" presId="urn:microsoft.com/office/officeart/2005/8/layout/orgChart1"/>
    <dgm:cxn modelId="{FAE8FC79-85D0-4486-8357-BD15E21749AB}" type="presParOf" srcId="{A09E5DB4-8791-4BD6-B6E8-574907C95694}" destId="{965A54B5-F54D-4D83-A503-1B64127016A9}" srcOrd="1" destOrd="0" presId="urn:microsoft.com/office/officeart/2005/8/layout/orgChart1"/>
    <dgm:cxn modelId="{0D83D969-14F5-4437-826A-53ADD2B2AD28}" type="presParOf" srcId="{BACBCDCE-45A3-4695-9868-B36CE1F1AD11}" destId="{45A824A4-450D-423F-B2A3-557C511233ED}" srcOrd="1" destOrd="0" presId="urn:microsoft.com/office/officeart/2005/8/layout/orgChart1"/>
    <dgm:cxn modelId="{0252CDF5-322D-4B29-BAD8-5B24F59F244D}" type="presParOf" srcId="{BACBCDCE-45A3-4695-9868-B36CE1F1AD11}" destId="{59C2B478-5E2F-4C48-B1D4-653E11E9FCFA}" srcOrd="2" destOrd="0" presId="urn:microsoft.com/office/officeart/2005/8/layout/orgChart1"/>
    <dgm:cxn modelId="{C2571B2B-43E2-4DDC-B4B3-FDFA63DFE163}" type="presParOf" srcId="{3FD71A27-24C4-417C-9619-D60680D47820}" destId="{74C7F430-EF69-4F36-9662-A569D5734EA2}" srcOrd="4" destOrd="0" presId="urn:microsoft.com/office/officeart/2005/8/layout/orgChart1"/>
    <dgm:cxn modelId="{7FDA83E2-663D-4D59-B999-2794A6293144}" type="presParOf" srcId="{3FD71A27-24C4-417C-9619-D60680D47820}" destId="{C85547BA-A9C4-4814-B660-1FB0CB05D041}" srcOrd="5" destOrd="0" presId="urn:microsoft.com/office/officeart/2005/8/layout/orgChart1"/>
    <dgm:cxn modelId="{9EB31191-1D27-49D6-B0AA-3E23CAE03E89}" type="presParOf" srcId="{C85547BA-A9C4-4814-B660-1FB0CB05D041}" destId="{835A42D7-103A-469E-BABB-6611B2E52595}" srcOrd="0" destOrd="0" presId="urn:microsoft.com/office/officeart/2005/8/layout/orgChart1"/>
    <dgm:cxn modelId="{59615D66-0E1D-4E47-B58E-A477C28DFEE6}" type="presParOf" srcId="{835A42D7-103A-469E-BABB-6611B2E52595}" destId="{D2098CC3-312C-4493-8D3F-5199A7C39DB9}" srcOrd="0" destOrd="0" presId="urn:microsoft.com/office/officeart/2005/8/layout/orgChart1"/>
    <dgm:cxn modelId="{3C47B901-69F6-4E64-9EC1-4D6C951A9CFA}" type="presParOf" srcId="{835A42D7-103A-469E-BABB-6611B2E52595}" destId="{B7635054-3390-4CCF-A327-A90C751C1310}" srcOrd="1" destOrd="0" presId="urn:microsoft.com/office/officeart/2005/8/layout/orgChart1"/>
    <dgm:cxn modelId="{1B8A6BE4-AAC8-425D-B7FC-8108EFAB3CE1}" type="presParOf" srcId="{C85547BA-A9C4-4814-B660-1FB0CB05D041}" destId="{70993ED0-448B-4AFB-B40E-B5FC14BB8DA3}" srcOrd="1" destOrd="0" presId="urn:microsoft.com/office/officeart/2005/8/layout/orgChart1"/>
    <dgm:cxn modelId="{3E5208F6-79C0-45BA-9922-E8581F1AEAFB}" type="presParOf" srcId="{C85547BA-A9C4-4814-B660-1FB0CB05D041}" destId="{B084F493-DFA2-46AA-B250-2F8EEC1BF000}" srcOrd="2" destOrd="0" presId="urn:microsoft.com/office/officeart/2005/8/layout/orgChart1"/>
    <dgm:cxn modelId="{55D23288-3961-4F7E-BE6C-F410E04D390F}" type="presParOf" srcId="{D5A84C04-3700-468A-8F6D-B0A02657CDF2}" destId="{36B7CB91-EECB-4C94-9F6A-DC4847FEA7B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96EC191-74AD-4A0B-95AD-0879BD446B5B}" type="doc">
      <dgm:prSet loTypeId="urn:microsoft.com/office/officeart/2005/8/layout/pList1#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D2A2183-A67D-478C-B2DC-2800AD68DF4F}">
      <dgm:prSet phldrT="[Texto]"/>
      <dgm:spPr/>
      <dgm:t>
        <a:bodyPr/>
        <a:lstStyle/>
        <a:p>
          <a:r>
            <a:rPr lang="es-ES" dirty="0" smtClean="0"/>
            <a:t>José de Espronceda</a:t>
          </a:r>
        </a:p>
        <a:p>
          <a:r>
            <a:rPr lang="es-ES" dirty="0" smtClean="0"/>
            <a:t>Poesía</a:t>
          </a:r>
          <a:endParaRPr lang="es-ES" dirty="0"/>
        </a:p>
      </dgm:t>
    </dgm:pt>
    <dgm:pt modelId="{D479A4DC-7F25-4120-BAB7-0F74AC52C5F0}" type="parTrans" cxnId="{DAC5BBF6-1E78-4001-BAE9-B20DAC69C368}">
      <dgm:prSet/>
      <dgm:spPr/>
      <dgm:t>
        <a:bodyPr/>
        <a:lstStyle/>
        <a:p>
          <a:endParaRPr lang="es-ES"/>
        </a:p>
      </dgm:t>
    </dgm:pt>
    <dgm:pt modelId="{5DB5ADF3-6C6A-4DEF-B391-A868ED8AB272}" type="sibTrans" cxnId="{DAC5BBF6-1E78-4001-BAE9-B20DAC69C368}">
      <dgm:prSet/>
      <dgm:spPr/>
      <dgm:t>
        <a:bodyPr/>
        <a:lstStyle/>
        <a:p>
          <a:endParaRPr lang="es-ES"/>
        </a:p>
      </dgm:t>
    </dgm:pt>
    <dgm:pt modelId="{4F7A6903-A22B-4CE3-9ED2-D675B7A36AE6}">
      <dgm:prSet phldrT="[Texto]"/>
      <dgm:spPr/>
      <dgm:t>
        <a:bodyPr/>
        <a:lstStyle/>
        <a:p>
          <a:r>
            <a:rPr lang="es-ES" dirty="0" smtClean="0"/>
            <a:t>Gustavo Adolfo </a:t>
          </a:r>
          <a:r>
            <a:rPr lang="es-ES" dirty="0" err="1" smtClean="0"/>
            <a:t>Becquer</a:t>
          </a:r>
          <a:r>
            <a:rPr lang="es-ES" dirty="0" smtClean="0"/>
            <a:t> </a:t>
          </a:r>
        </a:p>
        <a:p>
          <a:r>
            <a:rPr lang="es-ES" dirty="0" smtClean="0"/>
            <a:t>Poesía</a:t>
          </a:r>
          <a:endParaRPr lang="es-ES" dirty="0"/>
        </a:p>
      </dgm:t>
    </dgm:pt>
    <dgm:pt modelId="{1D53D657-4E87-4CF3-8591-FC3718602CCD}" type="parTrans" cxnId="{823C9158-2E09-41E5-93D9-07704FE908E2}">
      <dgm:prSet/>
      <dgm:spPr/>
      <dgm:t>
        <a:bodyPr/>
        <a:lstStyle/>
        <a:p>
          <a:endParaRPr lang="es-ES"/>
        </a:p>
      </dgm:t>
    </dgm:pt>
    <dgm:pt modelId="{FB71E338-5082-412A-8461-EE0521265B99}" type="sibTrans" cxnId="{823C9158-2E09-41E5-93D9-07704FE908E2}">
      <dgm:prSet/>
      <dgm:spPr/>
      <dgm:t>
        <a:bodyPr/>
        <a:lstStyle/>
        <a:p>
          <a:endParaRPr lang="es-ES"/>
        </a:p>
      </dgm:t>
    </dgm:pt>
    <dgm:pt modelId="{40A862D5-15C4-4502-8B77-3C0C61F3DA11}">
      <dgm:prSet phldrT="[Texto]"/>
      <dgm:spPr/>
      <dgm:t>
        <a:bodyPr/>
        <a:lstStyle/>
        <a:p>
          <a:r>
            <a:rPr lang="es-ES" dirty="0" smtClean="0"/>
            <a:t>Rosalía de Castro</a:t>
          </a:r>
        </a:p>
        <a:p>
          <a:r>
            <a:rPr lang="es-ES" dirty="0" smtClean="0"/>
            <a:t>Poesía</a:t>
          </a:r>
          <a:endParaRPr lang="es-ES" dirty="0"/>
        </a:p>
      </dgm:t>
    </dgm:pt>
    <dgm:pt modelId="{E8D02C0C-DDB9-494B-BF3C-FB545CA23FA0}" type="parTrans" cxnId="{41D44C07-BAF4-4AE9-B640-A0A67DD91CA4}">
      <dgm:prSet/>
      <dgm:spPr/>
      <dgm:t>
        <a:bodyPr/>
        <a:lstStyle/>
        <a:p>
          <a:endParaRPr lang="es-ES"/>
        </a:p>
      </dgm:t>
    </dgm:pt>
    <dgm:pt modelId="{2ADE053D-0FE3-43F7-A4A8-9187A5F87EFC}" type="sibTrans" cxnId="{41D44C07-BAF4-4AE9-B640-A0A67DD91CA4}">
      <dgm:prSet/>
      <dgm:spPr/>
      <dgm:t>
        <a:bodyPr/>
        <a:lstStyle/>
        <a:p>
          <a:endParaRPr lang="es-ES"/>
        </a:p>
      </dgm:t>
    </dgm:pt>
    <dgm:pt modelId="{848AF777-468F-4F94-A089-A7EE592477B1}">
      <dgm:prSet phldrT="[Texto]"/>
      <dgm:spPr/>
      <dgm:t>
        <a:bodyPr/>
        <a:lstStyle/>
        <a:p>
          <a:r>
            <a:rPr lang="es-ES" dirty="0" smtClean="0"/>
            <a:t>Teatro</a:t>
          </a:r>
          <a:endParaRPr lang="es-ES" dirty="0"/>
        </a:p>
      </dgm:t>
    </dgm:pt>
    <dgm:pt modelId="{9CE05E08-6396-46E9-9321-897A6A6291C8}" type="parTrans" cxnId="{3E7E654C-4E96-4643-82A0-42D01AD6C738}">
      <dgm:prSet/>
      <dgm:spPr/>
      <dgm:t>
        <a:bodyPr/>
        <a:lstStyle/>
        <a:p>
          <a:endParaRPr lang="es-ES"/>
        </a:p>
      </dgm:t>
    </dgm:pt>
    <dgm:pt modelId="{F225EA51-CFF9-4624-A8BB-1AA3ADE6EB46}" type="sibTrans" cxnId="{3E7E654C-4E96-4643-82A0-42D01AD6C738}">
      <dgm:prSet/>
      <dgm:spPr/>
      <dgm:t>
        <a:bodyPr/>
        <a:lstStyle/>
        <a:p>
          <a:endParaRPr lang="es-ES"/>
        </a:p>
      </dgm:t>
    </dgm:pt>
    <dgm:pt modelId="{A5A0EFB8-FAEA-4406-9102-C30F84BFC6E9}" type="pres">
      <dgm:prSet presAssocID="{796EC191-74AD-4A0B-95AD-0879BD446B5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00D9ED97-BB3C-4CA4-9D71-6532E30DFB33}" type="pres">
      <dgm:prSet presAssocID="{DD2A2183-A67D-478C-B2DC-2800AD68DF4F}" presName="compNode" presStyleCnt="0"/>
      <dgm:spPr/>
    </dgm:pt>
    <dgm:pt modelId="{4CDC6DF7-1828-4EE6-AB2F-326D65EB66F4}" type="pres">
      <dgm:prSet presAssocID="{DD2A2183-A67D-478C-B2DC-2800AD68DF4F}" presName="pictRect" presStyleLbl="nod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AEFDEFE4-5DD0-4DD1-B271-27F82BC476B3}" type="pres">
      <dgm:prSet presAssocID="{DD2A2183-A67D-478C-B2DC-2800AD68DF4F}" presName="textRec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D0AA23B-FD35-47E8-84B5-4BCC1688BD8E}" type="pres">
      <dgm:prSet presAssocID="{5DB5ADF3-6C6A-4DEF-B391-A868ED8AB272}" presName="sibTrans" presStyleLbl="sibTrans2D1" presStyleIdx="0" presStyleCnt="0"/>
      <dgm:spPr/>
      <dgm:t>
        <a:bodyPr/>
        <a:lstStyle/>
        <a:p>
          <a:endParaRPr lang="es-ES"/>
        </a:p>
      </dgm:t>
    </dgm:pt>
    <dgm:pt modelId="{1B6DDF17-763D-4F4D-8633-1EBD50253B39}" type="pres">
      <dgm:prSet presAssocID="{4F7A6903-A22B-4CE3-9ED2-D675B7A36AE6}" presName="compNode" presStyleCnt="0"/>
      <dgm:spPr/>
    </dgm:pt>
    <dgm:pt modelId="{E7EBE8F2-3FAB-434B-AA7E-44F8E02C3811}" type="pres">
      <dgm:prSet presAssocID="{4F7A6903-A22B-4CE3-9ED2-D675B7A36AE6}" presName="pictRect" presStyleLbl="nod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C64C57C0-7CDD-43D1-9F84-5BBDDB72F280}" type="pres">
      <dgm:prSet presAssocID="{4F7A6903-A22B-4CE3-9ED2-D675B7A36AE6}" presName="textRec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D21D6FA-B46F-426F-A1A3-41119E5143F1}" type="pres">
      <dgm:prSet presAssocID="{FB71E338-5082-412A-8461-EE0521265B99}" presName="sibTrans" presStyleLbl="sibTrans2D1" presStyleIdx="0" presStyleCnt="0"/>
      <dgm:spPr/>
      <dgm:t>
        <a:bodyPr/>
        <a:lstStyle/>
        <a:p>
          <a:endParaRPr lang="es-ES"/>
        </a:p>
      </dgm:t>
    </dgm:pt>
    <dgm:pt modelId="{CEC69D28-B631-4A9F-A02E-7AB5555871A6}" type="pres">
      <dgm:prSet presAssocID="{40A862D5-15C4-4502-8B77-3C0C61F3DA11}" presName="compNode" presStyleCnt="0"/>
      <dgm:spPr/>
    </dgm:pt>
    <dgm:pt modelId="{EC4D1C9C-CB2C-4786-9289-EA2D0290E503}" type="pres">
      <dgm:prSet presAssocID="{40A862D5-15C4-4502-8B77-3C0C61F3DA11}" presName="pictRect" presStyleLbl="nod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9B53048C-22E8-4C0C-BD1A-DCB3624FC418}" type="pres">
      <dgm:prSet presAssocID="{40A862D5-15C4-4502-8B77-3C0C61F3DA11}" presName="textRec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2718EC1-8C5C-43C5-83B7-23668698532C}" type="pres">
      <dgm:prSet presAssocID="{2ADE053D-0FE3-43F7-A4A8-9187A5F87EFC}" presName="sibTrans" presStyleLbl="sibTrans2D1" presStyleIdx="0" presStyleCnt="0"/>
      <dgm:spPr/>
      <dgm:t>
        <a:bodyPr/>
        <a:lstStyle/>
        <a:p>
          <a:endParaRPr lang="es-ES"/>
        </a:p>
      </dgm:t>
    </dgm:pt>
    <dgm:pt modelId="{F39AE6D4-0BB8-446C-B790-746481EB517A}" type="pres">
      <dgm:prSet presAssocID="{848AF777-468F-4F94-A089-A7EE592477B1}" presName="compNode" presStyleCnt="0"/>
      <dgm:spPr/>
    </dgm:pt>
    <dgm:pt modelId="{73FF1ED2-8A2A-41F7-8DD8-6E9BAFB6C47F}" type="pres">
      <dgm:prSet presAssocID="{848AF777-468F-4F94-A089-A7EE592477B1}" presName="pictRect" presStyleLbl="node1" presStyleIdx="3" presStyleCnt="4" custScaleX="137230" custScaleY="198071" custLinFactNeighborX="85325" custLinFactNeighborY="48988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8FACD259-7B16-42A6-BC66-E33D4AEBE863}" type="pres">
      <dgm:prSet presAssocID="{848AF777-468F-4F94-A089-A7EE592477B1}" presName="textRect" presStyleLbl="revTx" presStyleIdx="3" presStyleCnt="4" custScaleX="47132" custScaleY="74646" custLinFactX="100000" custLinFactY="-35352" custLinFactNeighborX="100581" custLinFactNeighborY="-1000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D4C7A57-F645-4006-85A3-3595D9B638CA}" type="presOf" srcId="{848AF777-468F-4F94-A089-A7EE592477B1}" destId="{8FACD259-7B16-42A6-BC66-E33D4AEBE863}" srcOrd="0" destOrd="0" presId="urn:microsoft.com/office/officeart/2005/8/layout/pList1#1"/>
    <dgm:cxn modelId="{3E7E654C-4E96-4643-82A0-42D01AD6C738}" srcId="{796EC191-74AD-4A0B-95AD-0879BD446B5B}" destId="{848AF777-468F-4F94-A089-A7EE592477B1}" srcOrd="3" destOrd="0" parTransId="{9CE05E08-6396-46E9-9321-897A6A6291C8}" sibTransId="{F225EA51-CFF9-4624-A8BB-1AA3ADE6EB46}"/>
    <dgm:cxn modelId="{BF53A243-5C17-4B59-9268-2C36DDA2ABEA}" type="presOf" srcId="{FB71E338-5082-412A-8461-EE0521265B99}" destId="{AD21D6FA-B46F-426F-A1A3-41119E5143F1}" srcOrd="0" destOrd="0" presId="urn:microsoft.com/office/officeart/2005/8/layout/pList1#1"/>
    <dgm:cxn modelId="{41D44C07-BAF4-4AE9-B640-A0A67DD91CA4}" srcId="{796EC191-74AD-4A0B-95AD-0879BD446B5B}" destId="{40A862D5-15C4-4502-8B77-3C0C61F3DA11}" srcOrd="2" destOrd="0" parTransId="{E8D02C0C-DDB9-494B-BF3C-FB545CA23FA0}" sibTransId="{2ADE053D-0FE3-43F7-A4A8-9187A5F87EFC}"/>
    <dgm:cxn modelId="{DAC5BBF6-1E78-4001-BAE9-B20DAC69C368}" srcId="{796EC191-74AD-4A0B-95AD-0879BD446B5B}" destId="{DD2A2183-A67D-478C-B2DC-2800AD68DF4F}" srcOrd="0" destOrd="0" parTransId="{D479A4DC-7F25-4120-BAB7-0F74AC52C5F0}" sibTransId="{5DB5ADF3-6C6A-4DEF-B391-A868ED8AB272}"/>
    <dgm:cxn modelId="{C21F18F7-5335-4AA3-89D1-6B3921E544EF}" type="presOf" srcId="{2ADE053D-0FE3-43F7-A4A8-9187A5F87EFC}" destId="{C2718EC1-8C5C-43C5-83B7-23668698532C}" srcOrd="0" destOrd="0" presId="urn:microsoft.com/office/officeart/2005/8/layout/pList1#1"/>
    <dgm:cxn modelId="{BAE5B954-6515-4C55-9A5E-6869061EA909}" type="presOf" srcId="{4F7A6903-A22B-4CE3-9ED2-D675B7A36AE6}" destId="{C64C57C0-7CDD-43D1-9F84-5BBDDB72F280}" srcOrd="0" destOrd="0" presId="urn:microsoft.com/office/officeart/2005/8/layout/pList1#1"/>
    <dgm:cxn modelId="{DE39E19A-6FB3-4AD3-95DB-4D75D78D900E}" type="presOf" srcId="{40A862D5-15C4-4502-8B77-3C0C61F3DA11}" destId="{9B53048C-22E8-4C0C-BD1A-DCB3624FC418}" srcOrd="0" destOrd="0" presId="urn:microsoft.com/office/officeart/2005/8/layout/pList1#1"/>
    <dgm:cxn modelId="{823C9158-2E09-41E5-93D9-07704FE908E2}" srcId="{796EC191-74AD-4A0B-95AD-0879BD446B5B}" destId="{4F7A6903-A22B-4CE3-9ED2-D675B7A36AE6}" srcOrd="1" destOrd="0" parTransId="{1D53D657-4E87-4CF3-8591-FC3718602CCD}" sibTransId="{FB71E338-5082-412A-8461-EE0521265B99}"/>
    <dgm:cxn modelId="{41E01DA0-8016-4C32-B5D0-909E006D4172}" type="presOf" srcId="{796EC191-74AD-4A0B-95AD-0879BD446B5B}" destId="{A5A0EFB8-FAEA-4406-9102-C30F84BFC6E9}" srcOrd="0" destOrd="0" presId="urn:microsoft.com/office/officeart/2005/8/layout/pList1#1"/>
    <dgm:cxn modelId="{1F73C156-AA71-4FE2-BAC9-CFAE63FFEAEF}" type="presOf" srcId="{5DB5ADF3-6C6A-4DEF-B391-A868ED8AB272}" destId="{BD0AA23B-FD35-47E8-84B5-4BCC1688BD8E}" srcOrd="0" destOrd="0" presId="urn:microsoft.com/office/officeart/2005/8/layout/pList1#1"/>
    <dgm:cxn modelId="{C53ABF7C-D2C2-4EDF-87EF-B3E76C51DDE8}" type="presOf" srcId="{DD2A2183-A67D-478C-B2DC-2800AD68DF4F}" destId="{AEFDEFE4-5DD0-4DD1-B271-27F82BC476B3}" srcOrd="0" destOrd="0" presId="urn:microsoft.com/office/officeart/2005/8/layout/pList1#1"/>
    <dgm:cxn modelId="{3EBBC4E0-8F18-42C4-804A-75BAE866E06D}" type="presParOf" srcId="{A5A0EFB8-FAEA-4406-9102-C30F84BFC6E9}" destId="{00D9ED97-BB3C-4CA4-9D71-6532E30DFB33}" srcOrd="0" destOrd="0" presId="urn:microsoft.com/office/officeart/2005/8/layout/pList1#1"/>
    <dgm:cxn modelId="{6BAF5999-3D9B-495C-93A9-D48F36B17D9B}" type="presParOf" srcId="{00D9ED97-BB3C-4CA4-9D71-6532E30DFB33}" destId="{4CDC6DF7-1828-4EE6-AB2F-326D65EB66F4}" srcOrd="0" destOrd="0" presId="urn:microsoft.com/office/officeart/2005/8/layout/pList1#1"/>
    <dgm:cxn modelId="{4BA3EBBA-CEEF-49D4-A640-F795253F7F1C}" type="presParOf" srcId="{00D9ED97-BB3C-4CA4-9D71-6532E30DFB33}" destId="{AEFDEFE4-5DD0-4DD1-B271-27F82BC476B3}" srcOrd="1" destOrd="0" presId="urn:microsoft.com/office/officeart/2005/8/layout/pList1#1"/>
    <dgm:cxn modelId="{BD6936E4-C25A-4A6B-ACAE-14D7EAD50591}" type="presParOf" srcId="{A5A0EFB8-FAEA-4406-9102-C30F84BFC6E9}" destId="{BD0AA23B-FD35-47E8-84B5-4BCC1688BD8E}" srcOrd="1" destOrd="0" presId="urn:microsoft.com/office/officeart/2005/8/layout/pList1#1"/>
    <dgm:cxn modelId="{6C1A0FD4-C133-477D-AA71-2BDD5584B3C3}" type="presParOf" srcId="{A5A0EFB8-FAEA-4406-9102-C30F84BFC6E9}" destId="{1B6DDF17-763D-4F4D-8633-1EBD50253B39}" srcOrd="2" destOrd="0" presId="urn:microsoft.com/office/officeart/2005/8/layout/pList1#1"/>
    <dgm:cxn modelId="{B0EBB9A2-EBF1-4205-9911-04525E64066C}" type="presParOf" srcId="{1B6DDF17-763D-4F4D-8633-1EBD50253B39}" destId="{E7EBE8F2-3FAB-434B-AA7E-44F8E02C3811}" srcOrd="0" destOrd="0" presId="urn:microsoft.com/office/officeart/2005/8/layout/pList1#1"/>
    <dgm:cxn modelId="{69D4D655-AFC9-405E-A900-D032FC4A9AD7}" type="presParOf" srcId="{1B6DDF17-763D-4F4D-8633-1EBD50253B39}" destId="{C64C57C0-7CDD-43D1-9F84-5BBDDB72F280}" srcOrd="1" destOrd="0" presId="urn:microsoft.com/office/officeart/2005/8/layout/pList1#1"/>
    <dgm:cxn modelId="{6303426B-A84D-4E5B-92FE-53D80E9F8311}" type="presParOf" srcId="{A5A0EFB8-FAEA-4406-9102-C30F84BFC6E9}" destId="{AD21D6FA-B46F-426F-A1A3-41119E5143F1}" srcOrd="3" destOrd="0" presId="urn:microsoft.com/office/officeart/2005/8/layout/pList1#1"/>
    <dgm:cxn modelId="{31830BCF-2185-4783-8B25-0AFB204519DB}" type="presParOf" srcId="{A5A0EFB8-FAEA-4406-9102-C30F84BFC6E9}" destId="{CEC69D28-B631-4A9F-A02E-7AB5555871A6}" srcOrd="4" destOrd="0" presId="urn:microsoft.com/office/officeart/2005/8/layout/pList1#1"/>
    <dgm:cxn modelId="{3C8BD960-90BC-4655-A538-1C4FA81D495E}" type="presParOf" srcId="{CEC69D28-B631-4A9F-A02E-7AB5555871A6}" destId="{EC4D1C9C-CB2C-4786-9289-EA2D0290E503}" srcOrd="0" destOrd="0" presId="urn:microsoft.com/office/officeart/2005/8/layout/pList1#1"/>
    <dgm:cxn modelId="{6ADD2FC0-1B70-4279-9A24-4302E0CA2FD4}" type="presParOf" srcId="{CEC69D28-B631-4A9F-A02E-7AB5555871A6}" destId="{9B53048C-22E8-4C0C-BD1A-DCB3624FC418}" srcOrd="1" destOrd="0" presId="urn:microsoft.com/office/officeart/2005/8/layout/pList1#1"/>
    <dgm:cxn modelId="{E1BCCDE1-3059-4A29-AC6C-4CC2FCD48ED1}" type="presParOf" srcId="{A5A0EFB8-FAEA-4406-9102-C30F84BFC6E9}" destId="{C2718EC1-8C5C-43C5-83B7-23668698532C}" srcOrd="5" destOrd="0" presId="urn:microsoft.com/office/officeart/2005/8/layout/pList1#1"/>
    <dgm:cxn modelId="{5DA5F20A-C970-465A-A053-0ED01C5CF1AE}" type="presParOf" srcId="{A5A0EFB8-FAEA-4406-9102-C30F84BFC6E9}" destId="{F39AE6D4-0BB8-446C-B790-746481EB517A}" srcOrd="6" destOrd="0" presId="urn:microsoft.com/office/officeart/2005/8/layout/pList1#1"/>
    <dgm:cxn modelId="{D45A392D-5B32-4F89-A592-C214BB758ED6}" type="presParOf" srcId="{F39AE6D4-0BB8-446C-B790-746481EB517A}" destId="{73FF1ED2-8A2A-41F7-8DD8-6E9BAFB6C47F}" srcOrd="0" destOrd="0" presId="urn:microsoft.com/office/officeart/2005/8/layout/pList1#1"/>
    <dgm:cxn modelId="{F6C2050C-3713-4CAB-BC59-1DCB65D4B205}" type="presParOf" srcId="{F39AE6D4-0BB8-446C-B790-746481EB517A}" destId="{8FACD259-7B16-42A6-BC66-E33D4AEBE863}" srcOrd="1" destOrd="0" presId="urn:microsoft.com/office/officeart/2005/8/layout/pList1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2F17AE-B577-483D-979A-F1582119DC9E}">
      <dsp:nvSpPr>
        <dsp:cNvPr id="0" name=""/>
        <dsp:cNvSpPr/>
      </dsp:nvSpPr>
      <dsp:spPr>
        <a:xfrm>
          <a:off x="0" y="537551"/>
          <a:ext cx="8229600" cy="1198543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254000" bIns="190269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1808</a:t>
          </a:r>
          <a:endParaRPr lang="es-ES" sz="2300" kern="1200" dirty="0"/>
        </a:p>
      </dsp:txBody>
      <dsp:txXfrm>
        <a:off x="0" y="837187"/>
        <a:ext cx="7929964" cy="599271"/>
      </dsp:txXfrm>
    </dsp:sp>
    <dsp:sp modelId="{1FF95FDA-ECD9-4541-BA54-EDFDD01EB1A2}">
      <dsp:nvSpPr>
        <dsp:cNvPr id="0" name=""/>
        <dsp:cNvSpPr/>
      </dsp:nvSpPr>
      <dsp:spPr>
        <a:xfrm>
          <a:off x="0" y="1461801"/>
          <a:ext cx="2534716" cy="230883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2 de </a:t>
          </a:r>
          <a:r>
            <a:rPr lang="es-ES" sz="1800" kern="1200" dirty="0" err="1" smtClean="0"/>
            <a:t>maio</a:t>
          </a:r>
          <a:r>
            <a:rPr lang="es-ES" sz="1800" kern="1200" dirty="0" smtClean="0"/>
            <a:t>. COMEZA A GUERRA DE INDEPENDENCIA.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QUEREN QUE VOLVA FERNANDO VII E QUE MARCHE XOSÉ BONAPARTE</a:t>
          </a:r>
          <a:endParaRPr lang="es-ES" sz="1800" kern="1200" dirty="0"/>
        </a:p>
      </dsp:txBody>
      <dsp:txXfrm>
        <a:off x="0" y="1461801"/>
        <a:ext cx="2534716" cy="2308835"/>
      </dsp:txXfrm>
    </dsp:sp>
    <dsp:sp modelId="{7960126D-5309-46E8-9D38-8F21B92F48B9}">
      <dsp:nvSpPr>
        <dsp:cNvPr id="0" name=""/>
        <dsp:cNvSpPr/>
      </dsp:nvSpPr>
      <dsp:spPr>
        <a:xfrm>
          <a:off x="2534716" y="937065"/>
          <a:ext cx="5694883" cy="1198543"/>
        </a:xfrm>
        <a:prstGeom prst="rightArrow">
          <a:avLst>
            <a:gd name="adj1" fmla="val 50000"/>
            <a:gd name="adj2" fmla="val 50000"/>
          </a:avLst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254000" bIns="190269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1812</a:t>
          </a:r>
          <a:endParaRPr lang="es-ES" sz="2300" kern="1200" dirty="0"/>
        </a:p>
      </dsp:txBody>
      <dsp:txXfrm>
        <a:off x="2534716" y="1236701"/>
        <a:ext cx="5395247" cy="599271"/>
      </dsp:txXfrm>
    </dsp:sp>
    <dsp:sp modelId="{1856B301-1613-432B-AF7D-B8A7C48CC120}">
      <dsp:nvSpPr>
        <dsp:cNvPr id="0" name=""/>
        <dsp:cNvSpPr/>
      </dsp:nvSpPr>
      <dsp:spPr>
        <a:xfrm>
          <a:off x="2534716" y="1861315"/>
          <a:ext cx="2534716" cy="230883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1ª CONSTITUCIÓN ESPAÑOLA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“La Pepa”</a:t>
          </a:r>
          <a:endParaRPr lang="es-ES" sz="1800" kern="1200" dirty="0"/>
        </a:p>
      </dsp:txBody>
      <dsp:txXfrm>
        <a:off x="2534716" y="1861315"/>
        <a:ext cx="2534716" cy="2308835"/>
      </dsp:txXfrm>
    </dsp:sp>
    <dsp:sp modelId="{28D922C4-D85A-4A27-9DE9-D27996F8A263}">
      <dsp:nvSpPr>
        <dsp:cNvPr id="0" name=""/>
        <dsp:cNvSpPr/>
      </dsp:nvSpPr>
      <dsp:spPr>
        <a:xfrm>
          <a:off x="5069433" y="1336580"/>
          <a:ext cx="3160166" cy="1198543"/>
        </a:xfrm>
        <a:prstGeom prst="rightArrow">
          <a:avLst>
            <a:gd name="adj1" fmla="val 50000"/>
            <a:gd name="adj2" fmla="val 5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254000" bIns="190269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1814</a:t>
          </a:r>
          <a:endParaRPr lang="es-ES" sz="2300" kern="1200" dirty="0"/>
        </a:p>
      </dsp:txBody>
      <dsp:txXfrm>
        <a:off x="5069433" y="1636216"/>
        <a:ext cx="2860530" cy="599271"/>
      </dsp:txXfrm>
    </dsp:sp>
    <dsp:sp modelId="{CD784E3E-77A1-401A-AF7A-D39DB41AD570}">
      <dsp:nvSpPr>
        <dsp:cNvPr id="0" name=""/>
        <dsp:cNvSpPr/>
      </dsp:nvSpPr>
      <dsp:spPr>
        <a:xfrm>
          <a:off x="5069433" y="2260829"/>
          <a:ext cx="2534716" cy="227504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THE END. EXPULSIÓN DOS FRANCESES.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FERNANDO VII VOLVE A ESPAÑA E INVALIDA A CONSTITUCIÓN DE 1812.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MOITOS LIBERAIS TEÑEN QUE FUXIR DE ESPAÑA.</a:t>
          </a:r>
          <a:endParaRPr lang="es-ES" sz="1800" kern="1200" dirty="0"/>
        </a:p>
      </dsp:txBody>
      <dsp:txXfrm>
        <a:off x="5069433" y="2260829"/>
        <a:ext cx="2534716" cy="22750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2C3452-0625-4169-97A2-7D77018C2D8F}">
      <dsp:nvSpPr>
        <dsp:cNvPr id="0" name=""/>
        <dsp:cNvSpPr/>
      </dsp:nvSpPr>
      <dsp:spPr>
        <a:xfrm>
          <a:off x="0" y="313776"/>
          <a:ext cx="8229600" cy="1198106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254000" bIns="190199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1833-1868</a:t>
          </a:r>
          <a:endParaRPr lang="es-ES" sz="2300" kern="1200" dirty="0"/>
        </a:p>
      </dsp:txBody>
      <dsp:txXfrm>
        <a:off x="0" y="613303"/>
        <a:ext cx="7930074" cy="599053"/>
      </dsp:txXfrm>
    </dsp:sp>
    <dsp:sp modelId="{4DAF6D2F-6E66-441D-A818-BC4B05A52766}">
      <dsp:nvSpPr>
        <dsp:cNvPr id="0" name=""/>
        <dsp:cNvSpPr/>
      </dsp:nvSpPr>
      <dsp:spPr>
        <a:xfrm>
          <a:off x="0" y="1239643"/>
          <a:ext cx="1896922" cy="2216135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chemeClr val="bg1"/>
              </a:solidFill>
            </a:rPr>
            <a:t>REINADO DE </a:t>
          </a:r>
          <a:r>
            <a:rPr lang="es-ES" sz="2000" b="1" kern="1200" dirty="0" smtClean="0">
              <a:solidFill>
                <a:schemeClr val="bg1"/>
              </a:solidFill>
            </a:rPr>
            <a:t>ISABEL II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300" b="1" kern="1200" dirty="0"/>
        </a:p>
      </dsp:txBody>
      <dsp:txXfrm>
        <a:off x="0" y="1239643"/>
        <a:ext cx="1896922" cy="2216135"/>
      </dsp:txXfrm>
    </dsp:sp>
    <dsp:sp modelId="{FE742D76-A81B-443B-A526-EC9773899009}">
      <dsp:nvSpPr>
        <dsp:cNvPr id="0" name=""/>
        <dsp:cNvSpPr/>
      </dsp:nvSpPr>
      <dsp:spPr>
        <a:xfrm>
          <a:off x="1896922" y="713003"/>
          <a:ext cx="6332677" cy="1198106"/>
        </a:xfrm>
        <a:prstGeom prst="rightArrow">
          <a:avLst>
            <a:gd name="adj1" fmla="val 50000"/>
            <a:gd name="adj2" fmla="val 5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254000" bIns="190199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1868</a:t>
          </a:r>
          <a:endParaRPr lang="es-ES" sz="2300" kern="1200" dirty="0"/>
        </a:p>
      </dsp:txBody>
      <dsp:txXfrm>
        <a:off x="1896922" y="1012530"/>
        <a:ext cx="6033151" cy="599053"/>
      </dsp:txXfrm>
    </dsp:sp>
    <dsp:sp modelId="{495DB9DC-53E5-40B4-B608-184441E05DEE}">
      <dsp:nvSpPr>
        <dsp:cNvPr id="0" name=""/>
        <dsp:cNvSpPr/>
      </dsp:nvSpPr>
      <dsp:spPr>
        <a:xfrm>
          <a:off x="1896922" y="1638870"/>
          <a:ext cx="1896922" cy="215964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Revolución A Gloriosa.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ISABEL II marcha de España.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err="1" smtClean="0"/>
            <a:t>Houbo</a:t>
          </a:r>
          <a:r>
            <a:rPr lang="es-ES" sz="1800" kern="1200" dirty="0" smtClean="0"/>
            <a:t> un </a:t>
          </a:r>
          <a:r>
            <a:rPr lang="es-ES" sz="1800" kern="1200" dirty="0" err="1" smtClean="0"/>
            <a:t>goberno</a:t>
          </a:r>
          <a:r>
            <a:rPr lang="es-ES" sz="1800" kern="1200" dirty="0" smtClean="0"/>
            <a:t> provisional ata o ano 1871.</a:t>
          </a:r>
          <a:endParaRPr lang="es-ES" sz="1800" kern="1200" dirty="0"/>
        </a:p>
      </dsp:txBody>
      <dsp:txXfrm>
        <a:off x="1896922" y="1638870"/>
        <a:ext cx="1896922" cy="2159648"/>
      </dsp:txXfrm>
    </dsp:sp>
    <dsp:sp modelId="{9A3C8C8A-033D-4884-8DEE-CEF5FD173283}">
      <dsp:nvSpPr>
        <dsp:cNvPr id="0" name=""/>
        <dsp:cNvSpPr/>
      </dsp:nvSpPr>
      <dsp:spPr>
        <a:xfrm>
          <a:off x="3793845" y="1112230"/>
          <a:ext cx="4435754" cy="1198106"/>
        </a:xfrm>
        <a:prstGeom prst="rightArrow">
          <a:avLst>
            <a:gd name="adj1" fmla="val 50000"/>
            <a:gd name="adj2" fmla="val 5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254000" bIns="190199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1871-1873</a:t>
          </a:r>
          <a:endParaRPr lang="es-ES" sz="2300" kern="1200" dirty="0"/>
        </a:p>
      </dsp:txBody>
      <dsp:txXfrm>
        <a:off x="3793845" y="1411757"/>
        <a:ext cx="4136228" cy="599053"/>
      </dsp:txXfrm>
    </dsp:sp>
    <dsp:sp modelId="{F8C51880-35A9-4E9F-A0BC-7B1181829B29}">
      <dsp:nvSpPr>
        <dsp:cNvPr id="0" name=""/>
        <dsp:cNvSpPr/>
      </dsp:nvSpPr>
      <dsp:spPr>
        <a:xfrm>
          <a:off x="3793845" y="2038097"/>
          <a:ext cx="1896922" cy="217408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Primer intento de establecer un </a:t>
          </a:r>
          <a:r>
            <a:rPr lang="es-ES" sz="1800" kern="1200" dirty="0" err="1" smtClean="0"/>
            <a:t>reximen</a:t>
          </a:r>
          <a:r>
            <a:rPr lang="es-ES" sz="1800" kern="1200" dirty="0" smtClean="0"/>
            <a:t> democrático.</a:t>
          </a: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Nova constitución</a:t>
          </a: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err="1" smtClean="0"/>
            <a:t>Rei</a:t>
          </a:r>
          <a:r>
            <a:rPr lang="es-ES" sz="1800" kern="1200" dirty="0" smtClean="0"/>
            <a:t>: </a:t>
          </a:r>
          <a:r>
            <a:rPr lang="es-ES" sz="1800" b="1" kern="1200" dirty="0" smtClean="0"/>
            <a:t>Amadeo de </a:t>
          </a:r>
          <a:r>
            <a:rPr lang="es-ES" sz="1800" b="1" kern="1200" dirty="0" err="1" smtClean="0"/>
            <a:t>Saboia</a:t>
          </a:r>
          <a:endParaRPr lang="es-ES" sz="1800" b="1" kern="1200" dirty="0"/>
        </a:p>
      </dsp:txBody>
      <dsp:txXfrm>
        <a:off x="3793845" y="2038097"/>
        <a:ext cx="1896922" cy="2174088"/>
      </dsp:txXfrm>
    </dsp:sp>
    <dsp:sp modelId="{3295E850-0B48-4853-BAB9-9BF33AE62B9C}">
      <dsp:nvSpPr>
        <dsp:cNvPr id="0" name=""/>
        <dsp:cNvSpPr/>
      </dsp:nvSpPr>
      <dsp:spPr>
        <a:xfrm>
          <a:off x="5690768" y="1511457"/>
          <a:ext cx="2538831" cy="1198106"/>
        </a:xfrm>
        <a:prstGeom prst="rightArrow">
          <a:avLst>
            <a:gd name="adj1" fmla="val 50000"/>
            <a:gd name="adj2" fmla="val 50000"/>
          </a:avLst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254000" bIns="190199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1873-1874</a:t>
          </a:r>
          <a:endParaRPr lang="es-ES" sz="2300" kern="1200" dirty="0"/>
        </a:p>
      </dsp:txBody>
      <dsp:txXfrm>
        <a:off x="5690768" y="1810984"/>
        <a:ext cx="2239305" cy="59905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50F230-FAF7-46E8-8BA2-1662E1C0FC54}">
      <dsp:nvSpPr>
        <dsp:cNvPr id="0" name=""/>
        <dsp:cNvSpPr/>
      </dsp:nvSpPr>
      <dsp:spPr>
        <a:xfrm>
          <a:off x="0" y="100614"/>
          <a:ext cx="3427660" cy="205659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700" kern="1200" dirty="0" smtClean="0"/>
            <a:t>Cambios </a:t>
          </a:r>
          <a:r>
            <a:rPr lang="es-ES" sz="4700" kern="1200" dirty="0" err="1" smtClean="0"/>
            <a:t>sociais</a:t>
          </a:r>
          <a:endParaRPr lang="es-ES" sz="4700" kern="1200" dirty="0"/>
        </a:p>
      </dsp:txBody>
      <dsp:txXfrm>
        <a:off x="60236" y="160850"/>
        <a:ext cx="3307188" cy="1936124"/>
      </dsp:txXfrm>
    </dsp:sp>
    <dsp:sp modelId="{11E4B541-E8E9-4128-90F1-AA1A09AD0CA9}">
      <dsp:nvSpPr>
        <dsp:cNvPr id="0" name=""/>
        <dsp:cNvSpPr/>
      </dsp:nvSpPr>
      <dsp:spPr>
        <a:xfrm rot="53585">
          <a:off x="3725421" y="740161"/>
          <a:ext cx="631411" cy="8500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3600" kern="1200"/>
        </a:p>
      </dsp:txBody>
      <dsp:txXfrm>
        <a:off x="3725433" y="908697"/>
        <a:ext cx="441988" cy="510035"/>
      </dsp:txXfrm>
    </dsp:sp>
    <dsp:sp modelId="{DCD2CBFE-98AA-4136-BEB1-B782046DE616}">
      <dsp:nvSpPr>
        <dsp:cNvPr id="0" name=""/>
        <dsp:cNvSpPr/>
      </dsp:nvSpPr>
      <dsp:spPr>
        <a:xfrm>
          <a:off x="4618858" y="172615"/>
          <a:ext cx="3427660" cy="205659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700" kern="1200" dirty="0" smtClean="0"/>
            <a:t>Cambios económicos</a:t>
          </a:r>
          <a:endParaRPr lang="es-ES" sz="4700" kern="1200" dirty="0"/>
        </a:p>
      </dsp:txBody>
      <dsp:txXfrm>
        <a:off x="4679094" y="232851"/>
        <a:ext cx="3307188" cy="193612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C7F430-EF69-4F36-9662-A569D5734EA2}">
      <dsp:nvSpPr>
        <dsp:cNvPr id="0" name=""/>
        <dsp:cNvSpPr/>
      </dsp:nvSpPr>
      <dsp:spPr>
        <a:xfrm>
          <a:off x="4420058" y="1362953"/>
          <a:ext cx="3054221" cy="2736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88"/>
              </a:lnTo>
              <a:lnTo>
                <a:pt x="3054221" y="4888"/>
              </a:lnTo>
              <a:lnTo>
                <a:pt x="3054221" y="273612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0F8413-3D4E-4E69-9B84-94D6BD14D7E7}">
      <dsp:nvSpPr>
        <dsp:cNvPr id="0" name=""/>
        <dsp:cNvSpPr/>
      </dsp:nvSpPr>
      <dsp:spPr>
        <a:xfrm>
          <a:off x="4420058" y="1362953"/>
          <a:ext cx="140888" cy="7056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6933"/>
              </a:lnTo>
              <a:lnTo>
                <a:pt x="140888" y="436933"/>
              </a:lnTo>
              <a:lnTo>
                <a:pt x="140888" y="705658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2545F2-04B8-4B6E-A078-1A20D670152B}">
      <dsp:nvSpPr>
        <dsp:cNvPr id="0" name=""/>
        <dsp:cNvSpPr/>
      </dsp:nvSpPr>
      <dsp:spPr>
        <a:xfrm>
          <a:off x="1305053" y="1362953"/>
          <a:ext cx="3115004" cy="345618"/>
        </a:xfrm>
        <a:custGeom>
          <a:avLst/>
          <a:gdLst/>
          <a:ahLst/>
          <a:cxnLst/>
          <a:rect l="0" t="0" r="0" b="0"/>
          <a:pathLst>
            <a:path>
              <a:moveTo>
                <a:pt x="3115004" y="0"/>
              </a:moveTo>
              <a:lnTo>
                <a:pt x="3115004" y="76893"/>
              </a:lnTo>
              <a:lnTo>
                <a:pt x="0" y="76893"/>
              </a:lnTo>
              <a:lnTo>
                <a:pt x="0" y="345618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DB95B9-3DFD-4C28-977B-50F5EBE57264}">
      <dsp:nvSpPr>
        <dsp:cNvPr id="0" name=""/>
        <dsp:cNvSpPr/>
      </dsp:nvSpPr>
      <dsp:spPr>
        <a:xfrm>
          <a:off x="3140417" y="83312"/>
          <a:ext cx="2559282" cy="127964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200" kern="1200" dirty="0" smtClean="0"/>
            <a:t>SOCIEDADE</a:t>
          </a:r>
          <a:endParaRPr lang="es-ES" sz="4200" kern="1200" dirty="0"/>
        </a:p>
      </dsp:txBody>
      <dsp:txXfrm>
        <a:off x="3140417" y="83312"/>
        <a:ext cx="2559282" cy="1279641"/>
      </dsp:txXfrm>
    </dsp:sp>
    <dsp:sp modelId="{E145A65F-AE7F-43A7-9898-2E2C5D7BC8F7}">
      <dsp:nvSpPr>
        <dsp:cNvPr id="0" name=""/>
        <dsp:cNvSpPr/>
      </dsp:nvSpPr>
      <dsp:spPr>
        <a:xfrm>
          <a:off x="25412" y="1708571"/>
          <a:ext cx="2559282" cy="1279641"/>
        </a:xfrm>
        <a:prstGeom prst="flowChartDisplay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200" kern="1200" dirty="0" smtClean="0"/>
            <a:t>CLASE ALTA</a:t>
          </a:r>
          <a:endParaRPr lang="es-ES" sz="4200" kern="1200" dirty="0"/>
        </a:p>
      </dsp:txBody>
      <dsp:txXfrm>
        <a:off x="451959" y="1708571"/>
        <a:ext cx="1706188" cy="1279641"/>
      </dsp:txXfrm>
    </dsp:sp>
    <dsp:sp modelId="{743DE5F4-8696-4908-B25A-BF1902763308}">
      <dsp:nvSpPr>
        <dsp:cNvPr id="0" name=""/>
        <dsp:cNvSpPr/>
      </dsp:nvSpPr>
      <dsp:spPr>
        <a:xfrm>
          <a:off x="3281306" y="2068611"/>
          <a:ext cx="2559282" cy="1279641"/>
        </a:xfrm>
        <a:prstGeom prst="flowChartDisplay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200" kern="1200" dirty="0" smtClean="0"/>
            <a:t>CLASE MEDIA</a:t>
          </a:r>
          <a:endParaRPr lang="es-ES" sz="4200" kern="1200" dirty="0"/>
        </a:p>
      </dsp:txBody>
      <dsp:txXfrm>
        <a:off x="3707853" y="2068611"/>
        <a:ext cx="1706188" cy="1279641"/>
      </dsp:txXfrm>
    </dsp:sp>
    <dsp:sp modelId="{D2098CC3-312C-4493-8D3F-5199A7C39DB9}">
      <dsp:nvSpPr>
        <dsp:cNvPr id="0" name=""/>
        <dsp:cNvSpPr/>
      </dsp:nvSpPr>
      <dsp:spPr>
        <a:xfrm>
          <a:off x="6194638" y="1636566"/>
          <a:ext cx="2559282" cy="1279641"/>
        </a:xfrm>
        <a:prstGeom prst="flowChartDisplay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200" kern="1200" dirty="0" smtClean="0"/>
            <a:t>CLASE BAIXA</a:t>
          </a:r>
          <a:endParaRPr lang="es-ES" sz="4200" kern="1200" dirty="0"/>
        </a:p>
      </dsp:txBody>
      <dsp:txXfrm>
        <a:off x="6621185" y="1636566"/>
        <a:ext cx="1706188" cy="127964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DC6DF7-1828-4EE6-AB2F-326D65EB66F4}">
      <dsp:nvSpPr>
        <dsp:cNvPr id="0" name=""/>
        <dsp:cNvSpPr/>
      </dsp:nvSpPr>
      <dsp:spPr>
        <a:xfrm>
          <a:off x="1248427" y="1554"/>
          <a:ext cx="1791435" cy="1234299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EFDEFE4-5DD0-4DD1-B271-27F82BC476B3}">
      <dsp:nvSpPr>
        <dsp:cNvPr id="0" name=""/>
        <dsp:cNvSpPr/>
      </dsp:nvSpPr>
      <dsp:spPr>
        <a:xfrm>
          <a:off x="1248427" y="1235853"/>
          <a:ext cx="1791435" cy="6646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/>
            <a:t>José de Espronceda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/>
            <a:t>Poesía</a:t>
          </a:r>
          <a:endParaRPr lang="es-ES" sz="1200" kern="1200" dirty="0"/>
        </a:p>
      </dsp:txBody>
      <dsp:txXfrm>
        <a:off x="1248427" y="1235853"/>
        <a:ext cx="1791435" cy="664622"/>
      </dsp:txXfrm>
    </dsp:sp>
    <dsp:sp modelId="{E7EBE8F2-3FAB-434B-AA7E-44F8E02C3811}">
      <dsp:nvSpPr>
        <dsp:cNvPr id="0" name=""/>
        <dsp:cNvSpPr/>
      </dsp:nvSpPr>
      <dsp:spPr>
        <a:xfrm>
          <a:off x="3219082" y="1554"/>
          <a:ext cx="1791435" cy="1234299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64C57C0-7CDD-43D1-9F84-5BBDDB72F280}">
      <dsp:nvSpPr>
        <dsp:cNvPr id="0" name=""/>
        <dsp:cNvSpPr/>
      </dsp:nvSpPr>
      <dsp:spPr>
        <a:xfrm>
          <a:off x="3219082" y="1235853"/>
          <a:ext cx="1791435" cy="6646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/>
            <a:t>Gustavo Adolfo </a:t>
          </a:r>
          <a:r>
            <a:rPr lang="es-ES" sz="1200" kern="1200" dirty="0" err="1" smtClean="0"/>
            <a:t>Becquer</a:t>
          </a:r>
          <a:r>
            <a:rPr lang="es-ES" sz="1200" kern="1200" dirty="0" smtClean="0"/>
            <a:t>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/>
            <a:t>Poesía</a:t>
          </a:r>
          <a:endParaRPr lang="es-ES" sz="1200" kern="1200" dirty="0"/>
        </a:p>
      </dsp:txBody>
      <dsp:txXfrm>
        <a:off x="3219082" y="1235853"/>
        <a:ext cx="1791435" cy="664622"/>
      </dsp:txXfrm>
    </dsp:sp>
    <dsp:sp modelId="{EC4D1C9C-CB2C-4786-9289-EA2D0290E503}">
      <dsp:nvSpPr>
        <dsp:cNvPr id="0" name=""/>
        <dsp:cNvSpPr/>
      </dsp:nvSpPr>
      <dsp:spPr>
        <a:xfrm>
          <a:off x="5189736" y="1554"/>
          <a:ext cx="1791435" cy="1234299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B53048C-22E8-4C0C-BD1A-DCB3624FC418}">
      <dsp:nvSpPr>
        <dsp:cNvPr id="0" name=""/>
        <dsp:cNvSpPr/>
      </dsp:nvSpPr>
      <dsp:spPr>
        <a:xfrm>
          <a:off x="5189736" y="1235853"/>
          <a:ext cx="1791435" cy="6646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/>
            <a:t>Rosalía de Castro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/>
            <a:t>Poesía</a:t>
          </a:r>
          <a:endParaRPr lang="es-ES" sz="1200" kern="1200" dirty="0"/>
        </a:p>
      </dsp:txBody>
      <dsp:txXfrm>
        <a:off x="5189736" y="1235853"/>
        <a:ext cx="1791435" cy="664622"/>
      </dsp:txXfrm>
    </dsp:sp>
    <dsp:sp modelId="{73FF1ED2-8A2A-41F7-8DD8-6E9BAFB6C47F}">
      <dsp:nvSpPr>
        <dsp:cNvPr id="0" name=""/>
        <dsp:cNvSpPr/>
      </dsp:nvSpPr>
      <dsp:spPr>
        <a:xfrm>
          <a:off x="4414148" y="2081174"/>
          <a:ext cx="2458387" cy="2444788"/>
        </a:xfrm>
        <a:prstGeom prst="round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FACD259-7B16-42A6-BC66-E33D4AEBE863}">
      <dsp:nvSpPr>
        <dsp:cNvPr id="0" name=""/>
        <dsp:cNvSpPr/>
      </dsp:nvSpPr>
      <dsp:spPr>
        <a:xfrm>
          <a:off x="7285909" y="3103837"/>
          <a:ext cx="844339" cy="4961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/>
            <a:t>Teatro</a:t>
          </a:r>
          <a:endParaRPr lang="es-ES" sz="1200" kern="1200" dirty="0"/>
        </a:p>
      </dsp:txBody>
      <dsp:txXfrm>
        <a:off x="7285909" y="3103837"/>
        <a:ext cx="844339" cy="4961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1#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F5113-4B79-4D7F-AB5C-057395426385}" type="datetimeFigureOut">
              <a:rPr lang="es-ES" smtClean="0"/>
              <a:pPr/>
              <a:t>10/05/2021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676C2-0D6A-41FC-B2C3-56F93B7CF47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225492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F5113-4B79-4D7F-AB5C-057395426385}" type="datetimeFigureOut">
              <a:rPr lang="es-ES" smtClean="0"/>
              <a:pPr/>
              <a:t>10/05/2021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676C2-0D6A-41FC-B2C3-56F93B7CF47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166031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F5113-4B79-4D7F-AB5C-057395426385}" type="datetimeFigureOut">
              <a:rPr lang="es-ES" smtClean="0"/>
              <a:pPr/>
              <a:t>10/05/2021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676C2-0D6A-41FC-B2C3-56F93B7CF47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924890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F5113-4B79-4D7F-AB5C-057395426385}" type="datetimeFigureOut">
              <a:rPr lang="es-ES" smtClean="0"/>
              <a:pPr/>
              <a:t>10/05/2021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676C2-0D6A-41FC-B2C3-56F93B7CF47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17635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F5113-4B79-4D7F-AB5C-057395426385}" type="datetimeFigureOut">
              <a:rPr lang="es-ES" smtClean="0"/>
              <a:pPr/>
              <a:t>10/05/2021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676C2-0D6A-41FC-B2C3-56F93B7CF47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213898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F5113-4B79-4D7F-AB5C-057395426385}" type="datetimeFigureOut">
              <a:rPr lang="es-ES" smtClean="0"/>
              <a:pPr/>
              <a:t>10/05/2021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676C2-0D6A-41FC-B2C3-56F93B7CF47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801410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F5113-4B79-4D7F-AB5C-057395426385}" type="datetimeFigureOut">
              <a:rPr lang="es-ES" smtClean="0"/>
              <a:pPr/>
              <a:t>10/05/2021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676C2-0D6A-41FC-B2C3-56F93B7CF47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029070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F5113-4B79-4D7F-AB5C-057395426385}" type="datetimeFigureOut">
              <a:rPr lang="es-ES" smtClean="0"/>
              <a:pPr/>
              <a:t>10/05/2021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676C2-0D6A-41FC-B2C3-56F93B7CF47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490053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F5113-4B79-4D7F-AB5C-057395426385}" type="datetimeFigureOut">
              <a:rPr lang="es-ES" smtClean="0"/>
              <a:pPr/>
              <a:t>10/05/2021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676C2-0D6A-41FC-B2C3-56F93B7CF47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31400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F5113-4B79-4D7F-AB5C-057395426385}" type="datetimeFigureOut">
              <a:rPr lang="es-ES" smtClean="0"/>
              <a:pPr/>
              <a:t>10/05/2021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676C2-0D6A-41FC-B2C3-56F93B7CF47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274495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F5113-4B79-4D7F-AB5C-057395426385}" type="datetimeFigureOut">
              <a:rPr lang="es-ES" smtClean="0"/>
              <a:pPr/>
              <a:t>10/05/2021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676C2-0D6A-41FC-B2C3-56F93B7CF47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708391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9F5113-4B79-4D7F-AB5C-057395426385}" type="datetimeFigureOut">
              <a:rPr lang="es-ES" smtClean="0"/>
              <a:pPr/>
              <a:t>10/05/2021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8676C2-0D6A-41FC-B2C3-56F93B7CF47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455354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microsoft.com/office/2007/relationships/diagramDrawing" Target="../diagrams/drawing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diagramLayout" Target="../diagrams/layout3.xml"/><Relationship Id="rId7" Type="http://schemas.openxmlformats.org/officeDocument/2006/relationships/image" Target="../media/image32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diagramLayout" Target="../diagrams/layout4.xml"/><Relationship Id="rId7" Type="http://schemas.openxmlformats.org/officeDocument/2006/relationships/image" Target="../media/image34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diagramColors" Target="../diagrams/colors4.xml"/><Relationship Id="rId10" Type="http://schemas.microsoft.com/office/2007/relationships/diagramDrawing" Target="../diagrams/drawing4.xml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36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IM4GRfxf74" TargetMode="External"/><Relationship Id="rId2" Type="http://schemas.openxmlformats.org/officeDocument/2006/relationships/hyperlink" Target="http://arteparaninnos.blogspot.com/2018/04/los-origenes-del-impresionismo.html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A IDADE CONTEMPORÁNEA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 smtClean="0"/>
              <a:t>ESPAÑA NO SÉCULO XIX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3281032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0820" y="476672"/>
            <a:ext cx="5009252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323528" y="3717032"/>
            <a:ext cx="47525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1808: Motín de Aranjuez, Madrid.</a:t>
            </a:r>
          </a:p>
          <a:p>
            <a:r>
              <a:rPr lang="es-ES" dirty="0" smtClean="0"/>
              <a:t>O motín de </a:t>
            </a:r>
            <a:r>
              <a:rPr lang="es-ES" dirty="0" err="1" smtClean="0"/>
              <a:t>aranjuez</a:t>
            </a:r>
            <a:r>
              <a:rPr lang="es-ES" dirty="0" smtClean="0"/>
              <a:t> é un </a:t>
            </a:r>
            <a:r>
              <a:rPr lang="es-ES" dirty="0" err="1" smtClean="0"/>
              <a:t>levantamento</a:t>
            </a:r>
            <a:r>
              <a:rPr lang="es-ES" dirty="0" smtClean="0"/>
              <a:t> popular (das </a:t>
            </a:r>
            <a:r>
              <a:rPr lang="es-ES" dirty="0" err="1" smtClean="0"/>
              <a:t>persoas</a:t>
            </a:r>
            <a:r>
              <a:rPr lang="es-ES" dirty="0" smtClean="0"/>
              <a:t> que </a:t>
            </a:r>
            <a:r>
              <a:rPr lang="es-ES" dirty="0" err="1" smtClean="0"/>
              <a:t>apoiaban</a:t>
            </a:r>
            <a:r>
              <a:rPr lang="es-ES" dirty="0" smtClean="0"/>
              <a:t> a Fernando VII) en contra da ocupación francesa. Pedían que Carlos IV abdicara.</a:t>
            </a:r>
            <a:endParaRPr lang="es-ES" dirty="0"/>
          </a:p>
        </p:txBody>
      </p:sp>
      <p:sp>
        <p:nvSpPr>
          <p:cNvPr id="6" name="5 CuadroTexto"/>
          <p:cNvSpPr txBox="1"/>
          <p:nvPr/>
        </p:nvSpPr>
        <p:spPr>
          <a:xfrm>
            <a:off x="5580112" y="728489"/>
            <a:ext cx="3456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/>
              <a:t>Causas</a:t>
            </a:r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7" name="6 CuadroTexto"/>
          <p:cNvSpPr txBox="1"/>
          <p:nvPr/>
        </p:nvSpPr>
        <p:spPr>
          <a:xfrm>
            <a:off x="5635401" y="1515496"/>
            <a:ext cx="3456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/>
              <a:t>Impaciencia de Fernando VII por reinar </a:t>
            </a:r>
            <a:endParaRPr lang="es-ES" sz="1100" dirty="0"/>
          </a:p>
        </p:txBody>
      </p:sp>
      <p:pic>
        <p:nvPicPr>
          <p:cNvPr id="5124" name="Picture 4" descr="La poción mágica de dibujos animados Imagen Vector de stock - Alamy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84" b="5665"/>
          <a:stretch/>
        </p:blipFill>
        <p:spPr bwMode="auto">
          <a:xfrm>
            <a:off x="6365880" y="2276872"/>
            <a:ext cx="1884848" cy="318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5508104" y="5949280"/>
            <a:ext cx="3456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err="1" smtClean="0"/>
              <a:t>Crise</a:t>
            </a:r>
            <a:r>
              <a:rPr lang="es-ES" sz="1100" dirty="0" smtClean="0"/>
              <a:t> económica</a:t>
            </a:r>
            <a:endParaRPr lang="es-ES" sz="1100" dirty="0"/>
          </a:p>
        </p:txBody>
      </p:sp>
      <p:sp>
        <p:nvSpPr>
          <p:cNvPr id="11" name="10 CuadroTexto"/>
          <p:cNvSpPr txBox="1"/>
          <p:nvPr/>
        </p:nvSpPr>
        <p:spPr>
          <a:xfrm>
            <a:off x="5249756" y="3724070"/>
            <a:ext cx="111612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/>
              <a:t>Invasión de soldados napoleónicos</a:t>
            </a:r>
            <a:endParaRPr lang="es-ES" sz="1100" dirty="0"/>
          </a:p>
        </p:txBody>
      </p:sp>
    </p:spTree>
    <p:extLst>
      <p:ext uri="{BB962C8B-B14F-4D97-AF65-F5344CB8AC3E}">
        <p14:creationId xmlns:p14="http://schemas.microsoft.com/office/powerpoint/2010/main" xmlns="" val="293445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Fernando VII, el peor rey de España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445" r="12996" b="-464"/>
          <a:stretch/>
        </p:blipFill>
        <p:spPr bwMode="auto">
          <a:xfrm>
            <a:off x="539552" y="1340768"/>
            <a:ext cx="436962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Llamada rectangular redondeada"/>
          <p:cNvSpPr/>
          <p:nvPr/>
        </p:nvSpPr>
        <p:spPr>
          <a:xfrm>
            <a:off x="3851920" y="476672"/>
            <a:ext cx="4608512" cy="2232248"/>
          </a:xfrm>
          <a:prstGeom prst="wedgeRoundRectCallout">
            <a:avLst>
              <a:gd name="adj1" fmla="val -80592"/>
              <a:gd name="adj2" fmla="val 91151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 smtClean="0">
                <a:solidFill>
                  <a:schemeClr val="tx1"/>
                </a:solidFill>
              </a:rPr>
              <a:t>Despois</a:t>
            </a:r>
            <a:r>
              <a:rPr lang="es-ES" dirty="0" smtClean="0">
                <a:solidFill>
                  <a:schemeClr val="tx1"/>
                </a:solidFill>
              </a:rPr>
              <a:t> do motín de Aranjuez </a:t>
            </a:r>
            <a:r>
              <a:rPr lang="es-ES" dirty="0" err="1" smtClean="0">
                <a:solidFill>
                  <a:schemeClr val="tx1"/>
                </a:solidFill>
              </a:rPr>
              <a:t>conseguín</a:t>
            </a:r>
            <a:r>
              <a:rPr lang="es-ES" dirty="0" smtClean="0">
                <a:solidFill>
                  <a:schemeClr val="tx1"/>
                </a:solidFill>
              </a:rPr>
              <a:t> ser </a:t>
            </a:r>
            <a:r>
              <a:rPr lang="es-ES" dirty="0" err="1" smtClean="0">
                <a:solidFill>
                  <a:schemeClr val="tx1"/>
                </a:solidFill>
              </a:rPr>
              <a:t>rei</a:t>
            </a:r>
            <a:r>
              <a:rPr lang="es-ES" dirty="0" smtClean="0">
                <a:solidFill>
                  <a:schemeClr val="tx1"/>
                </a:solidFill>
              </a:rPr>
              <a:t> de España. </a:t>
            </a:r>
            <a:r>
              <a:rPr lang="es-ES" dirty="0" err="1" smtClean="0">
                <a:solidFill>
                  <a:schemeClr val="tx1"/>
                </a:solidFill>
              </a:rPr>
              <a:t>Sen</a:t>
            </a:r>
            <a:r>
              <a:rPr lang="es-ES" dirty="0" smtClean="0">
                <a:solidFill>
                  <a:schemeClr val="tx1"/>
                </a:solidFill>
              </a:rPr>
              <a:t> embargo, </a:t>
            </a:r>
            <a:r>
              <a:rPr lang="es-ES" dirty="0" err="1" smtClean="0">
                <a:solidFill>
                  <a:schemeClr val="tx1"/>
                </a:solidFill>
              </a:rPr>
              <a:t>uns</a:t>
            </a:r>
            <a:r>
              <a:rPr lang="es-ES" dirty="0" smtClean="0">
                <a:solidFill>
                  <a:schemeClr val="tx1"/>
                </a:solidFill>
              </a:rPr>
              <a:t> días </a:t>
            </a:r>
            <a:r>
              <a:rPr lang="es-ES" dirty="0" err="1" smtClean="0">
                <a:solidFill>
                  <a:schemeClr val="tx1"/>
                </a:solidFill>
              </a:rPr>
              <a:t>máis</a:t>
            </a:r>
            <a:r>
              <a:rPr lang="es-ES" dirty="0" smtClean="0">
                <a:solidFill>
                  <a:schemeClr val="tx1"/>
                </a:solidFill>
              </a:rPr>
              <a:t> tarde as tropas de Napoleón </a:t>
            </a:r>
            <a:r>
              <a:rPr lang="es-ES" dirty="0" err="1" smtClean="0">
                <a:solidFill>
                  <a:schemeClr val="tx1"/>
                </a:solidFill>
              </a:rPr>
              <a:t>invadiron</a:t>
            </a:r>
            <a:r>
              <a:rPr lang="es-ES" dirty="0" smtClean="0">
                <a:solidFill>
                  <a:schemeClr val="tx1"/>
                </a:solidFill>
              </a:rPr>
              <a:t> Madrid e </a:t>
            </a:r>
            <a:r>
              <a:rPr lang="es-ES" dirty="0" err="1" smtClean="0">
                <a:solidFill>
                  <a:schemeClr val="tx1"/>
                </a:solidFill>
              </a:rPr>
              <a:t>eu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 err="1" smtClean="0">
                <a:solidFill>
                  <a:schemeClr val="tx1"/>
                </a:solidFill>
              </a:rPr>
              <a:t>tiven</a:t>
            </a:r>
            <a:r>
              <a:rPr lang="es-ES" dirty="0" smtClean="0">
                <a:solidFill>
                  <a:schemeClr val="tx1"/>
                </a:solidFill>
              </a:rPr>
              <a:t> que abdicar </a:t>
            </a:r>
            <a:r>
              <a:rPr lang="es-ES" dirty="0" err="1" smtClean="0">
                <a:solidFill>
                  <a:schemeClr val="tx1"/>
                </a:solidFill>
              </a:rPr>
              <a:t>tamén</a:t>
            </a:r>
            <a:r>
              <a:rPr lang="es-ES" dirty="0" smtClean="0">
                <a:solidFill>
                  <a:schemeClr val="tx1"/>
                </a:solidFill>
              </a:rPr>
              <a:t>. </a:t>
            </a:r>
          </a:p>
          <a:p>
            <a:pPr algn="ctr"/>
            <a:r>
              <a:rPr lang="es-ES" dirty="0" smtClean="0">
                <a:solidFill>
                  <a:schemeClr val="tx1"/>
                </a:solidFill>
              </a:rPr>
              <a:t>Non </a:t>
            </a:r>
            <a:r>
              <a:rPr lang="es-ES" dirty="0" err="1" smtClean="0">
                <a:solidFill>
                  <a:schemeClr val="tx1"/>
                </a:solidFill>
              </a:rPr>
              <a:t>valeu</a:t>
            </a:r>
            <a:r>
              <a:rPr lang="es-ES" dirty="0" smtClean="0">
                <a:solidFill>
                  <a:schemeClr val="tx1"/>
                </a:solidFill>
              </a:rPr>
              <a:t> a pena o </a:t>
            </a:r>
            <a:r>
              <a:rPr lang="es-ES" dirty="0" err="1" smtClean="0">
                <a:solidFill>
                  <a:schemeClr val="tx1"/>
                </a:solidFill>
              </a:rPr>
              <a:t>esforzo</a:t>
            </a:r>
            <a:r>
              <a:rPr lang="es-ES" dirty="0" smtClean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es-ES" dirty="0" smtClean="0">
                <a:solidFill>
                  <a:schemeClr val="tx1"/>
                </a:solidFill>
              </a:rPr>
              <a:t>VOLVEREI! XA O VEREDES :D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611560" y="620688"/>
            <a:ext cx="3024336" cy="6480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CAPÍTULO I</a:t>
            </a:r>
            <a:r>
              <a:rPr lang="es-ES" dirty="0" smtClean="0"/>
              <a:t> I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223727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2776"/>
            <a:ext cx="361354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Llamada rectangular redondeada"/>
          <p:cNvSpPr/>
          <p:nvPr/>
        </p:nvSpPr>
        <p:spPr>
          <a:xfrm>
            <a:off x="3851920" y="476672"/>
            <a:ext cx="5040560" cy="3600400"/>
          </a:xfrm>
          <a:prstGeom prst="wedgeRoundRectCallout">
            <a:avLst>
              <a:gd name="adj1" fmla="val -68241"/>
              <a:gd name="adj2" fmla="val 2239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Eu son </a:t>
            </a:r>
            <a:r>
              <a:rPr lang="es-ES" b="1" dirty="0" err="1" smtClean="0">
                <a:solidFill>
                  <a:schemeClr val="tx1"/>
                </a:solidFill>
              </a:rPr>
              <a:t>Xosé</a:t>
            </a:r>
            <a:r>
              <a:rPr lang="es-ES" b="1" dirty="0" smtClean="0">
                <a:solidFill>
                  <a:schemeClr val="tx1"/>
                </a:solidFill>
              </a:rPr>
              <a:t> Bonaparte</a:t>
            </a:r>
            <a:r>
              <a:rPr lang="es-ES" dirty="0" smtClean="0">
                <a:solidFill>
                  <a:schemeClr val="tx1"/>
                </a:solidFill>
              </a:rPr>
              <a:t>, </a:t>
            </a:r>
            <a:r>
              <a:rPr lang="es-ES" dirty="0" err="1" smtClean="0">
                <a:solidFill>
                  <a:schemeClr val="tx1"/>
                </a:solidFill>
              </a:rPr>
              <a:t>xa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 err="1" smtClean="0">
                <a:solidFill>
                  <a:schemeClr val="tx1"/>
                </a:solidFill>
              </a:rPr>
              <a:t>coñecedes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 err="1" smtClean="0">
                <a:solidFill>
                  <a:schemeClr val="tx1"/>
                </a:solidFill>
              </a:rPr>
              <a:t>ao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 err="1" smtClean="0">
                <a:solidFill>
                  <a:schemeClr val="tx1"/>
                </a:solidFill>
              </a:rPr>
              <a:t>meu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 err="1" smtClean="0">
                <a:solidFill>
                  <a:schemeClr val="tx1"/>
                </a:solidFill>
              </a:rPr>
              <a:t>irmá</a:t>
            </a:r>
            <a:r>
              <a:rPr lang="es-ES" dirty="0" smtClean="0">
                <a:solidFill>
                  <a:schemeClr val="tx1"/>
                </a:solidFill>
              </a:rPr>
              <a:t>.  </a:t>
            </a:r>
            <a:r>
              <a:rPr lang="es-ES" dirty="0" err="1" smtClean="0">
                <a:solidFill>
                  <a:schemeClr val="tx1"/>
                </a:solidFill>
              </a:rPr>
              <a:t>Enchufoume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 err="1" smtClean="0">
                <a:solidFill>
                  <a:schemeClr val="tx1"/>
                </a:solidFill>
              </a:rPr>
              <a:t>nun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 err="1" smtClean="0">
                <a:solidFill>
                  <a:schemeClr val="tx1"/>
                </a:solidFill>
              </a:rPr>
              <a:t>bo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 err="1" smtClean="0">
                <a:solidFill>
                  <a:schemeClr val="tx1"/>
                </a:solidFill>
              </a:rPr>
              <a:t>posto</a:t>
            </a:r>
            <a:r>
              <a:rPr lang="es-ES" dirty="0" smtClean="0">
                <a:solidFill>
                  <a:schemeClr val="tx1"/>
                </a:solidFill>
              </a:rPr>
              <a:t>, </a:t>
            </a:r>
            <a:r>
              <a:rPr lang="es-ES" dirty="0" err="1" smtClean="0">
                <a:solidFill>
                  <a:schemeClr val="tx1"/>
                </a:solidFill>
              </a:rPr>
              <a:t>agora</a:t>
            </a:r>
            <a:r>
              <a:rPr lang="es-ES" dirty="0" smtClean="0">
                <a:solidFill>
                  <a:schemeClr val="tx1"/>
                </a:solidFill>
              </a:rPr>
              <a:t> son </a:t>
            </a:r>
            <a:r>
              <a:rPr lang="es-ES" dirty="0" err="1" smtClean="0">
                <a:solidFill>
                  <a:schemeClr val="tx1"/>
                </a:solidFill>
              </a:rPr>
              <a:t>rei</a:t>
            </a:r>
            <a:r>
              <a:rPr lang="es-ES" dirty="0" smtClean="0">
                <a:solidFill>
                  <a:schemeClr val="tx1"/>
                </a:solidFill>
              </a:rPr>
              <a:t> de España!</a:t>
            </a:r>
          </a:p>
          <a:p>
            <a:pPr algn="ctr"/>
            <a:r>
              <a:rPr lang="es-ES" dirty="0" smtClean="0">
                <a:solidFill>
                  <a:schemeClr val="tx1"/>
                </a:solidFill>
              </a:rPr>
              <a:t>Problema: Non </a:t>
            </a:r>
            <a:r>
              <a:rPr lang="es-ES" dirty="0" err="1" smtClean="0">
                <a:solidFill>
                  <a:schemeClr val="tx1"/>
                </a:solidFill>
              </a:rPr>
              <a:t>sei</a:t>
            </a:r>
            <a:r>
              <a:rPr lang="es-ES" dirty="0" smtClean="0">
                <a:solidFill>
                  <a:schemeClr val="tx1"/>
                </a:solidFill>
              </a:rPr>
              <a:t> que </a:t>
            </a:r>
            <a:r>
              <a:rPr lang="es-ES" dirty="0" err="1" smtClean="0">
                <a:solidFill>
                  <a:schemeClr val="tx1"/>
                </a:solidFill>
              </a:rPr>
              <a:t>lle</a:t>
            </a:r>
            <a:r>
              <a:rPr lang="es-ES" dirty="0" smtClean="0">
                <a:solidFill>
                  <a:schemeClr val="tx1"/>
                </a:solidFill>
              </a:rPr>
              <a:t> pasa a </a:t>
            </a:r>
            <a:r>
              <a:rPr lang="es-ES" dirty="0" err="1" smtClean="0">
                <a:solidFill>
                  <a:schemeClr val="tx1"/>
                </a:solidFill>
              </a:rPr>
              <a:t>estes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 err="1" smtClean="0">
                <a:solidFill>
                  <a:schemeClr val="tx1"/>
                </a:solidFill>
              </a:rPr>
              <a:t>españois</a:t>
            </a:r>
            <a:r>
              <a:rPr lang="es-ES" dirty="0" smtClean="0">
                <a:solidFill>
                  <a:schemeClr val="tx1"/>
                </a:solidFill>
              </a:rPr>
              <a:t>, están molestos e andan </a:t>
            </a:r>
            <a:r>
              <a:rPr lang="es-ES" dirty="0" err="1" smtClean="0">
                <a:solidFill>
                  <a:schemeClr val="tx1"/>
                </a:solidFill>
              </a:rPr>
              <a:t>ameazando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 err="1" smtClean="0">
                <a:solidFill>
                  <a:schemeClr val="tx1"/>
                </a:solidFill>
              </a:rPr>
              <a:t>cunha</a:t>
            </a:r>
            <a:r>
              <a:rPr lang="es-ES" dirty="0" smtClean="0">
                <a:solidFill>
                  <a:schemeClr val="tx1"/>
                </a:solidFill>
              </a:rPr>
              <a:t> guerra. O que </a:t>
            </a:r>
            <a:r>
              <a:rPr lang="es-ES" dirty="0" err="1" smtClean="0">
                <a:solidFill>
                  <a:schemeClr val="tx1"/>
                </a:solidFill>
              </a:rPr>
              <a:t>queren</a:t>
            </a:r>
            <a:r>
              <a:rPr lang="es-ES" dirty="0" smtClean="0">
                <a:solidFill>
                  <a:schemeClr val="tx1"/>
                </a:solidFill>
              </a:rPr>
              <a:t> e que </a:t>
            </a:r>
            <a:r>
              <a:rPr lang="es-ES" dirty="0" err="1" smtClean="0">
                <a:solidFill>
                  <a:schemeClr val="tx1"/>
                </a:solidFill>
              </a:rPr>
              <a:t>eu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 err="1" smtClean="0">
                <a:solidFill>
                  <a:schemeClr val="tx1"/>
                </a:solidFill>
              </a:rPr>
              <a:t>deixe</a:t>
            </a:r>
            <a:r>
              <a:rPr lang="es-ES" dirty="0" smtClean="0">
                <a:solidFill>
                  <a:schemeClr val="tx1"/>
                </a:solidFill>
              </a:rPr>
              <a:t> de ser o </a:t>
            </a:r>
            <a:r>
              <a:rPr lang="es-ES" dirty="0" err="1" smtClean="0">
                <a:solidFill>
                  <a:schemeClr val="tx1"/>
                </a:solidFill>
              </a:rPr>
              <a:t>seu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 err="1" smtClean="0">
                <a:solidFill>
                  <a:schemeClr val="tx1"/>
                </a:solidFill>
              </a:rPr>
              <a:t>rei</a:t>
            </a:r>
            <a:r>
              <a:rPr lang="es-ES" dirty="0" smtClean="0">
                <a:solidFill>
                  <a:schemeClr val="tx1"/>
                </a:solidFill>
              </a:rPr>
              <a:t>. </a:t>
            </a:r>
            <a:r>
              <a:rPr lang="es-ES" dirty="0" err="1" smtClean="0">
                <a:solidFill>
                  <a:schemeClr val="tx1"/>
                </a:solidFill>
              </a:rPr>
              <a:t>Chámanlle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b="1" dirty="0" smtClean="0">
                <a:solidFill>
                  <a:schemeClr val="tx1"/>
                </a:solidFill>
              </a:rPr>
              <a:t>Guerra de </a:t>
            </a:r>
            <a:r>
              <a:rPr lang="es-ES" b="1" dirty="0" err="1" smtClean="0">
                <a:solidFill>
                  <a:schemeClr val="tx1"/>
                </a:solidFill>
              </a:rPr>
              <a:t>Independecia</a:t>
            </a:r>
            <a:r>
              <a:rPr lang="es-ES" b="1" dirty="0" smtClean="0">
                <a:solidFill>
                  <a:schemeClr val="tx1"/>
                </a:solidFill>
              </a:rPr>
              <a:t>, </a:t>
            </a:r>
            <a:r>
              <a:rPr lang="es-ES" dirty="0" smtClean="0">
                <a:solidFill>
                  <a:schemeClr val="tx1"/>
                </a:solidFill>
              </a:rPr>
              <a:t>disque </a:t>
            </a:r>
            <a:r>
              <a:rPr lang="es-ES" dirty="0" err="1" smtClean="0">
                <a:solidFill>
                  <a:schemeClr val="tx1"/>
                </a:solidFill>
              </a:rPr>
              <a:t>queren</a:t>
            </a:r>
            <a:r>
              <a:rPr lang="es-ES" dirty="0" smtClean="0">
                <a:solidFill>
                  <a:schemeClr val="tx1"/>
                </a:solidFill>
              </a:rPr>
              <a:t> se </a:t>
            </a:r>
            <a:r>
              <a:rPr lang="es-ES" dirty="0" err="1" smtClean="0">
                <a:solidFill>
                  <a:schemeClr val="tx1"/>
                </a:solidFill>
              </a:rPr>
              <a:t>independentes</a:t>
            </a:r>
            <a:r>
              <a:rPr lang="es-ES" dirty="0" smtClean="0">
                <a:solidFill>
                  <a:schemeClr val="tx1"/>
                </a:solidFill>
              </a:rPr>
              <a:t> de Francia… 6 anos </a:t>
            </a:r>
            <a:r>
              <a:rPr lang="es-ES" dirty="0" err="1" smtClean="0">
                <a:solidFill>
                  <a:schemeClr val="tx1"/>
                </a:solidFill>
              </a:rPr>
              <a:t>co</a:t>
            </a:r>
            <a:r>
              <a:rPr lang="es-ES" dirty="0" smtClean="0">
                <a:solidFill>
                  <a:schemeClr val="tx1"/>
                </a:solidFill>
              </a:rPr>
              <a:t> caprichito da </a:t>
            </a:r>
            <a:r>
              <a:rPr lang="es-ES" dirty="0" err="1" smtClean="0">
                <a:solidFill>
                  <a:schemeClr val="tx1"/>
                </a:solidFill>
              </a:rPr>
              <a:t>Guerrra</a:t>
            </a:r>
            <a:r>
              <a:rPr lang="es-ES" dirty="0" smtClean="0">
                <a:solidFill>
                  <a:schemeClr val="tx1"/>
                </a:solidFill>
              </a:rPr>
              <a:t> de Independencia, do ano 1808 ata o 1814, para acabar gobernados por un </a:t>
            </a:r>
            <a:r>
              <a:rPr lang="es-ES" dirty="0" err="1" smtClean="0">
                <a:solidFill>
                  <a:schemeClr val="tx1"/>
                </a:solidFill>
              </a:rPr>
              <a:t>rei</a:t>
            </a:r>
            <a:r>
              <a:rPr lang="es-ES" dirty="0" smtClean="0">
                <a:solidFill>
                  <a:schemeClr val="tx1"/>
                </a:solidFill>
              </a:rPr>
              <a:t> absolutista… </a:t>
            </a:r>
          </a:p>
          <a:p>
            <a:pPr algn="ctr"/>
            <a:endParaRPr lang="es-E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366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Quen</a:t>
            </a:r>
            <a:r>
              <a:rPr lang="es-ES" dirty="0" smtClean="0"/>
              <a:t> son?</a:t>
            </a:r>
            <a:endParaRPr lang="es-ES" dirty="0"/>
          </a:p>
        </p:txBody>
      </p:sp>
      <p:pic>
        <p:nvPicPr>
          <p:cNvPr id="7" name="Picture 4" descr="Jacques-Louis David - The Emperor Napoleon in His Study at the Tuileries - Google Art Project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0198" y="1484784"/>
            <a:ext cx="1866900" cy="311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arlos IV de roj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637211"/>
            <a:ext cx="2482551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ernando VII, el peor rey de Españ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445" r="12996" b="-464"/>
          <a:stretch/>
        </p:blipFill>
        <p:spPr bwMode="auto">
          <a:xfrm>
            <a:off x="6588224" y="2169721"/>
            <a:ext cx="2223000" cy="2302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85108" y="4077072"/>
            <a:ext cx="1741335" cy="2181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Elipse"/>
          <p:cNvSpPr/>
          <p:nvPr/>
        </p:nvSpPr>
        <p:spPr>
          <a:xfrm>
            <a:off x="467544" y="1556792"/>
            <a:ext cx="360040" cy="43204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1</a:t>
            </a:r>
            <a:endParaRPr lang="es-ES" dirty="0"/>
          </a:p>
        </p:txBody>
      </p:sp>
      <p:sp>
        <p:nvSpPr>
          <p:cNvPr id="11" name="10 Elipse"/>
          <p:cNvSpPr/>
          <p:nvPr/>
        </p:nvSpPr>
        <p:spPr>
          <a:xfrm>
            <a:off x="4211960" y="1748109"/>
            <a:ext cx="360040" cy="43204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2</a:t>
            </a:r>
          </a:p>
        </p:txBody>
      </p:sp>
      <p:sp>
        <p:nvSpPr>
          <p:cNvPr id="13" name="12 Elipse"/>
          <p:cNvSpPr/>
          <p:nvPr/>
        </p:nvSpPr>
        <p:spPr>
          <a:xfrm>
            <a:off x="6590194" y="2180157"/>
            <a:ext cx="360040" cy="43204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3</a:t>
            </a:r>
          </a:p>
        </p:txBody>
      </p:sp>
      <p:sp>
        <p:nvSpPr>
          <p:cNvPr id="14" name="13 Elipse"/>
          <p:cNvSpPr/>
          <p:nvPr/>
        </p:nvSpPr>
        <p:spPr>
          <a:xfrm>
            <a:off x="1763688" y="4149080"/>
            <a:ext cx="360040" cy="43204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xmlns="" val="4028018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861177200"/>
              </p:ext>
            </p:extLst>
          </p:nvPr>
        </p:nvGraphicFramePr>
        <p:xfrm>
          <a:off x="395536" y="764704"/>
          <a:ext cx="8229600" cy="50734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1 Rectángulo"/>
          <p:cNvSpPr/>
          <p:nvPr/>
        </p:nvSpPr>
        <p:spPr>
          <a:xfrm>
            <a:off x="1763688" y="476672"/>
            <a:ext cx="5472608" cy="6480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>
                <a:solidFill>
                  <a:schemeClr val="tx1"/>
                </a:solidFill>
              </a:rPr>
              <a:t>GUERRA DE INDEPENDENCIA</a:t>
            </a:r>
            <a:endParaRPr lang="es-E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144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DESCOLONIZACIÓN</a:t>
            </a:r>
            <a:endParaRPr lang="es-ES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2060848"/>
            <a:ext cx="7437120" cy="3634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200410100437510_colombo2_thumb[1].gif - sparami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88640"/>
            <a:ext cx="1905000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7190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MONARQUÍA VS REPÚBLICA</a:t>
            </a:r>
            <a:endParaRPr lang="es-E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84548"/>
            <a:ext cx="1889760" cy="2575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899592" y="4444837"/>
            <a:ext cx="3240360" cy="9361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MONARQUÍA</a:t>
            </a:r>
          </a:p>
          <a:p>
            <a:pPr algn="ctr"/>
            <a:r>
              <a:rPr lang="es-ES" dirty="0" smtClean="0">
                <a:solidFill>
                  <a:schemeClr val="tx1"/>
                </a:solidFill>
              </a:rPr>
              <a:t>(</a:t>
            </a:r>
            <a:r>
              <a:rPr lang="es-ES" dirty="0" err="1" smtClean="0">
                <a:solidFill>
                  <a:schemeClr val="tx1"/>
                </a:solidFill>
              </a:rPr>
              <a:t>Nunha</a:t>
            </a:r>
            <a:r>
              <a:rPr lang="es-ES" dirty="0" smtClean="0">
                <a:solidFill>
                  <a:schemeClr val="tx1"/>
                </a:solidFill>
              </a:rPr>
              <a:t> monarquía </a:t>
            </a:r>
            <a:r>
              <a:rPr lang="es-ES" dirty="0" err="1" smtClean="0">
                <a:solidFill>
                  <a:schemeClr val="tx1"/>
                </a:solidFill>
              </a:rPr>
              <a:t>hai</a:t>
            </a:r>
            <a:r>
              <a:rPr lang="es-ES" dirty="0" smtClean="0">
                <a:solidFill>
                  <a:schemeClr val="tx1"/>
                </a:solidFill>
              </a:rPr>
              <a:t> un </a:t>
            </a:r>
            <a:r>
              <a:rPr lang="es-ES" dirty="0" err="1" smtClean="0">
                <a:solidFill>
                  <a:schemeClr val="tx1"/>
                </a:solidFill>
              </a:rPr>
              <a:t>rei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 err="1" smtClean="0">
                <a:solidFill>
                  <a:schemeClr val="tx1"/>
                </a:solidFill>
              </a:rPr>
              <a:t>ou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 err="1" smtClean="0">
                <a:solidFill>
                  <a:schemeClr val="tx1"/>
                </a:solidFill>
              </a:rPr>
              <a:t>unha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 err="1" smtClean="0">
                <a:solidFill>
                  <a:schemeClr val="tx1"/>
                </a:solidFill>
              </a:rPr>
              <a:t>raíña</a:t>
            </a:r>
            <a:r>
              <a:rPr lang="es-ES" dirty="0" smtClean="0">
                <a:solidFill>
                  <a:schemeClr val="tx1"/>
                </a:solidFill>
              </a:rPr>
              <a:t>)</a:t>
            </a: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1028" name="Picture 4" descr="reina-imagen-animada-0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700808"/>
            <a:ext cx="2322587" cy="2436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970393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Fernando VII, el peor rey de España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445" r="12996" b="-464"/>
          <a:stretch/>
        </p:blipFill>
        <p:spPr bwMode="auto">
          <a:xfrm>
            <a:off x="539552" y="1340768"/>
            <a:ext cx="436962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Llamada rectangular redondeada"/>
          <p:cNvSpPr/>
          <p:nvPr/>
        </p:nvSpPr>
        <p:spPr>
          <a:xfrm>
            <a:off x="3635896" y="332656"/>
            <a:ext cx="4824536" cy="2448272"/>
          </a:xfrm>
          <a:prstGeom prst="wedgeRoundRectCallout">
            <a:avLst>
              <a:gd name="adj1" fmla="val -75495"/>
              <a:gd name="adj2" fmla="val 8325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 smtClean="0">
                <a:solidFill>
                  <a:schemeClr val="tx1"/>
                </a:solidFill>
              </a:rPr>
              <a:t>Tiven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 err="1" smtClean="0">
                <a:solidFill>
                  <a:schemeClr val="tx1"/>
                </a:solidFill>
              </a:rPr>
              <a:t>unha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 err="1" smtClean="0">
                <a:solidFill>
                  <a:schemeClr val="tx1"/>
                </a:solidFill>
              </a:rPr>
              <a:t>filla</a:t>
            </a:r>
            <a:r>
              <a:rPr lang="es-ES" dirty="0" smtClean="0">
                <a:solidFill>
                  <a:schemeClr val="tx1"/>
                </a:solidFill>
              </a:rPr>
              <a:t> chamada Isabel.</a:t>
            </a:r>
          </a:p>
          <a:p>
            <a:pPr algn="ctr"/>
            <a:r>
              <a:rPr lang="es-ES" dirty="0" err="1" smtClean="0">
                <a:solidFill>
                  <a:schemeClr val="tx1"/>
                </a:solidFill>
              </a:rPr>
              <a:t>Nesa</a:t>
            </a:r>
            <a:r>
              <a:rPr lang="es-ES" dirty="0" smtClean="0">
                <a:solidFill>
                  <a:schemeClr val="tx1"/>
                </a:solidFill>
              </a:rPr>
              <a:t> época non permitían que as mulleres reinaran, así que </a:t>
            </a:r>
            <a:r>
              <a:rPr lang="es-ES" dirty="0" err="1" smtClean="0">
                <a:solidFill>
                  <a:schemeClr val="tx1"/>
                </a:solidFill>
              </a:rPr>
              <a:t>cambiei</a:t>
            </a:r>
            <a:r>
              <a:rPr lang="es-ES" dirty="0" smtClean="0">
                <a:solidFill>
                  <a:schemeClr val="tx1"/>
                </a:solidFill>
              </a:rPr>
              <a:t> a </a:t>
            </a:r>
            <a:r>
              <a:rPr lang="es-ES" dirty="0" err="1" smtClean="0">
                <a:solidFill>
                  <a:schemeClr val="tx1"/>
                </a:solidFill>
              </a:rPr>
              <a:t>lei</a:t>
            </a:r>
            <a:r>
              <a:rPr lang="es-ES" dirty="0" smtClean="0">
                <a:solidFill>
                  <a:schemeClr val="tx1"/>
                </a:solidFill>
              </a:rPr>
              <a:t> de sucesión </a:t>
            </a:r>
            <a:r>
              <a:rPr lang="es-ES" dirty="0" err="1" smtClean="0">
                <a:solidFill>
                  <a:schemeClr val="tx1"/>
                </a:solidFill>
              </a:rPr>
              <a:t>ao</a:t>
            </a:r>
            <a:r>
              <a:rPr lang="es-ES" dirty="0" smtClean="0">
                <a:solidFill>
                  <a:schemeClr val="tx1"/>
                </a:solidFill>
              </a:rPr>
              <a:t> trono.</a:t>
            </a:r>
          </a:p>
          <a:p>
            <a:pPr algn="ctr"/>
            <a:r>
              <a:rPr lang="es-ES" dirty="0" smtClean="0">
                <a:solidFill>
                  <a:schemeClr val="tx1"/>
                </a:solidFill>
              </a:rPr>
              <a:t>O </a:t>
            </a:r>
            <a:r>
              <a:rPr lang="es-ES" dirty="0" err="1" smtClean="0">
                <a:solidFill>
                  <a:schemeClr val="tx1"/>
                </a:solidFill>
              </a:rPr>
              <a:t>meu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 err="1" smtClean="0">
                <a:solidFill>
                  <a:schemeClr val="tx1"/>
                </a:solidFill>
              </a:rPr>
              <a:t>irmán</a:t>
            </a:r>
            <a:r>
              <a:rPr lang="es-ES" dirty="0" smtClean="0">
                <a:solidFill>
                  <a:schemeClr val="tx1"/>
                </a:solidFill>
              </a:rPr>
              <a:t> Carlos non estaba </a:t>
            </a:r>
            <a:r>
              <a:rPr lang="es-ES" dirty="0" err="1" smtClean="0">
                <a:solidFill>
                  <a:schemeClr val="tx1"/>
                </a:solidFill>
              </a:rPr>
              <a:t>dacordo</a:t>
            </a:r>
            <a:r>
              <a:rPr lang="es-ES" dirty="0" smtClean="0">
                <a:solidFill>
                  <a:schemeClr val="tx1"/>
                </a:solidFill>
              </a:rPr>
              <a:t> coa </a:t>
            </a:r>
            <a:r>
              <a:rPr lang="es-ES" dirty="0" err="1" smtClean="0">
                <a:solidFill>
                  <a:schemeClr val="tx1"/>
                </a:solidFill>
              </a:rPr>
              <a:t>miña</a:t>
            </a:r>
            <a:r>
              <a:rPr lang="es-ES" dirty="0" smtClean="0">
                <a:solidFill>
                  <a:schemeClr val="tx1"/>
                </a:solidFill>
              </a:rPr>
              <a:t> decisión. </a:t>
            </a:r>
            <a:r>
              <a:rPr lang="es-ES" dirty="0" err="1" smtClean="0">
                <a:solidFill>
                  <a:schemeClr val="tx1"/>
                </a:solidFill>
              </a:rPr>
              <a:t>Sempre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 err="1" smtClean="0">
                <a:solidFill>
                  <a:schemeClr val="tx1"/>
                </a:solidFill>
              </a:rPr>
              <a:t>foi</a:t>
            </a:r>
            <a:r>
              <a:rPr lang="es-ES" dirty="0" smtClean="0">
                <a:solidFill>
                  <a:schemeClr val="tx1"/>
                </a:solidFill>
              </a:rPr>
              <a:t> un </a:t>
            </a:r>
            <a:r>
              <a:rPr lang="es-ES" dirty="0" err="1" smtClean="0">
                <a:solidFill>
                  <a:schemeClr val="tx1"/>
                </a:solidFill>
              </a:rPr>
              <a:t>pouco</a:t>
            </a:r>
            <a:r>
              <a:rPr lang="es-ES" dirty="0" smtClean="0">
                <a:solidFill>
                  <a:schemeClr val="tx1"/>
                </a:solidFill>
              </a:rPr>
              <a:t> caprichoso. </a:t>
            </a:r>
            <a:r>
              <a:rPr lang="es-ES" dirty="0" err="1" smtClean="0">
                <a:solidFill>
                  <a:schemeClr val="tx1"/>
                </a:solidFill>
              </a:rPr>
              <a:t>Enfadouse</a:t>
            </a:r>
            <a:r>
              <a:rPr lang="es-ES" dirty="0" smtClean="0">
                <a:solidFill>
                  <a:schemeClr val="tx1"/>
                </a:solidFill>
              </a:rPr>
              <a:t> tanto que </a:t>
            </a:r>
            <a:r>
              <a:rPr lang="es-ES" dirty="0" err="1" smtClean="0">
                <a:solidFill>
                  <a:schemeClr val="tx1"/>
                </a:solidFill>
              </a:rPr>
              <a:t>comezou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 err="1" smtClean="0">
                <a:solidFill>
                  <a:schemeClr val="tx1"/>
                </a:solidFill>
              </a:rPr>
              <a:t>unha</a:t>
            </a:r>
            <a:r>
              <a:rPr lang="es-ES" dirty="0" smtClean="0">
                <a:solidFill>
                  <a:schemeClr val="tx1"/>
                </a:solidFill>
              </a:rPr>
              <a:t> guerra que levaría o </a:t>
            </a:r>
            <a:r>
              <a:rPr lang="es-ES" dirty="0" err="1" smtClean="0">
                <a:solidFill>
                  <a:schemeClr val="tx1"/>
                </a:solidFill>
              </a:rPr>
              <a:t>seu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 err="1" smtClean="0">
                <a:solidFill>
                  <a:schemeClr val="tx1"/>
                </a:solidFill>
              </a:rPr>
              <a:t>nome</a:t>
            </a:r>
            <a:r>
              <a:rPr lang="es-ES" dirty="0" smtClean="0">
                <a:solidFill>
                  <a:schemeClr val="tx1"/>
                </a:solidFill>
              </a:rPr>
              <a:t>- </a:t>
            </a:r>
            <a:r>
              <a:rPr lang="es-ES" b="1" dirty="0" smtClean="0">
                <a:solidFill>
                  <a:schemeClr val="tx1"/>
                </a:solidFill>
              </a:rPr>
              <a:t>guerras Carlistas</a:t>
            </a:r>
            <a:r>
              <a:rPr lang="es-ES" dirty="0" smtClean="0">
                <a:solidFill>
                  <a:schemeClr val="tx1"/>
                </a:solidFill>
              </a:rPr>
              <a:t>.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467544" y="620688"/>
            <a:ext cx="3024336" cy="6480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CAPÍTULO II</a:t>
            </a:r>
            <a:r>
              <a:rPr lang="es-ES" dirty="0" smtClean="0"/>
              <a:t> I</a:t>
            </a:r>
            <a:endParaRPr lang="es-ES" dirty="0"/>
          </a:p>
        </p:txBody>
      </p:sp>
      <p:pic>
        <p:nvPicPr>
          <p:cNvPr id="2050" name="Picture 2" descr="https://upload.wikimedia.org/wikipedia/commons/thumb/3/3a/Isabel_II%2C_ni%C3%B1a.jpg/220px-Isabel_II%2C_ni%C3%B1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780928"/>
            <a:ext cx="2095500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1115616" y="5949280"/>
            <a:ext cx="3024336" cy="6480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FERNANDO VII- </a:t>
            </a:r>
          </a:p>
          <a:p>
            <a:pPr algn="ctr"/>
            <a:r>
              <a:rPr lang="es-ES" dirty="0" err="1" smtClean="0">
                <a:solidFill>
                  <a:schemeClr val="tx1"/>
                </a:solidFill>
              </a:rPr>
              <a:t>pai</a:t>
            </a:r>
            <a:r>
              <a:rPr lang="es-ES" dirty="0" smtClean="0">
                <a:solidFill>
                  <a:schemeClr val="tx1"/>
                </a:solidFill>
              </a:rPr>
              <a:t> de ISABEL II de </a:t>
            </a:r>
            <a:r>
              <a:rPr lang="es-ES" dirty="0" err="1" smtClean="0">
                <a:solidFill>
                  <a:schemeClr val="tx1"/>
                </a:solidFill>
              </a:rPr>
              <a:t>España</a:t>
            </a:r>
            <a:r>
              <a:rPr lang="es-ES" dirty="0" err="1" smtClean="0"/>
              <a:t>I</a:t>
            </a:r>
            <a:endParaRPr lang="es-ES" dirty="0"/>
          </a:p>
        </p:txBody>
      </p:sp>
      <p:sp>
        <p:nvSpPr>
          <p:cNvPr id="9" name="8 Rectángulo"/>
          <p:cNvSpPr/>
          <p:nvPr/>
        </p:nvSpPr>
        <p:spPr>
          <a:xfrm>
            <a:off x="5331718" y="5949280"/>
            <a:ext cx="3024336" cy="6480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ISABEL II de España- </a:t>
            </a:r>
            <a:r>
              <a:rPr lang="es-ES" dirty="0" err="1" smtClean="0">
                <a:solidFill>
                  <a:schemeClr val="tx1"/>
                </a:solidFill>
              </a:rPr>
              <a:t>filla</a:t>
            </a:r>
            <a:r>
              <a:rPr lang="es-ES" dirty="0" smtClean="0">
                <a:solidFill>
                  <a:schemeClr val="tx1"/>
                </a:solidFill>
              </a:rPr>
              <a:t> de FERNANDO VII</a:t>
            </a:r>
            <a:r>
              <a:rPr lang="es-ES" dirty="0" smtClean="0"/>
              <a:t>I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73080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upload.wikimedia.org/wikipedia/commons/thumb/3/3a/Isabel_II%2C_ni%C3%B1a.jpg/220px-Isabel_II%2C_ni%C3%B1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84784"/>
            <a:ext cx="2376264" cy="352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Llamada rectangular"/>
          <p:cNvSpPr/>
          <p:nvPr/>
        </p:nvSpPr>
        <p:spPr>
          <a:xfrm>
            <a:off x="3059832" y="764704"/>
            <a:ext cx="4968552" cy="1512168"/>
          </a:xfrm>
          <a:prstGeom prst="wedgeRectCallout">
            <a:avLst>
              <a:gd name="adj1" fmla="val -70221"/>
              <a:gd name="adj2" fmla="val 6360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dirty="0" smtClean="0">
                <a:solidFill>
                  <a:schemeClr val="tx1"/>
                </a:solidFill>
              </a:rPr>
              <a:t>Queridos </a:t>
            </a:r>
            <a:r>
              <a:rPr lang="es-ES" dirty="0" err="1" smtClean="0">
                <a:solidFill>
                  <a:schemeClr val="tx1"/>
                </a:solidFill>
              </a:rPr>
              <a:t>nenos</a:t>
            </a:r>
            <a:r>
              <a:rPr lang="es-ES" dirty="0" smtClean="0">
                <a:solidFill>
                  <a:schemeClr val="tx1"/>
                </a:solidFill>
              </a:rPr>
              <a:t> e queridas nenas, son Isabel II </a:t>
            </a:r>
            <a:r>
              <a:rPr lang="es-ES" dirty="0" err="1" smtClean="0">
                <a:solidFill>
                  <a:schemeClr val="tx1"/>
                </a:solidFill>
              </a:rPr>
              <a:t>filla</a:t>
            </a:r>
            <a:r>
              <a:rPr lang="es-ES" dirty="0" smtClean="0">
                <a:solidFill>
                  <a:schemeClr val="tx1"/>
                </a:solidFill>
              </a:rPr>
              <a:t> de Fernandito (</a:t>
            </a:r>
            <a:r>
              <a:rPr lang="es-ES" dirty="0">
                <a:solidFill>
                  <a:schemeClr val="tx1"/>
                </a:solidFill>
              </a:rPr>
              <a:t>F</a:t>
            </a:r>
            <a:r>
              <a:rPr lang="es-ES" dirty="0" smtClean="0">
                <a:solidFill>
                  <a:schemeClr val="tx1"/>
                </a:solidFill>
              </a:rPr>
              <a:t>ernando VII)</a:t>
            </a:r>
          </a:p>
          <a:p>
            <a:pPr algn="just"/>
            <a:r>
              <a:rPr lang="es-ES" dirty="0" smtClean="0">
                <a:solidFill>
                  <a:schemeClr val="tx1"/>
                </a:solidFill>
              </a:rPr>
              <a:t>No ano 1833 </a:t>
            </a:r>
            <a:r>
              <a:rPr lang="es-ES" dirty="0" err="1" smtClean="0">
                <a:solidFill>
                  <a:schemeClr val="tx1"/>
                </a:solidFill>
              </a:rPr>
              <a:t>subín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 err="1" smtClean="0">
                <a:solidFill>
                  <a:schemeClr val="tx1"/>
                </a:solidFill>
              </a:rPr>
              <a:t>ao</a:t>
            </a:r>
            <a:r>
              <a:rPr lang="es-ES" dirty="0" smtClean="0">
                <a:solidFill>
                  <a:schemeClr val="tx1"/>
                </a:solidFill>
              </a:rPr>
              <a:t> trono con </a:t>
            </a:r>
            <a:r>
              <a:rPr lang="es-ES" dirty="0" err="1" smtClean="0">
                <a:solidFill>
                  <a:schemeClr val="tx1"/>
                </a:solidFill>
              </a:rPr>
              <a:t>só</a:t>
            </a:r>
            <a:r>
              <a:rPr lang="es-ES" dirty="0" smtClean="0">
                <a:solidFill>
                  <a:schemeClr val="tx1"/>
                </a:solidFill>
              </a:rPr>
              <a:t> 13 anos. A </a:t>
            </a:r>
            <a:r>
              <a:rPr lang="es-ES" dirty="0" err="1" smtClean="0">
                <a:solidFill>
                  <a:schemeClr val="tx1"/>
                </a:solidFill>
              </a:rPr>
              <a:t>miña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 err="1" smtClean="0">
                <a:solidFill>
                  <a:schemeClr val="tx1"/>
                </a:solidFill>
              </a:rPr>
              <a:t>nai</a:t>
            </a:r>
            <a:r>
              <a:rPr lang="es-ES" dirty="0" smtClean="0">
                <a:solidFill>
                  <a:schemeClr val="tx1"/>
                </a:solidFill>
              </a:rPr>
              <a:t> (María Cristina de Borbón </a:t>
            </a:r>
            <a:r>
              <a:rPr lang="es-ES" dirty="0" err="1" smtClean="0">
                <a:solidFill>
                  <a:schemeClr val="tx1"/>
                </a:solidFill>
              </a:rPr>
              <a:t>exerceu</a:t>
            </a:r>
            <a:r>
              <a:rPr lang="es-ES" dirty="0" smtClean="0">
                <a:solidFill>
                  <a:schemeClr val="tx1"/>
                </a:solidFill>
              </a:rPr>
              <a:t> a </a:t>
            </a:r>
            <a:r>
              <a:rPr lang="es-ES" dirty="0" err="1" smtClean="0">
                <a:solidFill>
                  <a:schemeClr val="tx1"/>
                </a:solidFill>
              </a:rPr>
              <a:t>rexencia</a:t>
            </a:r>
            <a:r>
              <a:rPr lang="es-ES" dirty="0" smtClean="0">
                <a:solidFill>
                  <a:schemeClr val="tx1"/>
                </a:solidFill>
              </a:rPr>
              <a:t> ata a </a:t>
            </a:r>
            <a:r>
              <a:rPr lang="es-ES" dirty="0" err="1" smtClean="0">
                <a:solidFill>
                  <a:schemeClr val="tx1"/>
                </a:solidFill>
              </a:rPr>
              <a:t>miña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 err="1" smtClean="0">
                <a:solidFill>
                  <a:schemeClr val="tx1"/>
                </a:solidFill>
              </a:rPr>
              <a:t>maioría</a:t>
            </a:r>
            <a:r>
              <a:rPr lang="es-ES" dirty="0" smtClean="0">
                <a:solidFill>
                  <a:schemeClr val="tx1"/>
                </a:solidFill>
              </a:rPr>
              <a:t> de </a:t>
            </a:r>
            <a:r>
              <a:rPr lang="es-ES" dirty="0" err="1" smtClean="0">
                <a:solidFill>
                  <a:schemeClr val="tx1"/>
                </a:solidFill>
              </a:rPr>
              <a:t>idade</a:t>
            </a:r>
            <a:r>
              <a:rPr lang="es-ES" dirty="0" smtClean="0">
                <a:solidFill>
                  <a:schemeClr val="tx1"/>
                </a:solidFill>
              </a:rPr>
              <a:t>).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6" name="5 Llamada rectangular"/>
          <p:cNvSpPr/>
          <p:nvPr/>
        </p:nvSpPr>
        <p:spPr>
          <a:xfrm>
            <a:off x="3851920" y="2420888"/>
            <a:ext cx="4536504" cy="1800200"/>
          </a:xfrm>
          <a:prstGeom prst="wedgeRectCallout">
            <a:avLst>
              <a:gd name="adj1" fmla="val -88505"/>
              <a:gd name="adj2" fmla="val -4501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dirty="0" err="1" smtClean="0">
                <a:solidFill>
                  <a:schemeClr val="tx1"/>
                </a:solidFill>
              </a:rPr>
              <a:t>Hai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 err="1" smtClean="0">
                <a:solidFill>
                  <a:schemeClr val="tx1"/>
                </a:solidFill>
              </a:rPr>
              <a:t>xente</a:t>
            </a:r>
            <a:r>
              <a:rPr lang="es-ES" dirty="0" smtClean="0">
                <a:solidFill>
                  <a:schemeClr val="tx1"/>
                </a:solidFill>
              </a:rPr>
              <a:t> que me </a:t>
            </a:r>
            <a:r>
              <a:rPr lang="es-ES" dirty="0" err="1" smtClean="0">
                <a:solidFill>
                  <a:schemeClr val="tx1"/>
                </a:solidFill>
              </a:rPr>
              <a:t>apoia</a:t>
            </a:r>
            <a:r>
              <a:rPr lang="es-ES" dirty="0" smtClean="0">
                <a:solidFill>
                  <a:schemeClr val="tx1"/>
                </a:solidFill>
              </a:rPr>
              <a:t> (Isabelinos). Os </a:t>
            </a:r>
            <a:r>
              <a:rPr lang="es-ES" b="1" dirty="0" err="1" smtClean="0">
                <a:solidFill>
                  <a:schemeClr val="tx1"/>
                </a:solidFill>
              </a:rPr>
              <a:t>progresitas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 err="1" smtClean="0">
                <a:solidFill>
                  <a:schemeClr val="tx1"/>
                </a:solidFill>
              </a:rPr>
              <a:t>queren</a:t>
            </a:r>
            <a:r>
              <a:rPr lang="es-ES" dirty="0" smtClean="0">
                <a:solidFill>
                  <a:schemeClr val="tx1"/>
                </a:solidFill>
              </a:rPr>
              <a:t> que </a:t>
            </a:r>
            <a:r>
              <a:rPr lang="es-ES" dirty="0" err="1" smtClean="0">
                <a:solidFill>
                  <a:schemeClr val="tx1"/>
                </a:solidFill>
              </a:rPr>
              <a:t>eu</a:t>
            </a:r>
            <a:r>
              <a:rPr lang="es-ES" dirty="0" smtClean="0">
                <a:solidFill>
                  <a:schemeClr val="tx1"/>
                </a:solidFill>
              </a:rPr>
              <a:t> teña poder, pero </a:t>
            </a:r>
            <a:r>
              <a:rPr lang="es-ES" dirty="0" err="1" smtClean="0">
                <a:solidFill>
                  <a:schemeClr val="tx1"/>
                </a:solidFill>
              </a:rPr>
              <a:t>tamén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 err="1" smtClean="0">
                <a:solidFill>
                  <a:schemeClr val="tx1"/>
                </a:solidFill>
              </a:rPr>
              <a:t>queren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 err="1" smtClean="0">
                <a:solidFill>
                  <a:schemeClr val="tx1"/>
                </a:solidFill>
              </a:rPr>
              <a:t>unha</a:t>
            </a:r>
            <a:r>
              <a:rPr lang="es-ES" dirty="0" smtClean="0">
                <a:solidFill>
                  <a:schemeClr val="tx1"/>
                </a:solidFill>
              </a:rPr>
              <a:t> constitución. </a:t>
            </a:r>
            <a:r>
              <a:rPr lang="es-ES" dirty="0" err="1" smtClean="0">
                <a:solidFill>
                  <a:schemeClr val="tx1"/>
                </a:solidFill>
              </a:rPr>
              <a:t>Queren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 err="1" smtClean="0">
                <a:solidFill>
                  <a:schemeClr val="tx1"/>
                </a:solidFill>
              </a:rPr>
              <a:t>unha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b="1" dirty="0" smtClean="0">
                <a:solidFill>
                  <a:schemeClr val="tx1"/>
                </a:solidFill>
              </a:rPr>
              <a:t>monarquía constitucional</a:t>
            </a:r>
            <a:r>
              <a:rPr lang="es-ES" dirty="0" smtClean="0">
                <a:solidFill>
                  <a:schemeClr val="tx1"/>
                </a:solidFill>
              </a:rPr>
              <a:t>. </a:t>
            </a:r>
          </a:p>
          <a:p>
            <a:pPr algn="just"/>
            <a:r>
              <a:rPr lang="es-ES" dirty="0" err="1" smtClean="0">
                <a:solidFill>
                  <a:schemeClr val="tx1"/>
                </a:solidFill>
              </a:rPr>
              <a:t>Outros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 err="1" smtClean="0">
                <a:solidFill>
                  <a:schemeClr val="tx1"/>
                </a:solidFill>
              </a:rPr>
              <a:t>apoian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 err="1" smtClean="0">
                <a:solidFill>
                  <a:schemeClr val="tx1"/>
                </a:solidFill>
              </a:rPr>
              <a:t>ao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 err="1" smtClean="0">
                <a:solidFill>
                  <a:schemeClr val="tx1"/>
                </a:solidFill>
              </a:rPr>
              <a:t>meu</a:t>
            </a:r>
            <a:r>
              <a:rPr lang="es-ES" dirty="0" smtClean="0">
                <a:solidFill>
                  <a:schemeClr val="tx1"/>
                </a:solidFill>
              </a:rPr>
              <a:t> tío (Carlistas).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7" name="6 Llamada rectangular"/>
          <p:cNvSpPr/>
          <p:nvPr/>
        </p:nvSpPr>
        <p:spPr>
          <a:xfrm>
            <a:off x="2699792" y="4581128"/>
            <a:ext cx="4536504" cy="1440160"/>
          </a:xfrm>
          <a:prstGeom prst="wedgeRectCallout">
            <a:avLst>
              <a:gd name="adj1" fmla="val -66315"/>
              <a:gd name="adj2" fmla="val -18970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dirty="0" err="1" smtClean="0">
                <a:solidFill>
                  <a:schemeClr val="tx1"/>
                </a:solidFill>
              </a:rPr>
              <a:t>Houbo</a:t>
            </a:r>
            <a:r>
              <a:rPr lang="es-ES" dirty="0" smtClean="0">
                <a:solidFill>
                  <a:schemeClr val="tx1"/>
                </a:solidFill>
              </a:rPr>
              <a:t> guerras entre Isabelinos e Carlistas, as </a:t>
            </a:r>
            <a:r>
              <a:rPr lang="es-ES" b="1" dirty="0" err="1" smtClean="0">
                <a:solidFill>
                  <a:schemeClr val="tx1"/>
                </a:solidFill>
              </a:rPr>
              <a:t>primeiras</a:t>
            </a:r>
            <a:r>
              <a:rPr lang="es-ES" b="1" dirty="0" smtClean="0">
                <a:solidFill>
                  <a:schemeClr val="tx1"/>
                </a:solidFill>
              </a:rPr>
              <a:t> guerras Carlistas </a:t>
            </a:r>
            <a:r>
              <a:rPr lang="es-ES" dirty="0" err="1" smtClean="0">
                <a:solidFill>
                  <a:schemeClr val="tx1"/>
                </a:solidFill>
              </a:rPr>
              <a:t>tiveron</a:t>
            </a:r>
            <a:r>
              <a:rPr lang="es-ES" dirty="0" smtClean="0">
                <a:solidFill>
                  <a:schemeClr val="tx1"/>
                </a:solidFill>
              </a:rPr>
              <a:t> lugar no ano </a:t>
            </a:r>
            <a:r>
              <a:rPr lang="es-ES" b="1" dirty="0" smtClean="0">
                <a:solidFill>
                  <a:schemeClr val="tx1"/>
                </a:solidFill>
              </a:rPr>
              <a:t>1833.</a:t>
            </a:r>
            <a:endParaRPr lang="es-E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72401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317105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Llamada rectangular"/>
          <p:cNvSpPr/>
          <p:nvPr/>
        </p:nvSpPr>
        <p:spPr>
          <a:xfrm>
            <a:off x="4139952" y="1052736"/>
            <a:ext cx="4536504" cy="2952328"/>
          </a:xfrm>
          <a:prstGeom prst="wedgeRectCallout">
            <a:avLst>
              <a:gd name="adj1" fmla="val -88514"/>
              <a:gd name="adj2" fmla="val 1924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dirty="0" smtClean="0">
                <a:solidFill>
                  <a:schemeClr val="tx1"/>
                </a:solidFill>
              </a:rPr>
              <a:t>Ola rapazas e rapaces. </a:t>
            </a:r>
            <a:r>
              <a:rPr lang="es-ES" b="1" dirty="0" smtClean="0">
                <a:solidFill>
                  <a:schemeClr val="tx1"/>
                </a:solidFill>
              </a:rPr>
              <a:t>Son Amadeo de </a:t>
            </a:r>
            <a:r>
              <a:rPr lang="es-ES" b="1" dirty="0" err="1" smtClean="0">
                <a:solidFill>
                  <a:schemeClr val="tx1"/>
                </a:solidFill>
              </a:rPr>
              <a:t>Saboia</a:t>
            </a:r>
            <a:r>
              <a:rPr lang="es-ES" dirty="0" smtClean="0">
                <a:solidFill>
                  <a:schemeClr val="tx1"/>
                </a:solidFill>
              </a:rPr>
              <a:t>. </a:t>
            </a:r>
            <a:r>
              <a:rPr lang="es-ES" dirty="0" err="1" smtClean="0">
                <a:solidFill>
                  <a:schemeClr val="tx1"/>
                </a:solidFill>
              </a:rPr>
              <a:t>Nacín</a:t>
            </a:r>
            <a:r>
              <a:rPr lang="es-ES" dirty="0" smtClean="0">
                <a:solidFill>
                  <a:schemeClr val="tx1"/>
                </a:solidFill>
              </a:rPr>
              <a:t> no </a:t>
            </a:r>
            <a:r>
              <a:rPr lang="es-ES" dirty="0" err="1" smtClean="0">
                <a:solidFill>
                  <a:schemeClr val="tx1"/>
                </a:solidFill>
              </a:rPr>
              <a:t>século</a:t>
            </a:r>
            <a:r>
              <a:rPr lang="es-ES" dirty="0" smtClean="0">
                <a:solidFill>
                  <a:schemeClr val="tx1"/>
                </a:solidFill>
              </a:rPr>
              <a:t> XIX, se </a:t>
            </a:r>
            <a:r>
              <a:rPr lang="es-ES" dirty="0" err="1" smtClean="0">
                <a:solidFill>
                  <a:schemeClr val="tx1"/>
                </a:solidFill>
              </a:rPr>
              <a:t>chego</a:t>
            </a:r>
            <a:r>
              <a:rPr lang="es-ES" dirty="0" smtClean="0">
                <a:solidFill>
                  <a:schemeClr val="tx1"/>
                </a:solidFill>
              </a:rPr>
              <a:t> a ter nacido no </a:t>
            </a:r>
            <a:r>
              <a:rPr lang="es-ES" dirty="0" err="1" smtClean="0">
                <a:solidFill>
                  <a:schemeClr val="tx1"/>
                </a:solidFill>
              </a:rPr>
              <a:t>século</a:t>
            </a:r>
            <a:r>
              <a:rPr lang="es-ES" dirty="0" smtClean="0">
                <a:solidFill>
                  <a:schemeClr val="tx1"/>
                </a:solidFill>
              </a:rPr>
              <a:t> XXI a </a:t>
            </a:r>
            <a:r>
              <a:rPr lang="es-ES" dirty="0" err="1" smtClean="0">
                <a:solidFill>
                  <a:schemeClr val="tx1"/>
                </a:solidFill>
              </a:rPr>
              <a:t>miña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 err="1" smtClean="0">
                <a:solidFill>
                  <a:schemeClr val="tx1"/>
                </a:solidFill>
              </a:rPr>
              <a:t>conta</a:t>
            </a:r>
            <a:r>
              <a:rPr lang="es-ES" dirty="0" smtClean="0">
                <a:solidFill>
                  <a:schemeClr val="tx1"/>
                </a:solidFill>
              </a:rPr>
              <a:t> de </a:t>
            </a:r>
            <a:r>
              <a:rPr lang="es-ES" dirty="0" err="1" smtClean="0">
                <a:solidFill>
                  <a:schemeClr val="tx1"/>
                </a:solidFill>
              </a:rPr>
              <a:t>TikTok</a:t>
            </a:r>
            <a:r>
              <a:rPr lang="es-ES" dirty="0" smtClean="0">
                <a:solidFill>
                  <a:schemeClr val="tx1"/>
                </a:solidFill>
              </a:rPr>
              <a:t> sería @</a:t>
            </a:r>
            <a:r>
              <a:rPr lang="es-ES" b="1" dirty="0" err="1" smtClean="0">
                <a:solidFill>
                  <a:schemeClr val="tx1"/>
                </a:solidFill>
              </a:rPr>
              <a:t>AmadeoI</a:t>
            </a:r>
            <a:r>
              <a:rPr lang="es-ES" dirty="0" smtClean="0">
                <a:solidFill>
                  <a:schemeClr val="tx1"/>
                </a:solidFill>
              </a:rPr>
              <a:t>. </a:t>
            </a:r>
          </a:p>
          <a:p>
            <a:pPr algn="just"/>
            <a:r>
              <a:rPr lang="es-ES" dirty="0" err="1" smtClean="0">
                <a:solidFill>
                  <a:schemeClr val="tx1"/>
                </a:solidFill>
              </a:rPr>
              <a:t>Reinei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 err="1" smtClean="0">
                <a:solidFill>
                  <a:schemeClr val="tx1"/>
                </a:solidFill>
              </a:rPr>
              <a:t>soamente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 err="1" smtClean="0">
                <a:solidFill>
                  <a:schemeClr val="tx1"/>
                </a:solidFill>
              </a:rPr>
              <a:t>dous</a:t>
            </a:r>
            <a:r>
              <a:rPr lang="es-ES" dirty="0" smtClean="0">
                <a:solidFill>
                  <a:schemeClr val="tx1"/>
                </a:solidFill>
              </a:rPr>
              <a:t> anos, do 1871 </a:t>
            </a:r>
            <a:r>
              <a:rPr lang="es-ES" dirty="0" err="1" smtClean="0">
                <a:solidFill>
                  <a:schemeClr val="tx1"/>
                </a:solidFill>
              </a:rPr>
              <a:t>ao</a:t>
            </a:r>
            <a:r>
              <a:rPr lang="es-ES" dirty="0" smtClean="0">
                <a:solidFill>
                  <a:schemeClr val="tx1"/>
                </a:solidFill>
              </a:rPr>
              <a:t> 1873, porque </a:t>
            </a:r>
            <a:r>
              <a:rPr lang="es-ES" dirty="0" err="1" smtClean="0">
                <a:solidFill>
                  <a:schemeClr val="tx1"/>
                </a:solidFill>
              </a:rPr>
              <a:t>eu</a:t>
            </a:r>
            <a:r>
              <a:rPr lang="es-ES" dirty="0" smtClean="0">
                <a:solidFill>
                  <a:schemeClr val="tx1"/>
                </a:solidFill>
              </a:rPr>
              <a:t> son italiano e non </a:t>
            </a:r>
            <a:r>
              <a:rPr lang="es-ES" dirty="0" err="1" smtClean="0">
                <a:solidFill>
                  <a:schemeClr val="tx1"/>
                </a:solidFill>
              </a:rPr>
              <a:t>teño</a:t>
            </a:r>
            <a:r>
              <a:rPr lang="es-ES" dirty="0" smtClean="0">
                <a:solidFill>
                  <a:schemeClr val="tx1"/>
                </a:solidFill>
              </a:rPr>
              <a:t> demasiados amigos aquí.</a:t>
            </a:r>
          </a:p>
          <a:p>
            <a:pPr algn="just"/>
            <a:r>
              <a:rPr lang="es-ES" dirty="0" smtClean="0">
                <a:solidFill>
                  <a:schemeClr val="tx1"/>
                </a:solidFill>
              </a:rPr>
              <a:t>Cando </a:t>
            </a:r>
            <a:r>
              <a:rPr lang="es-ES" dirty="0" err="1" smtClean="0">
                <a:solidFill>
                  <a:schemeClr val="tx1"/>
                </a:solidFill>
              </a:rPr>
              <a:t>eu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 err="1" smtClean="0">
                <a:solidFill>
                  <a:schemeClr val="tx1"/>
                </a:solidFill>
              </a:rPr>
              <a:t>abdiquei</a:t>
            </a:r>
            <a:r>
              <a:rPr lang="es-ES" dirty="0" smtClean="0">
                <a:solidFill>
                  <a:schemeClr val="tx1"/>
                </a:solidFill>
              </a:rPr>
              <a:t> (</a:t>
            </a:r>
            <a:r>
              <a:rPr lang="es-ES" dirty="0" err="1" smtClean="0">
                <a:solidFill>
                  <a:schemeClr val="tx1"/>
                </a:solidFill>
              </a:rPr>
              <a:t>deixei</a:t>
            </a:r>
            <a:r>
              <a:rPr lang="es-ES" dirty="0" smtClean="0">
                <a:solidFill>
                  <a:schemeClr val="tx1"/>
                </a:solidFill>
              </a:rPr>
              <a:t> o trono) </a:t>
            </a:r>
            <a:r>
              <a:rPr lang="es-ES" dirty="0" err="1" smtClean="0">
                <a:solidFill>
                  <a:schemeClr val="tx1"/>
                </a:solidFill>
              </a:rPr>
              <a:t>instaurouse</a:t>
            </a:r>
            <a:r>
              <a:rPr lang="es-ES" dirty="0" smtClean="0">
                <a:solidFill>
                  <a:schemeClr val="tx1"/>
                </a:solidFill>
              </a:rPr>
              <a:t> a </a:t>
            </a:r>
            <a:r>
              <a:rPr lang="es-ES" b="1" dirty="0" err="1" smtClean="0">
                <a:solidFill>
                  <a:schemeClr val="tx1"/>
                </a:solidFill>
              </a:rPr>
              <a:t>Primeira</a:t>
            </a:r>
            <a:r>
              <a:rPr lang="es-ES" b="1" dirty="0" smtClean="0">
                <a:solidFill>
                  <a:schemeClr val="tx1"/>
                </a:solidFill>
              </a:rPr>
              <a:t> República </a:t>
            </a:r>
            <a:r>
              <a:rPr lang="es-ES" dirty="0" smtClean="0">
                <a:solidFill>
                  <a:schemeClr val="tx1"/>
                </a:solidFill>
              </a:rPr>
              <a:t>(1873-1874).</a:t>
            </a:r>
            <a:endParaRPr lang="es-E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4690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7776864" cy="6221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1619672" y="2564904"/>
            <a:ext cx="2016224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chemeClr val="tx1"/>
                </a:solidFill>
              </a:rPr>
              <a:t>IDADE ANTIGA</a:t>
            </a:r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1547664" y="3501008"/>
            <a:ext cx="2016224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chemeClr val="tx1"/>
                </a:solidFill>
              </a:rPr>
              <a:t>IDADE MEDIA</a:t>
            </a:r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1619673" y="4509120"/>
            <a:ext cx="2160240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chemeClr val="tx1"/>
                </a:solidFill>
              </a:rPr>
              <a:t>IDADE MODERNA</a:t>
            </a:r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1187624" y="5445224"/>
            <a:ext cx="3240360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chemeClr val="tx1"/>
                </a:solidFill>
              </a:rPr>
              <a:t>IDADE CONTEMPORÁNEA</a:t>
            </a:r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4932040" y="1772816"/>
            <a:ext cx="3600400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err="1" smtClean="0">
                <a:solidFill>
                  <a:schemeClr val="tx1"/>
                </a:solidFill>
              </a:rPr>
              <a:t>Hai</a:t>
            </a:r>
            <a:r>
              <a:rPr lang="es-ES" b="1" dirty="0" smtClean="0">
                <a:solidFill>
                  <a:schemeClr val="tx1"/>
                </a:solidFill>
              </a:rPr>
              <a:t> cinco </a:t>
            </a:r>
            <a:r>
              <a:rPr lang="es-ES" b="1" dirty="0" err="1" smtClean="0">
                <a:solidFill>
                  <a:schemeClr val="tx1"/>
                </a:solidFill>
              </a:rPr>
              <a:t>millóns</a:t>
            </a:r>
            <a:r>
              <a:rPr lang="es-ES" b="1" dirty="0" smtClean="0">
                <a:solidFill>
                  <a:schemeClr val="tx1"/>
                </a:solidFill>
              </a:rPr>
              <a:t> de anos ata a aparición da escritura</a:t>
            </a:r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4454674" y="2564904"/>
            <a:ext cx="4293790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err="1" smtClean="0">
                <a:solidFill>
                  <a:schemeClr val="tx1"/>
                </a:solidFill>
              </a:rPr>
              <a:t>Comeza</a:t>
            </a:r>
            <a:r>
              <a:rPr lang="es-ES" b="1" dirty="0" smtClean="0">
                <a:solidFill>
                  <a:schemeClr val="tx1"/>
                </a:solidFill>
              </a:rPr>
              <a:t> no ano 3500 a.C.</a:t>
            </a:r>
          </a:p>
          <a:p>
            <a:pPr algn="ctr"/>
            <a:r>
              <a:rPr lang="es-ES" b="1" dirty="0" smtClean="0">
                <a:solidFill>
                  <a:schemeClr val="tx1"/>
                </a:solidFill>
              </a:rPr>
              <a:t>Remata no 476 </a:t>
            </a:r>
            <a:r>
              <a:rPr lang="es-ES" b="1" dirty="0" err="1" smtClean="0">
                <a:solidFill>
                  <a:schemeClr val="tx1"/>
                </a:solidFill>
              </a:rPr>
              <a:t>co</a:t>
            </a:r>
            <a:r>
              <a:rPr lang="es-ES" b="1" dirty="0" smtClean="0">
                <a:solidFill>
                  <a:schemeClr val="tx1"/>
                </a:solidFill>
              </a:rPr>
              <a:t> fin do imperio romano</a:t>
            </a:r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4454674" y="3429000"/>
            <a:ext cx="4293790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err="1" smtClean="0">
                <a:solidFill>
                  <a:schemeClr val="tx1"/>
                </a:solidFill>
              </a:rPr>
              <a:t>Comeza</a:t>
            </a:r>
            <a:r>
              <a:rPr lang="es-ES" b="1" dirty="0" smtClean="0">
                <a:solidFill>
                  <a:schemeClr val="tx1"/>
                </a:solidFill>
              </a:rPr>
              <a:t> no 476 </a:t>
            </a:r>
            <a:r>
              <a:rPr lang="es-ES" b="1" dirty="0" err="1" smtClean="0">
                <a:solidFill>
                  <a:schemeClr val="tx1"/>
                </a:solidFill>
              </a:rPr>
              <a:t>co</a:t>
            </a:r>
            <a:r>
              <a:rPr lang="es-ES" b="1" dirty="0" smtClean="0">
                <a:solidFill>
                  <a:schemeClr val="tx1"/>
                </a:solidFill>
              </a:rPr>
              <a:t> fin do imperio romano.</a:t>
            </a:r>
          </a:p>
          <a:p>
            <a:pPr algn="ctr"/>
            <a:r>
              <a:rPr lang="es-ES" b="1" dirty="0" smtClean="0">
                <a:solidFill>
                  <a:schemeClr val="tx1"/>
                </a:solidFill>
              </a:rPr>
              <a:t>Remata </a:t>
            </a:r>
            <a:r>
              <a:rPr lang="es-ES" b="1" dirty="0" err="1" smtClean="0">
                <a:solidFill>
                  <a:schemeClr val="tx1"/>
                </a:solidFill>
              </a:rPr>
              <a:t>co</a:t>
            </a:r>
            <a:r>
              <a:rPr lang="es-ES" b="1" dirty="0" smtClean="0">
                <a:solidFill>
                  <a:schemeClr val="tx1"/>
                </a:solidFill>
              </a:rPr>
              <a:t> </a:t>
            </a:r>
            <a:r>
              <a:rPr lang="es-ES" b="1" dirty="0" err="1" smtClean="0">
                <a:solidFill>
                  <a:schemeClr val="tx1"/>
                </a:solidFill>
              </a:rPr>
              <a:t>descubrimento</a:t>
            </a:r>
            <a:r>
              <a:rPr lang="es-ES" b="1" dirty="0" smtClean="0">
                <a:solidFill>
                  <a:schemeClr val="tx1"/>
                </a:solidFill>
              </a:rPr>
              <a:t> de América en 1492</a:t>
            </a:r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4499992" y="4437112"/>
            <a:ext cx="4293790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err="1" smtClean="0">
                <a:solidFill>
                  <a:schemeClr val="tx1"/>
                </a:solidFill>
              </a:rPr>
              <a:t>Comeza</a:t>
            </a:r>
            <a:r>
              <a:rPr lang="es-ES" b="1" dirty="0" smtClean="0">
                <a:solidFill>
                  <a:schemeClr val="tx1"/>
                </a:solidFill>
              </a:rPr>
              <a:t> </a:t>
            </a:r>
            <a:r>
              <a:rPr lang="es-ES" b="1" dirty="0" err="1" smtClean="0">
                <a:solidFill>
                  <a:schemeClr val="tx1"/>
                </a:solidFill>
              </a:rPr>
              <a:t>co</a:t>
            </a:r>
            <a:r>
              <a:rPr lang="es-ES" b="1" dirty="0" smtClean="0">
                <a:solidFill>
                  <a:schemeClr val="tx1"/>
                </a:solidFill>
              </a:rPr>
              <a:t> </a:t>
            </a:r>
            <a:r>
              <a:rPr lang="es-ES" b="1" dirty="0" err="1" smtClean="0">
                <a:solidFill>
                  <a:schemeClr val="tx1"/>
                </a:solidFill>
              </a:rPr>
              <a:t>descubrimento</a:t>
            </a:r>
            <a:r>
              <a:rPr lang="es-ES" b="1" dirty="0" smtClean="0">
                <a:solidFill>
                  <a:schemeClr val="tx1"/>
                </a:solidFill>
              </a:rPr>
              <a:t> de América en 1492 e remata coa Revolución francesa en 1789</a:t>
            </a:r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5364088" y="5373216"/>
            <a:ext cx="3746446" cy="1152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err="1" smtClean="0">
                <a:solidFill>
                  <a:schemeClr val="tx1"/>
                </a:solidFill>
              </a:rPr>
              <a:t>Comeza</a:t>
            </a:r>
            <a:r>
              <a:rPr lang="es-ES" b="1" dirty="0" smtClean="0">
                <a:solidFill>
                  <a:schemeClr val="tx1"/>
                </a:solidFill>
              </a:rPr>
              <a:t> coa Revolución francesa en 1789</a:t>
            </a:r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2353097" y="332656"/>
            <a:ext cx="4293790" cy="10081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>
                <a:solidFill>
                  <a:srgbClr val="C00000"/>
                </a:solidFill>
              </a:rPr>
              <a:t>IDADES DA HISTORIA</a:t>
            </a:r>
            <a:endParaRPr lang="es-E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8731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CRONOGRAMA</a:t>
            </a:r>
            <a:endParaRPr lang="es-ES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56767999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Rectángulo"/>
          <p:cNvSpPr/>
          <p:nvPr/>
        </p:nvSpPr>
        <p:spPr>
          <a:xfrm>
            <a:off x="6228184" y="4005064"/>
            <a:ext cx="1800200" cy="1944216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I</a:t>
            </a:r>
            <a:r>
              <a:rPr lang="es-ES" dirty="0" smtClean="0">
                <a:solidFill>
                  <a:schemeClr val="tx1"/>
                </a:solidFill>
              </a:rPr>
              <a:t> REPÚBLICA</a:t>
            </a:r>
          </a:p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163" y="5083858"/>
            <a:ext cx="1224241" cy="816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261107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32856"/>
            <a:ext cx="4907280" cy="2758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A RESTAURACIÓN DOS BORBÓNS</a:t>
            </a:r>
            <a:br>
              <a:rPr lang="es-ES" dirty="0" smtClean="0"/>
            </a:br>
            <a:r>
              <a:rPr lang="es-ES" dirty="0" smtClean="0"/>
              <a:t>1874-1931</a:t>
            </a:r>
            <a:endParaRPr lang="es-ES" dirty="0"/>
          </a:p>
        </p:txBody>
      </p:sp>
      <p:sp>
        <p:nvSpPr>
          <p:cNvPr id="5" name="4 Llamada rectangular"/>
          <p:cNvSpPr/>
          <p:nvPr/>
        </p:nvSpPr>
        <p:spPr>
          <a:xfrm>
            <a:off x="4139952" y="2060848"/>
            <a:ext cx="4536504" cy="1944216"/>
          </a:xfrm>
          <a:prstGeom prst="wedgeRectCallout">
            <a:avLst>
              <a:gd name="adj1" fmla="val -80378"/>
              <a:gd name="adj2" fmla="val -725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dirty="0" err="1" smtClean="0">
                <a:solidFill>
                  <a:schemeClr val="tx1"/>
                </a:solidFill>
              </a:rPr>
              <a:t>Bos</a:t>
            </a:r>
            <a:r>
              <a:rPr lang="es-ES" dirty="0" smtClean="0">
                <a:solidFill>
                  <a:schemeClr val="tx1"/>
                </a:solidFill>
              </a:rPr>
              <a:t> días! Son Alfonso XII, </a:t>
            </a:r>
            <a:r>
              <a:rPr lang="es-ES" dirty="0" err="1" smtClean="0">
                <a:solidFill>
                  <a:schemeClr val="tx1"/>
                </a:solidFill>
              </a:rPr>
              <a:t>fillo</a:t>
            </a:r>
            <a:r>
              <a:rPr lang="es-ES" dirty="0" smtClean="0">
                <a:solidFill>
                  <a:schemeClr val="tx1"/>
                </a:solidFill>
              </a:rPr>
              <a:t> de Isabel II, neto de Fernando VII e </a:t>
            </a:r>
            <a:r>
              <a:rPr lang="es-ES" dirty="0" err="1" smtClean="0">
                <a:solidFill>
                  <a:schemeClr val="tx1"/>
                </a:solidFill>
              </a:rPr>
              <a:t>bisneto</a:t>
            </a:r>
            <a:r>
              <a:rPr lang="es-ES" dirty="0" smtClean="0">
                <a:solidFill>
                  <a:schemeClr val="tx1"/>
                </a:solidFill>
              </a:rPr>
              <a:t> de Carlos IV. </a:t>
            </a:r>
            <a:r>
              <a:rPr lang="es-ES" dirty="0" err="1" smtClean="0">
                <a:solidFill>
                  <a:schemeClr val="tx1"/>
                </a:solidFill>
              </a:rPr>
              <a:t>Na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 err="1" smtClean="0">
                <a:solidFill>
                  <a:schemeClr val="tx1"/>
                </a:solidFill>
              </a:rPr>
              <a:t>miña</a:t>
            </a:r>
            <a:r>
              <a:rPr lang="es-ES" dirty="0" smtClean="0">
                <a:solidFill>
                  <a:schemeClr val="tx1"/>
                </a:solidFill>
              </a:rPr>
              <a:t> familia somos </a:t>
            </a:r>
            <a:r>
              <a:rPr lang="es-ES" dirty="0" err="1" smtClean="0">
                <a:solidFill>
                  <a:schemeClr val="tx1"/>
                </a:solidFill>
              </a:rPr>
              <a:t>moito</a:t>
            </a:r>
            <a:r>
              <a:rPr lang="es-ES" dirty="0" smtClean="0">
                <a:solidFill>
                  <a:schemeClr val="tx1"/>
                </a:solidFill>
              </a:rPr>
              <a:t> de números romanos.</a:t>
            </a:r>
          </a:p>
          <a:p>
            <a:pPr algn="just"/>
            <a:r>
              <a:rPr lang="es-ES" dirty="0" err="1" smtClean="0">
                <a:solidFill>
                  <a:schemeClr val="tx1"/>
                </a:solidFill>
              </a:rPr>
              <a:t>Cheguei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 err="1" smtClean="0">
                <a:solidFill>
                  <a:schemeClr val="tx1"/>
                </a:solidFill>
              </a:rPr>
              <a:t>ao</a:t>
            </a:r>
            <a:r>
              <a:rPr lang="es-ES" dirty="0" smtClean="0">
                <a:solidFill>
                  <a:schemeClr val="tx1"/>
                </a:solidFill>
              </a:rPr>
              <a:t> poder no ano 1874, cando </a:t>
            </a:r>
            <a:r>
              <a:rPr lang="es-ES" dirty="0" err="1" smtClean="0">
                <a:solidFill>
                  <a:schemeClr val="tx1"/>
                </a:solidFill>
              </a:rPr>
              <a:t>rematou</a:t>
            </a:r>
            <a:r>
              <a:rPr lang="es-ES" dirty="0" smtClean="0">
                <a:solidFill>
                  <a:schemeClr val="tx1"/>
                </a:solidFill>
              </a:rPr>
              <a:t> a </a:t>
            </a:r>
            <a:r>
              <a:rPr lang="es-ES" dirty="0" err="1" smtClean="0">
                <a:solidFill>
                  <a:schemeClr val="tx1"/>
                </a:solidFill>
              </a:rPr>
              <a:t>Primeira</a:t>
            </a:r>
            <a:r>
              <a:rPr lang="es-ES" dirty="0" smtClean="0">
                <a:solidFill>
                  <a:schemeClr val="tx1"/>
                </a:solidFill>
              </a:rPr>
              <a:t> República. </a:t>
            </a:r>
            <a:r>
              <a:rPr lang="es-ES" dirty="0" err="1" smtClean="0">
                <a:solidFill>
                  <a:schemeClr val="tx1"/>
                </a:solidFill>
              </a:rPr>
              <a:t>Iníciase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 err="1" smtClean="0">
                <a:solidFill>
                  <a:schemeClr val="tx1"/>
                </a:solidFill>
              </a:rPr>
              <a:t>neste</a:t>
            </a:r>
            <a:r>
              <a:rPr lang="es-ES" dirty="0" smtClean="0">
                <a:solidFill>
                  <a:schemeClr val="tx1"/>
                </a:solidFill>
              </a:rPr>
              <a:t> momento </a:t>
            </a:r>
            <a:r>
              <a:rPr lang="es-ES" dirty="0" err="1" smtClean="0">
                <a:solidFill>
                  <a:schemeClr val="tx1"/>
                </a:solidFill>
              </a:rPr>
              <a:t>unha</a:t>
            </a:r>
            <a:r>
              <a:rPr lang="es-ES" dirty="0" smtClean="0">
                <a:solidFill>
                  <a:schemeClr val="tx1"/>
                </a:solidFill>
              </a:rPr>
              <a:t> nova etapa, a Restauración.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6" name="5 Llamada rectangular"/>
          <p:cNvSpPr/>
          <p:nvPr/>
        </p:nvSpPr>
        <p:spPr>
          <a:xfrm>
            <a:off x="3203848" y="4581128"/>
            <a:ext cx="5040560" cy="1944216"/>
          </a:xfrm>
          <a:prstGeom prst="wedgeRectCallout">
            <a:avLst>
              <a:gd name="adj1" fmla="val -60647"/>
              <a:gd name="adj2" fmla="val -13325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dirty="0" smtClean="0">
                <a:solidFill>
                  <a:schemeClr val="tx1"/>
                </a:solidFill>
              </a:rPr>
              <a:t>Como </a:t>
            </a:r>
            <a:r>
              <a:rPr lang="es-ES" dirty="0" err="1" smtClean="0">
                <a:solidFill>
                  <a:schemeClr val="tx1"/>
                </a:solidFill>
              </a:rPr>
              <a:t>xa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 err="1" smtClean="0">
                <a:solidFill>
                  <a:schemeClr val="tx1"/>
                </a:solidFill>
              </a:rPr>
              <a:t>sei</a:t>
            </a:r>
            <a:r>
              <a:rPr lang="es-ES" dirty="0" smtClean="0">
                <a:solidFill>
                  <a:schemeClr val="tx1"/>
                </a:solidFill>
              </a:rPr>
              <a:t> que a </a:t>
            </a:r>
            <a:r>
              <a:rPr lang="es-ES" dirty="0" err="1" smtClean="0">
                <a:solidFill>
                  <a:schemeClr val="tx1"/>
                </a:solidFill>
              </a:rPr>
              <a:t>xente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 err="1" smtClean="0">
                <a:solidFill>
                  <a:schemeClr val="tx1"/>
                </a:solidFill>
              </a:rPr>
              <a:t>gústalle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 err="1" smtClean="0">
                <a:solidFill>
                  <a:schemeClr val="tx1"/>
                </a:solidFill>
              </a:rPr>
              <a:t>moito</a:t>
            </a:r>
            <a:r>
              <a:rPr lang="es-ES" dirty="0" smtClean="0">
                <a:solidFill>
                  <a:schemeClr val="tx1"/>
                </a:solidFill>
              </a:rPr>
              <a:t> gobernar e non para de pelearse para </a:t>
            </a:r>
            <a:r>
              <a:rPr lang="es-ES" dirty="0" err="1" smtClean="0">
                <a:solidFill>
                  <a:schemeClr val="tx1"/>
                </a:solidFill>
              </a:rPr>
              <a:t>facelo</a:t>
            </a:r>
            <a:r>
              <a:rPr lang="es-ES" dirty="0" smtClean="0">
                <a:solidFill>
                  <a:schemeClr val="tx1"/>
                </a:solidFill>
              </a:rPr>
              <a:t>, </a:t>
            </a:r>
            <a:r>
              <a:rPr lang="es-ES" dirty="0" err="1" smtClean="0">
                <a:solidFill>
                  <a:schemeClr val="tx1"/>
                </a:solidFill>
              </a:rPr>
              <a:t>decidín</a:t>
            </a:r>
            <a:r>
              <a:rPr lang="es-ES" dirty="0" smtClean="0">
                <a:solidFill>
                  <a:schemeClr val="tx1"/>
                </a:solidFill>
              </a:rPr>
              <a:t> alternar os </a:t>
            </a:r>
            <a:r>
              <a:rPr lang="es-ES" dirty="0" err="1" smtClean="0">
                <a:solidFill>
                  <a:schemeClr val="tx1"/>
                </a:solidFill>
              </a:rPr>
              <a:t>gobernos</a:t>
            </a:r>
            <a:r>
              <a:rPr lang="es-ES" dirty="0" smtClean="0">
                <a:solidFill>
                  <a:schemeClr val="tx1"/>
                </a:solidFill>
              </a:rPr>
              <a:t> durante o </a:t>
            </a:r>
            <a:r>
              <a:rPr lang="es-ES" dirty="0" err="1" smtClean="0">
                <a:solidFill>
                  <a:schemeClr val="tx1"/>
                </a:solidFill>
              </a:rPr>
              <a:t>meu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 err="1" smtClean="0">
                <a:solidFill>
                  <a:schemeClr val="tx1"/>
                </a:solidFill>
              </a:rPr>
              <a:t>mandanto</a:t>
            </a:r>
            <a:r>
              <a:rPr lang="es-ES" dirty="0" smtClean="0">
                <a:solidFill>
                  <a:schemeClr val="tx1"/>
                </a:solidFill>
              </a:rPr>
              <a:t>. É </a:t>
            </a:r>
            <a:r>
              <a:rPr lang="es-ES" dirty="0" err="1" smtClean="0">
                <a:solidFill>
                  <a:schemeClr val="tx1"/>
                </a:solidFill>
              </a:rPr>
              <a:t>dicir</a:t>
            </a:r>
            <a:r>
              <a:rPr lang="es-ES" dirty="0" smtClean="0">
                <a:solidFill>
                  <a:schemeClr val="tx1"/>
                </a:solidFill>
              </a:rPr>
              <a:t>, o sistema político era bipartidista (conservador e liberal). </a:t>
            </a:r>
          </a:p>
          <a:p>
            <a:pPr algn="just"/>
            <a:r>
              <a:rPr lang="es-ES" dirty="0" smtClean="0">
                <a:solidFill>
                  <a:schemeClr val="tx1"/>
                </a:solidFill>
              </a:rPr>
              <a:t>Eu estaba no exilio en Gran Bretaña e un día </a:t>
            </a:r>
            <a:r>
              <a:rPr lang="es-ES" dirty="0" err="1" smtClean="0">
                <a:solidFill>
                  <a:schemeClr val="tx1"/>
                </a:solidFill>
              </a:rPr>
              <a:t>recibín</a:t>
            </a:r>
            <a:r>
              <a:rPr lang="es-ES" dirty="0" smtClean="0">
                <a:solidFill>
                  <a:schemeClr val="tx1"/>
                </a:solidFill>
              </a:rPr>
              <a:t> un telegrama. Era de Cánovas del Castillo</a:t>
            </a:r>
            <a:endParaRPr lang="es-E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84006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A RESTAURACIÓN DOS BORBÓNS</a:t>
            </a:r>
            <a:br>
              <a:rPr lang="es-ES" dirty="0" smtClean="0"/>
            </a:br>
            <a:r>
              <a:rPr lang="es-ES" dirty="0" smtClean="0"/>
              <a:t>1874-1931</a:t>
            </a:r>
            <a:endParaRPr lang="es-ES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72816"/>
            <a:ext cx="4907280" cy="2758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Llamada rectangular"/>
          <p:cNvSpPr/>
          <p:nvPr/>
        </p:nvSpPr>
        <p:spPr>
          <a:xfrm>
            <a:off x="4427984" y="2060848"/>
            <a:ext cx="4248472" cy="1944216"/>
          </a:xfrm>
          <a:prstGeom prst="wedgeRectCallout">
            <a:avLst>
              <a:gd name="adj1" fmla="val -81600"/>
              <a:gd name="adj2" fmla="val -2236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dirty="0" err="1" smtClean="0">
                <a:solidFill>
                  <a:schemeClr val="tx1"/>
                </a:solidFill>
              </a:rPr>
              <a:t>Morrín</a:t>
            </a:r>
            <a:r>
              <a:rPr lang="es-ES" dirty="0" smtClean="0">
                <a:solidFill>
                  <a:schemeClr val="tx1"/>
                </a:solidFill>
              </a:rPr>
              <a:t> no ano 1885 e a </a:t>
            </a:r>
            <a:r>
              <a:rPr lang="es-ES" dirty="0" err="1" smtClean="0">
                <a:solidFill>
                  <a:schemeClr val="tx1"/>
                </a:solidFill>
              </a:rPr>
              <a:t>miña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 err="1" smtClean="0">
                <a:solidFill>
                  <a:schemeClr val="tx1"/>
                </a:solidFill>
              </a:rPr>
              <a:t>muller</a:t>
            </a:r>
            <a:r>
              <a:rPr lang="es-ES" dirty="0" smtClean="0">
                <a:solidFill>
                  <a:schemeClr val="tx1"/>
                </a:solidFill>
              </a:rPr>
              <a:t> María Cristina </a:t>
            </a:r>
            <a:r>
              <a:rPr lang="es-ES" dirty="0" err="1" smtClean="0">
                <a:solidFill>
                  <a:schemeClr val="tx1"/>
                </a:solidFill>
              </a:rPr>
              <a:t>exerceu</a:t>
            </a:r>
            <a:r>
              <a:rPr lang="es-ES" dirty="0" smtClean="0">
                <a:solidFill>
                  <a:schemeClr val="tx1"/>
                </a:solidFill>
              </a:rPr>
              <a:t> a </a:t>
            </a:r>
            <a:r>
              <a:rPr lang="es-ES" dirty="0" err="1" smtClean="0">
                <a:solidFill>
                  <a:schemeClr val="tx1"/>
                </a:solidFill>
              </a:rPr>
              <a:t>rexencia</a:t>
            </a:r>
            <a:r>
              <a:rPr lang="es-ES" dirty="0" smtClean="0">
                <a:solidFill>
                  <a:schemeClr val="tx1"/>
                </a:solidFill>
              </a:rPr>
              <a:t> ata que o </a:t>
            </a:r>
            <a:r>
              <a:rPr lang="es-ES" dirty="0" err="1" smtClean="0">
                <a:solidFill>
                  <a:schemeClr val="tx1"/>
                </a:solidFill>
              </a:rPr>
              <a:t>noso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 err="1" smtClean="0">
                <a:solidFill>
                  <a:schemeClr val="tx1"/>
                </a:solidFill>
              </a:rPr>
              <a:t>fillo</a:t>
            </a:r>
            <a:r>
              <a:rPr lang="es-ES" dirty="0" smtClean="0">
                <a:solidFill>
                  <a:schemeClr val="tx1"/>
                </a:solidFill>
              </a:rPr>
              <a:t> Alfonso XIII </a:t>
            </a:r>
            <a:r>
              <a:rPr lang="es-ES" dirty="0" err="1" smtClean="0">
                <a:solidFill>
                  <a:schemeClr val="tx1"/>
                </a:solidFill>
              </a:rPr>
              <a:t>cumplíu</a:t>
            </a:r>
            <a:r>
              <a:rPr lang="es-ES" dirty="0" smtClean="0">
                <a:solidFill>
                  <a:schemeClr val="tx1"/>
                </a:solidFill>
              </a:rPr>
              <a:t> os 16 anos.</a:t>
            </a:r>
            <a:endParaRPr lang="es-E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2792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556792"/>
            <a:ext cx="3901440" cy="2606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395536" y="5301208"/>
            <a:ext cx="3600400" cy="10801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 smtClean="0">
                <a:solidFill>
                  <a:schemeClr val="tx1"/>
                </a:solidFill>
              </a:rPr>
              <a:t>María Cristina de Habsburgo</a:t>
            </a:r>
            <a:endParaRPr lang="es-ES" sz="2000" dirty="0">
              <a:solidFill>
                <a:schemeClr val="tx1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4801032" y="4337233"/>
            <a:ext cx="3600400" cy="10801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 smtClean="0">
                <a:solidFill>
                  <a:schemeClr val="tx1"/>
                </a:solidFill>
              </a:rPr>
              <a:t>Alfonso XIII</a:t>
            </a:r>
          </a:p>
          <a:p>
            <a:pPr algn="ctr"/>
            <a:r>
              <a:rPr lang="es-ES" sz="2000" dirty="0" err="1" smtClean="0">
                <a:solidFill>
                  <a:schemeClr val="tx1"/>
                </a:solidFill>
              </a:rPr>
              <a:t>Empecei</a:t>
            </a:r>
            <a:r>
              <a:rPr lang="es-ES" sz="2000" dirty="0" smtClean="0">
                <a:solidFill>
                  <a:schemeClr val="tx1"/>
                </a:solidFill>
              </a:rPr>
              <a:t> a reinar no ano 1902, cando tiña 16 anos.</a:t>
            </a:r>
            <a:endParaRPr lang="es-ES" sz="2000" dirty="0">
              <a:solidFill>
                <a:schemeClr val="tx1"/>
              </a:solidFill>
            </a:endParaRPr>
          </a:p>
        </p:txBody>
      </p:sp>
      <p:pic>
        <p:nvPicPr>
          <p:cNvPr id="3074" name="Picture 2" descr="https://upload.wikimedia.org/wikipedia/commons/thumb/9/98/Caba_Reina_%283%29.jpg/800px-Caba_Reina_%283%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5590" y="300486"/>
            <a:ext cx="3044308" cy="4878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8052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Que é a revolución industrial?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algn="just"/>
            <a:r>
              <a:rPr lang="es-ES" dirty="0"/>
              <a:t>A </a:t>
            </a:r>
            <a:r>
              <a:rPr lang="es-ES" b="1" dirty="0"/>
              <a:t>Revolución Industrial</a:t>
            </a:r>
            <a:r>
              <a:rPr lang="es-ES" dirty="0"/>
              <a:t> </a:t>
            </a:r>
            <a:r>
              <a:rPr lang="es-ES" dirty="0" smtClean="0"/>
              <a:t>é o </a:t>
            </a:r>
            <a:r>
              <a:rPr lang="es-ES" b="1" dirty="0"/>
              <a:t>proceso de transformación económica</a:t>
            </a:r>
            <a:r>
              <a:rPr lang="es-ES" dirty="0"/>
              <a:t>, </a:t>
            </a:r>
            <a:r>
              <a:rPr lang="es-ES" b="1" dirty="0"/>
              <a:t>social </a:t>
            </a:r>
            <a:r>
              <a:rPr lang="es-ES" b="1" dirty="0" smtClean="0"/>
              <a:t>e</a:t>
            </a:r>
            <a:r>
              <a:rPr lang="es-ES" b="1" dirty="0"/>
              <a:t> </a:t>
            </a:r>
            <a:r>
              <a:rPr lang="es-ES" b="1" dirty="0" err="1" smtClean="0"/>
              <a:t>tecnolóxica</a:t>
            </a:r>
            <a:r>
              <a:rPr lang="es-ES" dirty="0"/>
              <a:t> que se </a:t>
            </a:r>
            <a:r>
              <a:rPr lang="es-ES" dirty="0" err="1" smtClean="0"/>
              <a:t>iniciou</a:t>
            </a:r>
            <a:r>
              <a:rPr lang="es-ES" dirty="0" smtClean="0"/>
              <a:t> na </a:t>
            </a:r>
            <a:r>
              <a:rPr lang="es-ES" dirty="0"/>
              <a:t>segunda </a:t>
            </a:r>
            <a:r>
              <a:rPr lang="es-ES" dirty="0" err="1" smtClean="0"/>
              <a:t>metade</a:t>
            </a:r>
            <a:r>
              <a:rPr lang="es-ES" dirty="0" smtClean="0"/>
              <a:t> do </a:t>
            </a:r>
            <a:r>
              <a:rPr lang="es-ES" dirty="0" err="1" smtClean="0"/>
              <a:t>século</a:t>
            </a:r>
            <a:r>
              <a:rPr lang="es-ES" dirty="0" smtClean="0"/>
              <a:t>  </a:t>
            </a:r>
            <a:r>
              <a:rPr lang="es-ES" dirty="0"/>
              <a:t>XVIII en </a:t>
            </a:r>
            <a:r>
              <a:rPr lang="es-ES" dirty="0" smtClean="0"/>
              <a:t>Gran </a:t>
            </a:r>
            <a:r>
              <a:rPr lang="es-ES" dirty="0"/>
              <a:t>Bretaña, </a:t>
            </a:r>
            <a:r>
              <a:rPr lang="es-ES" dirty="0" err="1" smtClean="0"/>
              <a:t>concluíu</a:t>
            </a:r>
            <a:r>
              <a:rPr lang="es-ES" dirty="0" smtClean="0"/>
              <a:t> 1820 </a:t>
            </a:r>
            <a:r>
              <a:rPr lang="es-ES" dirty="0"/>
              <a:t>e</a:t>
            </a:r>
            <a:r>
              <a:rPr lang="es-ES" dirty="0" smtClean="0"/>
              <a:t> </a:t>
            </a:r>
            <a:r>
              <a:rPr lang="es-ES" dirty="0"/>
              <a:t>1840. </a:t>
            </a:r>
            <a:endParaRPr lang="es-ES" dirty="0" smtClean="0"/>
          </a:p>
          <a:p>
            <a:pPr algn="just"/>
            <a:r>
              <a:rPr lang="es-ES" dirty="0" smtClean="0"/>
              <a:t>Durante </a:t>
            </a:r>
            <a:r>
              <a:rPr lang="es-ES" dirty="0"/>
              <a:t>este periodo </a:t>
            </a:r>
            <a:r>
              <a:rPr lang="es-ES" dirty="0" err="1" smtClean="0"/>
              <a:t>viviuse</a:t>
            </a:r>
            <a:r>
              <a:rPr lang="es-ES" dirty="0" smtClean="0"/>
              <a:t> o </a:t>
            </a:r>
            <a:r>
              <a:rPr lang="es-ES" dirty="0" err="1" smtClean="0"/>
              <a:t>maior</a:t>
            </a:r>
            <a:r>
              <a:rPr lang="es-ES" dirty="0" smtClean="0"/>
              <a:t> </a:t>
            </a:r>
            <a:r>
              <a:rPr lang="es-ES" dirty="0" err="1" smtClean="0"/>
              <a:t>conxunto</a:t>
            </a:r>
            <a:r>
              <a:rPr lang="es-ES" dirty="0" smtClean="0"/>
              <a:t> </a:t>
            </a:r>
            <a:r>
              <a:rPr lang="es-ES" dirty="0"/>
              <a:t>de </a:t>
            </a:r>
            <a:r>
              <a:rPr lang="es-ES" dirty="0" err="1" smtClean="0"/>
              <a:t>transformacións</a:t>
            </a:r>
            <a:r>
              <a:rPr lang="es-ES" dirty="0" smtClean="0"/>
              <a:t> </a:t>
            </a:r>
            <a:r>
              <a:rPr lang="es-ES" dirty="0"/>
              <a:t>económicas, </a:t>
            </a:r>
            <a:r>
              <a:rPr lang="es-ES" dirty="0" err="1" smtClean="0"/>
              <a:t>tecnolóxicas</a:t>
            </a:r>
            <a:r>
              <a:rPr lang="es-ES" dirty="0" smtClean="0"/>
              <a:t> </a:t>
            </a:r>
            <a:r>
              <a:rPr lang="es-ES" dirty="0"/>
              <a:t>e</a:t>
            </a:r>
            <a:r>
              <a:rPr lang="es-ES" dirty="0" smtClean="0"/>
              <a:t> </a:t>
            </a:r>
            <a:r>
              <a:rPr lang="es-ES" dirty="0" err="1" smtClean="0"/>
              <a:t>sociais</a:t>
            </a:r>
            <a:r>
              <a:rPr lang="es-ES" dirty="0" smtClean="0"/>
              <a:t> da</a:t>
            </a:r>
            <a:r>
              <a:rPr lang="es-ES" dirty="0"/>
              <a:t> historia </a:t>
            </a:r>
            <a:r>
              <a:rPr lang="es-ES" dirty="0" smtClean="0"/>
              <a:t>da </a:t>
            </a:r>
            <a:r>
              <a:rPr lang="es-ES" dirty="0" err="1" smtClean="0"/>
              <a:t>humanidade</a:t>
            </a:r>
            <a:r>
              <a:rPr lang="es-ES" dirty="0" smtClean="0"/>
              <a:t>. </a:t>
            </a:r>
            <a:r>
              <a:rPr lang="es-ES" dirty="0" err="1" smtClean="0"/>
              <a:t>Pasouse</a:t>
            </a:r>
            <a:r>
              <a:rPr lang="es-ES" dirty="0" smtClean="0"/>
              <a:t> </a:t>
            </a:r>
            <a:r>
              <a:rPr lang="es-ES" dirty="0" err="1" smtClean="0"/>
              <a:t>dunha</a:t>
            </a:r>
            <a:r>
              <a:rPr lang="es-ES" dirty="0" smtClean="0"/>
              <a:t> </a:t>
            </a:r>
            <a:r>
              <a:rPr lang="es-ES" dirty="0"/>
              <a:t>economía rural </a:t>
            </a:r>
            <a:r>
              <a:rPr lang="es-ES" dirty="0" err="1" smtClean="0"/>
              <a:t>baseada</a:t>
            </a:r>
            <a:r>
              <a:rPr lang="es-ES" dirty="0" smtClean="0"/>
              <a:t> </a:t>
            </a:r>
            <a:r>
              <a:rPr lang="es-ES" dirty="0"/>
              <a:t>fundamentalmente </a:t>
            </a:r>
            <a:r>
              <a:rPr lang="es-ES" dirty="0" smtClean="0"/>
              <a:t>na</a:t>
            </a:r>
            <a:r>
              <a:rPr lang="es-ES" dirty="0"/>
              <a:t> agricultura </a:t>
            </a:r>
            <a:r>
              <a:rPr lang="es-ES" dirty="0" smtClean="0"/>
              <a:t>e o</a:t>
            </a:r>
            <a:r>
              <a:rPr lang="es-ES" dirty="0"/>
              <a:t> comercio a </a:t>
            </a:r>
            <a:r>
              <a:rPr lang="es-ES" dirty="0" err="1" smtClean="0"/>
              <a:t>unha</a:t>
            </a:r>
            <a:r>
              <a:rPr lang="es-ES" dirty="0" smtClean="0"/>
              <a:t> </a:t>
            </a:r>
            <a:r>
              <a:rPr lang="es-ES" dirty="0"/>
              <a:t>economía de carácter urbano, industrializada e</a:t>
            </a:r>
            <a:r>
              <a:rPr lang="es-ES" dirty="0" smtClean="0"/>
              <a:t> mecanizada</a:t>
            </a:r>
            <a:r>
              <a:rPr lang="es-ES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39356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 REVOLUCIÓN INDUSTRIAL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err="1" smtClean="0"/>
              <a:t>Chámase</a:t>
            </a:r>
            <a:r>
              <a:rPr lang="es-ES" dirty="0" smtClean="0"/>
              <a:t> así porque </a:t>
            </a:r>
            <a:r>
              <a:rPr lang="es-ES" dirty="0" err="1" smtClean="0"/>
              <a:t>supuxo</a:t>
            </a:r>
            <a:r>
              <a:rPr lang="es-ES" dirty="0" smtClean="0"/>
              <a:t> </a:t>
            </a:r>
            <a:r>
              <a:rPr lang="es-ES" dirty="0" err="1" smtClean="0"/>
              <a:t>unha</a:t>
            </a:r>
            <a:r>
              <a:rPr lang="es-ES" dirty="0" smtClean="0"/>
              <a:t> revolución na industria. </a:t>
            </a:r>
          </a:p>
          <a:p>
            <a:pPr algn="just"/>
            <a:r>
              <a:rPr lang="es-ES" dirty="0" err="1" smtClean="0"/>
              <a:t>Supuxo</a:t>
            </a:r>
            <a:r>
              <a:rPr lang="es-ES" dirty="0" smtClean="0"/>
              <a:t> </a:t>
            </a:r>
            <a:r>
              <a:rPr lang="es-ES" dirty="0" err="1" smtClean="0"/>
              <a:t>unha</a:t>
            </a:r>
            <a:r>
              <a:rPr lang="es-ES" dirty="0" smtClean="0"/>
              <a:t> </a:t>
            </a:r>
            <a:r>
              <a:rPr lang="es-ES" dirty="0" err="1" smtClean="0"/>
              <a:t>trasnformación</a:t>
            </a:r>
            <a:r>
              <a:rPr lang="es-ES" dirty="0" smtClean="0"/>
              <a:t> social, </a:t>
            </a:r>
            <a:r>
              <a:rPr lang="es-ES" dirty="0" err="1" smtClean="0"/>
              <a:t>tecnolóxica</a:t>
            </a:r>
            <a:r>
              <a:rPr lang="es-ES" dirty="0" smtClean="0"/>
              <a:t> e económica.</a:t>
            </a:r>
          </a:p>
          <a:p>
            <a:r>
              <a:rPr lang="es-ES" dirty="0" err="1" smtClean="0"/>
              <a:t>Tivo</a:t>
            </a:r>
            <a:r>
              <a:rPr lang="es-ES" dirty="0" smtClean="0"/>
              <a:t> lugar no </a:t>
            </a:r>
            <a:r>
              <a:rPr lang="es-ES" dirty="0" err="1" smtClean="0"/>
              <a:t>século</a:t>
            </a:r>
            <a:r>
              <a:rPr lang="es-ES" dirty="0" smtClean="0"/>
              <a:t> XIX.</a:t>
            </a:r>
          </a:p>
          <a:p>
            <a:r>
              <a:rPr lang="es-ES" dirty="0" err="1" smtClean="0"/>
              <a:t>Comezou</a:t>
            </a:r>
            <a:r>
              <a:rPr lang="es-ES" dirty="0" smtClean="0"/>
              <a:t> en Gran Bretaña.</a:t>
            </a: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717032"/>
            <a:ext cx="2752977" cy="21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3641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err="1" smtClean="0"/>
              <a:t>Foi</a:t>
            </a:r>
            <a:r>
              <a:rPr lang="es-ES" dirty="0" smtClean="0"/>
              <a:t> posible </a:t>
            </a:r>
            <a:r>
              <a:rPr lang="es-ES" dirty="0" err="1" smtClean="0"/>
              <a:t>grazas</a:t>
            </a:r>
            <a:r>
              <a:rPr lang="es-ES" dirty="0" smtClean="0"/>
              <a:t> a inventos como…</a:t>
            </a:r>
            <a:endParaRPr lang="es-E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60"/>
            <a:ext cx="390144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511374" y="5661248"/>
            <a:ext cx="7877050" cy="7200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>
                <a:solidFill>
                  <a:schemeClr val="tx1"/>
                </a:solidFill>
              </a:rPr>
              <a:t>A máquina de vapor</a:t>
            </a:r>
          </a:p>
          <a:p>
            <a:pPr algn="ctr"/>
            <a:r>
              <a:rPr lang="es-ES" sz="2800" b="1" dirty="0" smtClean="0">
                <a:solidFill>
                  <a:schemeClr val="tx1"/>
                </a:solidFill>
              </a:rPr>
              <a:t>James </a:t>
            </a:r>
            <a:r>
              <a:rPr lang="es-ES" sz="2800" b="1" dirty="0" err="1" smtClean="0">
                <a:solidFill>
                  <a:schemeClr val="tx1"/>
                </a:solidFill>
              </a:rPr>
              <a:t>Watt</a:t>
            </a:r>
            <a:r>
              <a:rPr lang="es-ES" sz="2800" b="1" dirty="0" smtClean="0">
                <a:solidFill>
                  <a:schemeClr val="tx1"/>
                </a:solidFill>
              </a:rPr>
              <a:t> </a:t>
            </a:r>
            <a:r>
              <a:rPr lang="es-ES" sz="2800" dirty="0" smtClean="0">
                <a:solidFill>
                  <a:schemeClr val="tx1"/>
                </a:solidFill>
              </a:rPr>
              <a:t>1873 </a:t>
            </a:r>
            <a:r>
              <a:rPr lang="es-ES" sz="2800" dirty="0" err="1" smtClean="0">
                <a:solidFill>
                  <a:schemeClr val="tx1"/>
                </a:solidFill>
              </a:rPr>
              <a:t>fixo</a:t>
            </a:r>
            <a:r>
              <a:rPr lang="es-ES" sz="2800" dirty="0" smtClean="0">
                <a:solidFill>
                  <a:schemeClr val="tx1"/>
                </a:solidFill>
              </a:rPr>
              <a:t> os </a:t>
            </a:r>
            <a:r>
              <a:rPr lang="es-ES" sz="2800" dirty="0" err="1" smtClean="0">
                <a:solidFill>
                  <a:schemeClr val="tx1"/>
                </a:solidFill>
              </a:rPr>
              <a:t>primeiros</a:t>
            </a:r>
            <a:r>
              <a:rPr lang="es-ES" sz="2800" dirty="0" smtClean="0">
                <a:solidFill>
                  <a:schemeClr val="tx1"/>
                </a:solidFill>
              </a:rPr>
              <a:t> </a:t>
            </a:r>
            <a:r>
              <a:rPr lang="es-ES" sz="2800" dirty="0" err="1" smtClean="0">
                <a:solidFill>
                  <a:schemeClr val="tx1"/>
                </a:solidFill>
              </a:rPr>
              <a:t>deseños</a:t>
            </a:r>
            <a:endParaRPr lang="es-ES" sz="2800" dirty="0">
              <a:solidFill>
                <a:schemeClr val="tx1"/>
              </a:solidFill>
            </a:endParaRPr>
          </a:p>
        </p:txBody>
      </p:sp>
      <p:pic>
        <p:nvPicPr>
          <p:cNvPr id="4100" name="Picture 4" descr="MAQUINA DE VAPOR - Como funciona, partes y aplicacion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2682" y="2996952"/>
            <a:ext cx="5733409" cy="241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7029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s-ES" dirty="0" err="1" smtClean="0"/>
              <a:t>Grazas</a:t>
            </a:r>
            <a:r>
              <a:rPr lang="es-ES" dirty="0" smtClean="0"/>
              <a:t> a máquina de vapor…</a:t>
            </a:r>
            <a:endParaRPr lang="es-E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3810000" cy="2453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 descr="Historia del Uso del Vapor en los Barcos: La Industria Marítima -  BIOGRAFÍAS e HISTORIA UNIVERSAL,ARGENTINA y de la CIENC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5" y="1268760"/>
            <a:ext cx="4348361" cy="188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859582" y="3573016"/>
            <a:ext cx="7272808" cy="5760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 smtClean="0">
                <a:solidFill>
                  <a:schemeClr val="tx1"/>
                </a:solidFill>
              </a:rPr>
              <a:t>Melloraron</a:t>
            </a:r>
            <a:r>
              <a:rPr lang="es-ES" dirty="0" smtClean="0">
                <a:solidFill>
                  <a:schemeClr val="tx1"/>
                </a:solidFill>
              </a:rPr>
              <a:t> os transportes de mercadorías e </a:t>
            </a:r>
            <a:r>
              <a:rPr lang="es-ES" dirty="0" err="1" smtClean="0">
                <a:solidFill>
                  <a:schemeClr val="tx1"/>
                </a:solidFill>
              </a:rPr>
              <a:t>persoas</a:t>
            </a: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5128" name="Picture 8" descr="Fábricas y textil durante la Revolución industrial. N15. D2. 2017 - una  Wiki en el Colegio Estudi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95006"/>
            <a:ext cx="285750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3275856" y="4647381"/>
            <a:ext cx="3456384" cy="1647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A </a:t>
            </a:r>
            <a:r>
              <a:rPr lang="es-ES" dirty="0" err="1" smtClean="0">
                <a:solidFill>
                  <a:schemeClr val="tx1"/>
                </a:solidFill>
              </a:rPr>
              <a:t>produción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 err="1" smtClean="0">
                <a:solidFill>
                  <a:schemeClr val="tx1"/>
                </a:solidFill>
              </a:rPr>
              <a:t>nas</a:t>
            </a:r>
            <a:r>
              <a:rPr lang="es-ES" dirty="0" smtClean="0">
                <a:solidFill>
                  <a:schemeClr val="tx1"/>
                </a:solidFill>
              </a:rPr>
              <a:t> fábricas aumenta.</a:t>
            </a:r>
          </a:p>
          <a:p>
            <a:pPr algn="ctr"/>
            <a:r>
              <a:rPr lang="es-ES" dirty="0" smtClean="0">
                <a:solidFill>
                  <a:schemeClr val="tx1"/>
                </a:solidFill>
              </a:rPr>
              <a:t>Os </a:t>
            </a:r>
            <a:r>
              <a:rPr lang="es-ES" dirty="0" err="1" smtClean="0">
                <a:solidFill>
                  <a:schemeClr val="tx1"/>
                </a:solidFill>
              </a:rPr>
              <a:t>pequenos</a:t>
            </a:r>
            <a:r>
              <a:rPr lang="es-ES" dirty="0" smtClean="0">
                <a:solidFill>
                  <a:schemeClr val="tx1"/>
                </a:solidFill>
              </a:rPr>
              <a:t> talleres </a:t>
            </a:r>
            <a:r>
              <a:rPr lang="es-ES" dirty="0" err="1" smtClean="0">
                <a:solidFill>
                  <a:schemeClr val="tx1"/>
                </a:solidFill>
              </a:rPr>
              <a:t>artesáns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 err="1" smtClean="0">
                <a:solidFill>
                  <a:schemeClr val="tx1"/>
                </a:solidFill>
              </a:rPr>
              <a:t>vense</a:t>
            </a:r>
            <a:r>
              <a:rPr lang="es-ES" dirty="0" smtClean="0">
                <a:solidFill>
                  <a:schemeClr val="tx1"/>
                </a:solidFill>
              </a:rPr>
              <a:t> afectados.</a:t>
            </a:r>
            <a:endParaRPr lang="es-E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5245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3520440" cy="3550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Ferrocarril de Stockton y Darlington - Wikipedia, la enciclopedia lib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052736"/>
            <a:ext cx="476250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2365276" y="4643446"/>
            <a:ext cx="6778724" cy="10081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400" dirty="0">
                <a:solidFill>
                  <a:schemeClr val="tx1"/>
                </a:solidFill>
              </a:rPr>
              <a:t>https://bit.ly/3ucVp0v</a:t>
            </a:r>
          </a:p>
        </p:txBody>
      </p:sp>
    </p:spTree>
    <p:extLst>
      <p:ext uri="{BB962C8B-B14F-4D97-AF65-F5344CB8AC3E}">
        <p14:creationId xmlns:p14="http://schemas.microsoft.com/office/powerpoint/2010/main" xmlns="" val="178957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 revolución industrial </a:t>
            </a:r>
            <a:r>
              <a:rPr lang="es-ES" dirty="0" err="1" smtClean="0"/>
              <a:t>provocou</a:t>
            </a:r>
            <a:r>
              <a:rPr lang="es-ES" dirty="0" smtClean="0"/>
              <a:t>…</a:t>
            </a:r>
            <a:endParaRPr lang="es-ES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158477807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146" name="Picture 2" descr="La enseñanza de la agricultura en las Cortes de Cádiz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61048"/>
            <a:ext cx="3456384" cy="2096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Flecha derecha"/>
          <p:cNvSpPr/>
          <p:nvPr/>
        </p:nvSpPr>
        <p:spPr>
          <a:xfrm>
            <a:off x="4355976" y="4581128"/>
            <a:ext cx="864096" cy="86409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148" name="Picture 4" descr="El avance de la industria española en el último siglo - elEconomista.e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916695"/>
            <a:ext cx="3289573" cy="235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395536" y="6065676"/>
            <a:ext cx="3672408" cy="36004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 smtClean="0"/>
              <a:t>Sociedade</a:t>
            </a:r>
            <a:r>
              <a:rPr lang="es-ES" dirty="0" smtClean="0"/>
              <a:t> agricultura</a:t>
            </a:r>
            <a:endParaRPr lang="es-ES" dirty="0"/>
          </a:p>
        </p:txBody>
      </p:sp>
      <p:sp>
        <p:nvSpPr>
          <p:cNvPr id="9" name="8 Rectángulo"/>
          <p:cNvSpPr/>
          <p:nvPr/>
        </p:nvSpPr>
        <p:spPr>
          <a:xfrm>
            <a:off x="5004048" y="6411577"/>
            <a:ext cx="3841030" cy="36004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 smtClean="0"/>
              <a:t>Sociedade</a:t>
            </a:r>
            <a:r>
              <a:rPr lang="es-ES" dirty="0" smtClean="0"/>
              <a:t> fundamentada na industria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341120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Preguntas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1. En que ano aparece a escritura?</a:t>
            </a:r>
          </a:p>
          <a:p>
            <a:r>
              <a:rPr lang="es-ES" dirty="0" smtClean="0"/>
              <a:t>2. En que ano remata o Imperio Romano?</a:t>
            </a:r>
          </a:p>
          <a:p>
            <a:r>
              <a:rPr lang="es-ES" dirty="0" smtClean="0"/>
              <a:t>3. En que ano se </a:t>
            </a:r>
            <a:r>
              <a:rPr lang="es-ES" dirty="0" err="1" smtClean="0"/>
              <a:t>descubríu</a:t>
            </a:r>
            <a:r>
              <a:rPr lang="es-ES" dirty="0" smtClean="0"/>
              <a:t> América?</a:t>
            </a:r>
          </a:p>
          <a:p>
            <a:pPr algn="just"/>
            <a:r>
              <a:rPr lang="es-ES" dirty="0" smtClean="0"/>
              <a:t>4. En que ano </a:t>
            </a:r>
            <a:r>
              <a:rPr lang="es-ES" dirty="0" err="1" smtClean="0"/>
              <a:t>tivo</a:t>
            </a:r>
            <a:r>
              <a:rPr lang="es-ES" dirty="0" smtClean="0"/>
              <a:t> lugar a Revolución francesa?</a:t>
            </a:r>
          </a:p>
          <a:p>
            <a:r>
              <a:rPr lang="es-ES" dirty="0" smtClean="0"/>
              <a:t>5. Cales son as </a:t>
            </a:r>
            <a:r>
              <a:rPr lang="es-ES" dirty="0" err="1"/>
              <a:t>I</a:t>
            </a:r>
            <a:r>
              <a:rPr lang="es-ES" dirty="0" err="1" smtClean="0"/>
              <a:t>dades</a:t>
            </a:r>
            <a:r>
              <a:rPr lang="es-ES" dirty="0" smtClean="0"/>
              <a:t> da Historia e que marca o </a:t>
            </a:r>
            <a:r>
              <a:rPr lang="es-ES" dirty="0" err="1" smtClean="0"/>
              <a:t>seu</a:t>
            </a:r>
            <a:r>
              <a:rPr lang="es-ES" dirty="0" smtClean="0"/>
              <a:t> </a:t>
            </a:r>
            <a:r>
              <a:rPr lang="es-ES" dirty="0" err="1" smtClean="0"/>
              <a:t>comezo</a:t>
            </a:r>
            <a:r>
              <a:rPr lang="es-ES" dirty="0" smtClean="0"/>
              <a:t>?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361829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856059243"/>
              </p:ext>
            </p:extLst>
          </p:nvPr>
        </p:nvGraphicFramePr>
        <p:xfrm>
          <a:off x="282574" y="136256"/>
          <a:ext cx="8753921" cy="45979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30" name="Picture 6" descr="Burguesía - Curriculum Nacional. MINEDUC. Chile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3181601"/>
            <a:ext cx="1537128" cy="2278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a Revolución Industria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8149" y="4869160"/>
            <a:ext cx="2570648" cy="1808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8" descr="Campesino - Wikipedia, la enciclopedia lib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034" name="Picture 10" descr="The stork - Carl Spitzweg en reproducción impresa o copia al óleo sobre  lienzo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43754" y="3181601"/>
            <a:ext cx="2090757" cy="157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ovimiento Obrero - Concepto, características y consecuencia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56984" y="4869160"/>
            <a:ext cx="2664296" cy="133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9688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SINDICATOS</a:t>
            </a:r>
            <a:endParaRPr lang="es-E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340768"/>
            <a:ext cx="6149340" cy="323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1432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Arquitectura neoclásica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528" y="1600200"/>
            <a:ext cx="3672408" cy="4781128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es-ES" dirty="0" smtClean="0"/>
              <a:t>As</a:t>
            </a:r>
            <a:r>
              <a:rPr lang="es-ES" dirty="0"/>
              <a:t> </a:t>
            </a:r>
            <a:r>
              <a:rPr lang="es-ES" b="1" dirty="0"/>
              <a:t>características</a:t>
            </a:r>
            <a:r>
              <a:rPr lang="es-ES" dirty="0"/>
              <a:t> </a:t>
            </a:r>
            <a:r>
              <a:rPr lang="es-ES" dirty="0" err="1" smtClean="0"/>
              <a:t>máis</a:t>
            </a:r>
            <a:r>
              <a:rPr lang="es-ES" dirty="0" smtClean="0"/>
              <a:t> </a:t>
            </a:r>
            <a:r>
              <a:rPr lang="es-ES" dirty="0"/>
              <a:t>importantes </a:t>
            </a:r>
            <a:r>
              <a:rPr lang="es-ES" dirty="0" smtClean="0"/>
              <a:t>da</a:t>
            </a:r>
            <a:r>
              <a:rPr lang="es-ES" dirty="0"/>
              <a:t> </a:t>
            </a:r>
            <a:r>
              <a:rPr lang="es-ES" b="1" dirty="0"/>
              <a:t>arquitectura neoclásica</a:t>
            </a:r>
            <a:r>
              <a:rPr lang="es-ES" dirty="0"/>
              <a:t> son: </a:t>
            </a:r>
            <a:r>
              <a:rPr lang="es-ES" dirty="0" err="1" smtClean="0"/>
              <a:t>Inspírase</a:t>
            </a:r>
            <a:r>
              <a:rPr lang="es-ES" dirty="0" smtClean="0"/>
              <a:t> nos  </a:t>
            </a:r>
            <a:r>
              <a:rPr lang="es-ES" dirty="0"/>
              <a:t>monumentos </a:t>
            </a:r>
            <a:r>
              <a:rPr lang="es-ES" dirty="0" smtClean="0"/>
              <a:t>da </a:t>
            </a:r>
            <a:r>
              <a:rPr lang="es-ES" dirty="0" err="1" smtClean="0"/>
              <a:t>antigüidade</a:t>
            </a:r>
            <a:r>
              <a:rPr lang="es-ES" dirty="0" smtClean="0"/>
              <a:t> </a:t>
            </a:r>
            <a:r>
              <a:rPr lang="es-ES" dirty="0"/>
              <a:t>grecorromana. </a:t>
            </a:r>
            <a:r>
              <a:rPr lang="es-ES" dirty="0" err="1" smtClean="0"/>
              <a:t>Segue</a:t>
            </a:r>
            <a:r>
              <a:rPr lang="es-ES" dirty="0" smtClean="0"/>
              <a:t> un concepto </a:t>
            </a:r>
            <a:r>
              <a:rPr lang="es-ES" dirty="0"/>
              <a:t>de </a:t>
            </a:r>
            <a:r>
              <a:rPr lang="es-ES" dirty="0" err="1" smtClean="0"/>
              <a:t>beleza</a:t>
            </a:r>
            <a:r>
              <a:rPr lang="es-ES" dirty="0" smtClean="0"/>
              <a:t> </a:t>
            </a:r>
            <a:r>
              <a:rPr lang="es-ES" dirty="0" err="1" smtClean="0"/>
              <a:t>baseado</a:t>
            </a:r>
            <a:r>
              <a:rPr lang="es-ES" dirty="0" smtClean="0"/>
              <a:t> na </a:t>
            </a:r>
            <a:r>
              <a:rPr lang="es-ES" dirty="0"/>
              <a:t>pureza </a:t>
            </a:r>
            <a:r>
              <a:rPr lang="es-ES" dirty="0" smtClean="0"/>
              <a:t>das </a:t>
            </a:r>
            <a:r>
              <a:rPr lang="es-ES" b="1" dirty="0"/>
              <a:t>líneas arquitectónicas</a:t>
            </a:r>
            <a:r>
              <a:rPr lang="es-ES" dirty="0"/>
              <a:t>, n</a:t>
            </a:r>
            <a:r>
              <a:rPr lang="es-ES" dirty="0" smtClean="0"/>
              <a:t>a </a:t>
            </a:r>
            <a:r>
              <a:rPr lang="es-ES" b="1" dirty="0"/>
              <a:t>simetría</a:t>
            </a:r>
            <a:r>
              <a:rPr lang="es-ES" dirty="0"/>
              <a:t> </a:t>
            </a:r>
            <a:r>
              <a:rPr lang="es-ES" dirty="0" smtClean="0"/>
              <a:t>e </a:t>
            </a:r>
            <a:r>
              <a:rPr lang="es-ES" dirty="0" err="1" smtClean="0"/>
              <a:t>nas</a:t>
            </a:r>
            <a:r>
              <a:rPr lang="es-ES" dirty="0" smtClean="0"/>
              <a:t> </a:t>
            </a:r>
            <a:r>
              <a:rPr lang="es-ES" dirty="0" err="1" smtClean="0"/>
              <a:t>p</a:t>
            </a:r>
            <a:r>
              <a:rPr lang="es-ES" b="1" dirty="0" err="1" smtClean="0"/>
              <a:t>roporcións</a:t>
            </a:r>
            <a:r>
              <a:rPr lang="es-ES" dirty="0" smtClean="0"/>
              <a:t> </a:t>
            </a:r>
            <a:r>
              <a:rPr lang="es-ES" dirty="0" err="1" smtClean="0"/>
              <a:t>suxeitas</a:t>
            </a:r>
            <a:r>
              <a:rPr lang="es-ES" dirty="0" smtClean="0"/>
              <a:t> </a:t>
            </a:r>
            <a:r>
              <a:rPr lang="es-ES" dirty="0" err="1" smtClean="0"/>
              <a:t>ás</a:t>
            </a:r>
            <a:r>
              <a:rPr lang="es-ES" dirty="0" smtClean="0"/>
              <a:t> </a:t>
            </a:r>
            <a:r>
              <a:rPr lang="es-ES" dirty="0" err="1" smtClean="0"/>
              <a:t>leis</a:t>
            </a:r>
            <a:r>
              <a:rPr lang="es-ES" dirty="0" smtClean="0"/>
              <a:t> da </a:t>
            </a:r>
            <a:r>
              <a:rPr lang="es-ES" dirty="0"/>
              <a:t>medida </a:t>
            </a:r>
            <a:r>
              <a:rPr lang="es-ES" dirty="0" smtClean="0"/>
              <a:t>e </a:t>
            </a:r>
            <a:r>
              <a:rPr lang="es-ES" dirty="0"/>
              <a:t>d</a:t>
            </a:r>
            <a:r>
              <a:rPr lang="es-ES" dirty="0" smtClean="0"/>
              <a:t>as </a:t>
            </a:r>
            <a:r>
              <a:rPr lang="es-ES" b="1" dirty="0" smtClean="0"/>
              <a:t>matemáticas</a:t>
            </a:r>
            <a:r>
              <a:rPr lang="es-ES" dirty="0" smtClean="0"/>
              <a:t>.</a:t>
            </a:r>
            <a:endParaRPr lang="es-ES" dirty="0"/>
          </a:p>
        </p:txBody>
      </p:sp>
      <p:pic>
        <p:nvPicPr>
          <p:cNvPr id="1026" name="Picture 2" descr="Arquitectura neoclas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628800"/>
            <a:ext cx="4891431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2861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5478780" cy="3825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683568" y="4293096"/>
            <a:ext cx="4680520" cy="72008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ESTACIÓNS DE FERROCARRIL</a:t>
            </a:r>
            <a:endParaRPr lang="es-ES" dirty="0"/>
          </a:p>
        </p:txBody>
      </p:sp>
      <p:pic>
        <p:nvPicPr>
          <p:cNvPr id="2052" name="Picture 4" descr="Ferrocarril Siglo XI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196752"/>
            <a:ext cx="2788568" cy="1851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6012160" y="3212976"/>
            <a:ext cx="2727920" cy="72008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PONTES SÉCULO XIX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84270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ANTONIO GAUDÍ</a:t>
            </a:r>
            <a:endParaRPr lang="es-E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5694" y="1600200"/>
            <a:ext cx="8052611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611560" y="1628800"/>
            <a:ext cx="2664296" cy="46085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smtClean="0">
                <a:solidFill>
                  <a:schemeClr val="tx1"/>
                </a:solidFill>
              </a:rPr>
              <a:t>Arquitecto </a:t>
            </a:r>
            <a:r>
              <a:rPr lang="es-ES" sz="3200" b="1" smtClean="0">
                <a:solidFill>
                  <a:schemeClr val="tx1"/>
                </a:solidFill>
              </a:rPr>
              <a:t>modernista español (1852-1926)</a:t>
            </a:r>
            <a:endParaRPr lang="es-E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322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7738"/>
            <a:ext cx="3805883" cy="3805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Casa Modernista Casa Mila Llamada La Pedrera Diseñada Por Antoni Gaudi En  Barcelona, ??España Fotos, Retratos, Imágenes Y Fotografía De Archivo  Libres De Derecho. Image 80894799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836712"/>
            <a:ext cx="4436556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arque Güell, es una obra de Antoni Gaudí situada en la parte alta de  Barcelona, desde donde podrás tener unas vista… | Viajar por españa,  Barcelona españa, Gaud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005064"/>
            <a:ext cx="3678665" cy="2437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683568" y="260648"/>
            <a:ext cx="3168352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MODERNISMO </a:t>
            </a:r>
          </a:p>
          <a:p>
            <a:pPr algn="ctr"/>
            <a:r>
              <a:rPr lang="es-ES" dirty="0" smtClean="0"/>
              <a:t>FINAIS SÉCULO XIX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353331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FRANCISCO DE GOYA</a:t>
            </a:r>
            <a:endParaRPr lang="es-E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2736"/>
            <a:ext cx="3240360" cy="2065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https://4.bp.blogspot.com/-pmrpN_-XqsQ/UjietBS8KKI/AAAAAAAAA5w/17bTYVQKTc0/w625-h525/familia+real+carlos+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412776"/>
            <a:ext cx="4491861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El 2 de mayo de 1808 en Madrid», de Francisco de Goya | Crónicas del  Helespon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9665" y="3257897"/>
            <a:ext cx="3816424" cy="294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4572000" y="5301208"/>
            <a:ext cx="3528392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La familia de Carlos IV</a:t>
            </a:r>
            <a:endParaRPr lang="es-ES" dirty="0"/>
          </a:p>
        </p:txBody>
      </p:sp>
      <p:sp>
        <p:nvSpPr>
          <p:cNvPr id="8" name="7 Rectángulo"/>
          <p:cNvSpPr/>
          <p:nvPr/>
        </p:nvSpPr>
        <p:spPr>
          <a:xfrm>
            <a:off x="395536" y="6381328"/>
            <a:ext cx="3528392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El 2 de mayo de 1808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226885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Exercicios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2349652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IMPRESIONISMO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7504" y="1600200"/>
            <a:ext cx="8579296" cy="4525963"/>
          </a:xfrm>
        </p:spPr>
        <p:txBody>
          <a:bodyPr/>
          <a:lstStyle/>
          <a:p>
            <a:r>
              <a:rPr lang="es-ES" dirty="0" smtClean="0"/>
              <a:t>Los orígenes del impresionismo:</a:t>
            </a:r>
          </a:p>
          <a:p>
            <a:pPr marL="0" indent="0">
              <a:buNone/>
            </a:pPr>
            <a:r>
              <a:rPr lang="es-ES" dirty="0" smtClean="0">
                <a:hlinkClick r:id="rId2"/>
              </a:rPr>
              <a:t>http://arteparaninnos.blogspot.com/2018/04/los-origenes-del-impresionismo.html</a:t>
            </a:r>
            <a:endParaRPr lang="es-ES" dirty="0" smtClean="0"/>
          </a:p>
          <a:p>
            <a:endParaRPr lang="es-ES" dirty="0" smtClean="0"/>
          </a:p>
          <a:p>
            <a:r>
              <a:rPr lang="es-ES" dirty="0" smtClean="0"/>
              <a:t>Pinceladas impresionistas</a:t>
            </a:r>
          </a:p>
          <a:p>
            <a:pPr marL="0" indent="0">
              <a:buNone/>
            </a:pPr>
            <a:r>
              <a:rPr lang="es-ES" dirty="0" smtClean="0">
                <a:hlinkClick r:id="rId3"/>
              </a:rPr>
              <a:t>https://www.youtube.com/watch?v=rIM4GRfxf74</a:t>
            </a:r>
            <a:endParaRPr lang="es-ES" dirty="0" smtClean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342077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El récord de Monet y el éxito del impresionismo en el mercado del arte - La  Tercer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727" y="692696"/>
            <a:ext cx="3029845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5" descr="Impresión sobre lienzo (120x80cm): Claude Monet - Nenúfares: Amazon.es:  Hoga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205" y="3257885"/>
            <a:ext cx="3513492" cy="2541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Impresión sobre lienzo (120x80cm): Claude Monet - Nenúfares: Amazon.es:  Hog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76672"/>
            <a:ext cx="4048125" cy="27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3" descr="10 curiosidades sobre los 'Nenúfares' de Monet que no conocía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72300" y="3861048"/>
            <a:ext cx="217170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16" descr="San Giorgio Maggiore at Dusk - CLAUDE MONET Impresión de Arte de AUX  BEAUX-ART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328" y="3016654"/>
            <a:ext cx="3913760" cy="2891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5780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Os </a:t>
            </a:r>
            <a:r>
              <a:rPr lang="es-ES" dirty="0" err="1" smtClean="0"/>
              <a:t>protragosnitstas</a:t>
            </a:r>
            <a:r>
              <a:rPr lang="es-ES" dirty="0" smtClean="0"/>
              <a:t> de </a:t>
            </a:r>
            <a:r>
              <a:rPr lang="es-ES" dirty="0" err="1" smtClean="0"/>
              <a:t>hoxe</a:t>
            </a:r>
            <a:r>
              <a:rPr lang="es-ES" dirty="0" smtClean="0"/>
              <a:t> son</a:t>
            </a:r>
            <a:endParaRPr lang="es-ES" dirty="0"/>
          </a:p>
        </p:txBody>
      </p:sp>
      <p:pic>
        <p:nvPicPr>
          <p:cNvPr id="7" name="Picture 4" descr="Jacques-Louis David - The Emperor Napoleon in His Study at the Tuileries - Google Art Project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0198" y="1484784"/>
            <a:ext cx="1866900" cy="311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arlos IV de roj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628800"/>
            <a:ext cx="2482551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251520" y="4725144"/>
            <a:ext cx="2304256" cy="11521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chemeClr val="tx1"/>
                </a:solidFill>
              </a:rPr>
              <a:t>Napoleón Bonaparte</a:t>
            </a:r>
            <a:r>
              <a:rPr lang="es-ES" dirty="0" smtClean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es-ES" dirty="0" smtClean="0">
                <a:solidFill>
                  <a:schemeClr val="tx1"/>
                </a:solidFill>
              </a:rPr>
              <a:t>Necesito un </a:t>
            </a:r>
            <a:r>
              <a:rPr lang="es-ES" dirty="0" err="1" smtClean="0">
                <a:solidFill>
                  <a:schemeClr val="tx1"/>
                </a:solidFill>
              </a:rPr>
              <a:t>novo</a:t>
            </a:r>
            <a:r>
              <a:rPr lang="es-ES" dirty="0" smtClean="0">
                <a:solidFill>
                  <a:schemeClr val="tx1"/>
                </a:solidFill>
              </a:rPr>
              <a:t> estilista.</a:t>
            </a:r>
          </a:p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3197459" y="5157192"/>
            <a:ext cx="2304256" cy="151216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chemeClr val="tx1"/>
                </a:solidFill>
              </a:rPr>
              <a:t>Carlos IV. </a:t>
            </a:r>
          </a:p>
          <a:p>
            <a:pPr algn="ctr"/>
            <a:r>
              <a:rPr lang="es-ES" dirty="0" smtClean="0">
                <a:solidFill>
                  <a:schemeClr val="tx1"/>
                </a:solidFill>
              </a:rPr>
              <a:t>“Eu so quería </a:t>
            </a:r>
            <a:r>
              <a:rPr lang="es-ES" dirty="0" err="1" smtClean="0">
                <a:solidFill>
                  <a:schemeClr val="tx1"/>
                </a:solidFill>
              </a:rPr>
              <a:t>axudar</a:t>
            </a:r>
            <a:r>
              <a:rPr lang="es-ES" dirty="0" smtClean="0">
                <a:solidFill>
                  <a:schemeClr val="tx1"/>
                </a:solidFill>
              </a:rPr>
              <a:t>, non </a:t>
            </a:r>
            <a:r>
              <a:rPr lang="es-ES" dirty="0" err="1" smtClean="0">
                <a:solidFill>
                  <a:schemeClr val="tx1"/>
                </a:solidFill>
              </a:rPr>
              <a:t>pensei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 err="1" smtClean="0">
                <a:solidFill>
                  <a:schemeClr val="tx1"/>
                </a:solidFill>
              </a:rPr>
              <a:t>nas</a:t>
            </a:r>
            <a:r>
              <a:rPr lang="es-ES" dirty="0" smtClean="0">
                <a:solidFill>
                  <a:schemeClr val="tx1"/>
                </a:solidFill>
              </a:rPr>
              <a:t> consecuencias”.</a:t>
            </a:r>
          </a:p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1028" name="Picture 4" descr="Fernando VII, el peor rey de Españ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445" r="12996" b="-464"/>
          <a:stretch/>
        </p:blipFill>
        <p:spPr bwMode="auto">
          <a:xfrm>
            <a:off x="6228184" y="2276872"/>
            <a:ext cx="2223000" cy="2302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1 Rectángulo"/>
          <p:cNvSpPr/>
          <p:nvPr/>
        </p:nvSpPr>
        <p:spPr>
          <a:xfrm>
            <a:off x="6172030" y="4613761"/>
            <a:ext cx="2304256" cy="151216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chemeClr val="tx1"/>
                </a:solidFill>
              </a:rPr>
              <a:t>Fernando VII. </a:t>
            </a:r>
          </a:p>
          <a:p>
            <a:pPr algn="ctr"/>
            <a:r>
              <a:rPr lang="es-ES" dirty="0" err="1" smtClean="0">
                <a:solidFill>
                  <a:schemeClr val="tx1"/>
                </a:solidFill>
              </a:rPr>
              <a:t>Fillo</a:t>
            </a:r>
            <a:r>
              <a:rPr lang="es-ES" dirty="0" smtClean="0">
                <a:solidFill>
                  <a:schemeClr val="tx1"/>
                </a:solidFill>
              </a:rPr>
              <a:t> de Carlos IV.</a:t>
            </a:r>
          </a:p>
          <a:p>
            <a:pPr algn="ctr"/>
            <a:r>
              <a:rPr lang="es-ES" dirty="0" smtClean="0">
                <a:solidFill>
                  <a:schemeClr val="tx1"/>
                </a:solidFill>
              </a:rPr>
              <a:t>“</a:t>
            </a:r>
            <a:r>
              <a:rPr lang="es-ES" dirty="0" err="1" smtClean="0">
                <a:solidFill>
                  <a:schemeClr val="tx1"/>
                </a:solidFill>
              </a:rPr>
              <a:t>Pouco</a:t>
            </a:r>
            <a:r>
              <a:rPr lang="es-ES" dirty="0" smtClean="0">
                <a:solidFill>
                  <a:schemeClr val="tx1"/>
                </a:solidFill>
              </a:rPr>
              <a:t> me </a:t>
            </a:r>
            <a:r>
              <a:rPr lang="es-ES" dirty="0" err="1" smtClean="0">
                <a:solidFill>
                  <a:schemeClr val="tx1"/>
                </a:solidFill>
              </a:rPr>
              <a:t>durou</a:t>
            </a:r>
            <a:r>
              <a:rPr lang="es-ES" dirty="0" smtClean="0">
                <a:solidFill>
                  <a:schemeClr val="tx1"/>
                </a:solidFill>
              </a:rPr>
              <a:t> a alegría”.</a:t>
            </a:r>
          </a:p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650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Joaquín Sorolla</a:t>
            </a:r>
            <a:endParaRPr lang="es-E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375" y="1377016"/>
            <a:ext cx="2590800" cy="233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Haciendo labores frente al mar', de Sorolla, encuentra comprador por  155.000 euros | Las Provinci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12776"/>
            <a:ext cx="3851398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Joaquín Sorolla y Bastida's masterwork, Las tres hermanas en la playa |  Christie'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2965" y="4293096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JOAQUÍN SOROLLA: Biografía, obras, estilo, retratos y má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14550" y="4293096"/>
            <a:ext cx="245745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1593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Literatura</a:t>
            </a:r>
            <a:endParaRPr lang="es-ES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17832988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07641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Literatura</a:t>
            </a:r>
            <a:endParaRPr lang="es-E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16832"/>
            <a:ext cx="3426006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Emilia Pardo Bazán, conservadora y feminista radic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5" y="3789040"/>
            <a:ext cx="3816424" cy="1869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827585" y="4005064"/>
            <a:ext cx="10801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>
                <a:solidFill>
                  <a:schemeClr val="bg1"/>
                </a:solidFill>
              </a:rPr>
              <a:t>Emilia Pardo Bazán</a:t>
            </a:r>
            <a:endParaRPr lang="es-ES" sz="2000" dirty="0">
              <a:solidFill>
                <a:schemeClr val="bg1"/>
              </a:solidFill>
            </a:endParaRPr>
          </a:p>
        </p:txBody>
      </p:sp>
      <p:pic>
        <p:nvPicPr>
          <p:cNvPr id="2054" name="Picture 6" descr="Leopolde Alas, Clarín, el intelecto a la orden de una sociedad | Actualidad  Literatur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928" b="8589"/>
          <a:stretch/>
        </p:blipFill>
        <p:spPr bwMode="auto">
          <a:xfrm>
            <a:off x="5220072" y="2474600"/>
            <a:ext cx="3520651" cy="207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1568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Exercicios</a:t>
            </a:r>
            <a:r>
              <a:rPr lang="es-ES" dirty="0" smtClean="0"/>
              <a:t> repaso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158" y="1142984"/>
            <a:ext cx="8229600" cy="2185990"/>
          </a:xfrm>
        </p:spPr>
        <p:txBody>
          <a:bodyPr>
            <a:normAutofit fontScale="85000" lnSpcReduction="20000"/>
          </a:bodyPr>
          <a:lstStyle/>
          <a:p>
            <a:endParaRPr lang="es-ES" dirty="0" smtClean="0"/>
          </a:p>
          <a:p>
            <a:pPr algn="just"/>
            <a:r>
              <a:rPr lang="es-ES" dirty="0" smtClean="0"/>
              <a:t>1. Menciona a </a:t>
            </a:r>
            <a:r>
              <a:rPr lang="es-ES" dirty="0" err="1" smtClean="0"/>
              <a:t>dous</a:t>
            </a:r>
            <a:r>
              <a:rPr lang="es-ES" dirty="0" smtClean="0"/>
              <a:t> pintores famosos do </a:t>
            </a:r>
            <a:r>
              <a:rPr lang="es-ES" dirty="0" err="1" smtClean="0"/>
              <a:t>século</a:t>
            </a:r>
            <a:r>
              <a:rPr lang="es-ES" dirty="0" smtClean="0"/>
              <a:t> XIX.</a:t>
            </a:r>
          </a:p>
          <a:p>
            <a:pPr algn="just"/>
            <a:r>
              <a:rPr lang="es-ES" dirty="0" smtClean="0"/>
              <a:t>2. Con que estilo pintaba o pintor Joaquín Sorolla?</a:t>
            </a:r>
          </a:p>
          <a:p>
            <a:pPr algn="just"/>
            <a:r>
              <a:rPr lang="es-ES" dirty="0" smtClean="0"/>
              <a:t>3. Cita a </a:t>
            </a:r>
            <a:r>
              <a:rPr lang="es-ES" dirty="0" err="1" smtClean="0"/>
              <a:t>dous</a:t>
            </a:r>
            <a:r>
              <a:rPr lang="es-ES" dirty="0" smtClean="0"/>
              <a:t> autores da </a:t>
            </a:r>
            <a:r>
              <a:rPr lang="es-ES" dirty="0" err="1" smtClean="0"/>
              <a:t>xeneración</a:t>
            </a:r>
            <a:r>
              <a:rPr lang="es-ES" dirty="0" smtClean="0"/>
              <a:t> do 98.</a:t>
            </a:r>
          </a:p>
          <a:p>
            <a:pPr algn="just"/>
            <a:r>
              <a:rPr lang="es-ES" dirty="0" smtClean="0"/>
              <a:t>4. Como se chama o arquitecto da Sagrada Familia?</a:t>
            </a:r>
          </a:p>
          <a:p>
            <a:endParaRPr lang="es-ES" dirty="0"/>
          </a:p>
        </p:txBody>
      </p:sp>
      <p:sp>
        <p:nvSpPr>
          <p:cNvPr id="4" name="2 Marcador de contenido"/>
          <p:cNvSpPr txBox="1">
            <a:spLocks/>
          </p:cNvSpPr>
          <p:nvPr/>
        </p:nvSpPr>
        <p:spPr>
          <a:xfrm>
            <a:off x="357158" y="3643314"/>
            <a:ext cx="8229600" cy="257176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 Como</a:t>
            </a:r>
            <a:r>
              <a:rPr kumimoji="0" lang="es-E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se chama a </a:t>
            </a:r>
            <a:r>
              <a:rPr kumimoji="0" lang="es-ES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primeira</a:t>
            </a:r>
            <a:r>
              <a:rPr kumimoji="0" lang="es-E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constitución española e en que ano se </a:t>
            </a:r>
            <a:r>
              <a:rPr kumimoji="0" lang="es-ES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fixo</a:t>
            </a:r>
            <a:r>
              <a:rPr kumimoji="0" lang="es-E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En</a:t>
            </a:r>
            <a:r>
              <a:rPr kumimoji="0" lang="es-E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que </a:t>
            </a:r>
            <a:r>
              <a:rPr kumimoji="0" lang="es-ES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consistiu</a:t>
            </a:r>
            <a:r>
              <a:rPr kumimoji="0" lang="es-E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 Revolución Industrial.</a:t>
            </a:r>
            <a:endParaRPr kumimoji="0" lang="es-E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 Como</a:t>
            </a:r>
            <a:r>
              <a:rPr kumimoji="0" lang="es-E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se dividían as clases </a:t>
            </a:r>
            <a:r>
              <a:rPr kumimoji="0" lang="es-ES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sociais</a:t>
            </a:r>
            <a:r>
              <a:rPr kumimoji="0" lang="es-E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no </a:t>
            </a:r>
            <a:r>
              <a:rPr kumimoji="0" lang="es-ES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século</a:t>
            </a:r>
            <a:r>
              <a:rPr kumimoji="0" lang="es-E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XIX?</a:t>
            </a:r>
            <a:endParaRPr kumimoji="0" lang="es-E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4. Cal era a labor dos sindicatos?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Repaso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En que </a:t>
            </a:r>
            <a:r>
              <a:rPr lang="es-ES" dirty="0" err="1" smtClean="0"/>
              <a:t>consistiu</a:t>
            </a:r>
            <a:r>
              <a:rPr lang="es-ES" dirty="0" smtClean="0"/>
              <a:t> a RESTAURACIÓN?</a:t>
            </a:r>
          </a:p>
          <a:p>
            <a:r>
              <a:rPr lang="es-ES" dirty="0" smtClean="0"/>
              <a:t>Cando e por que </a:t>
            </a:r>
            <a:r>
              <a:rPr lang="es-ES" dirty="0" err="1" smtClean="0"/>
              <a:t>comezou</a:t>
            </a:r>
            <a:r>
              <a:rPr lang="es-ES" dirty="0" smtClean="0"/>
              <a:t> as </a:t>
            </a:r>
            <a:r>
              <a:rPr lang="es-ES" dirty="0" err="1" smtClean="0"/>
              <a:t>primeira</a:t>
            </a:r>
            <a:r>
              <a:rPr lang="es-ES" dirty="0" smtClean="0"/>
              <a:t> guerra carlista?</a:t>
            </a:r>
          </a:p>
          <a:p>
            <a:r>
              <a:rPr lang="es-ES" dirty="0" err="1" smtClean="0"/>
              <a:t>Quen</a:t>
            </a:r>
            <a:r>
              <a:rPr lang="es-ES" dirty="0" smtClean="0"/>
              <a:t> </a:t>
            </a:r>
            <a:r>
              <a:rPr lang="es-ES" dirty="0" err="1" smtClean="0"/>
              <a:t>loitou</a:t>
            </a:r>
            <a:r>
              <a:rPr lang="es-ES" dirty="0" smtClean="0"/>
              <a:t> </a:t>
            </a:r>
            <a:r>
              <a:rPr lang="es-ES" dirty="0" err="1" smtClean="0"/>
              <a:t>na</a:t>
            </a:r>
            <a:r>
              <a:rPr lang="es-ES" dirty="0" smtClean="0"/>
              <a:t> guerra de Independencia de 1808? </a:t>
            </a:r>
            <a:r>
              <a:rPr lang="es-ES" smtClean="0"/>
              <a:t>Que querían?</a:t>
            </a:r>
            <a:endParaRPr lang="es-ES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s-ES" dirty="0" err="1" smtClean="0"/>
              <a:t>Actividade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472608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es-ES" dirty="0" smtClean="0"/>
              <a:t>Busca información sobre a </a:t>
            </a:r>
            <a:r>
              <a:rPr lang="es-ES" dirty="0" err="1" smtClean="0"/>
              <a:t>primeira</a:t>
            </a:r>
            <a:r>
              <a:rPr lang="es-ES" dirty="0" smtClean="0"/>
              <a:t> </a:t>
            </a:r>
            <a:r>
              <a:rPr lang="es-ES" dirty="0" err="1" smtClean="0"/>
              <a:t>liña</a:t>
            </a:r>
            <a:r>
              <a:rPr lang="es-ES" dirty="0" smtClean="0"/>
              <a:t> de ferrocarril en Gran Bretaña- (Sara-Jesús), (</a:t>
            </a:r>
            <a:r>
              <a:rPr lang="es-ES" dirty="0"/>
              <a:t>Á</a:t>
            </a:r>
            <a:r>
              <a:rPr lang="es-ES" dirty="0" smtClean="0"/>
              <a:t>lex- </a:t>
            </a:r>
            <a:r>
              <a:rPr lang="es-ES" dirty="0" err="1" smtClean="0"/>
              <a:t>Xoel</a:t>
            </a:r>
            <a:r>
              <a:rPr lang="es-ES" dirty="0" smtClean="0"/>
              <a:t>).</a:t>
            </a:r>
          </a:p>
          <a:p>
            <a:pPr algn="just"/>
            <a:r>
              <a:rPr lang="es-ES" dirty="0" smtClean="0"/>
              <a:t>Busca información sobre o barco de vapor- 1 </a:t>
            </a:r>
            <a:r>
              <a:rPr lang="es-ES" dirty="0" err="1" smtClean="0"/>
              <a:t>páxina</a:t>
            </a:r>
            <a:r>
              <a:rPr lang="es-ES" dirty="0" smtClean="0"/>
              <a:t> (Carlos-Zaira), (Ari-Hugo).</a:t>
            </a:r>
          </a:p>
          <a:p>
            <a:pPr algn="just"/>
            <a:r>
              <a:rPr lang="es-ES" dirty="0" smtClean="0"/>
              <a:t>Busca información sobre a máquina de vapor (Helena-Mecía).</a:t>
            </a:r>
          </a:p>
          <a:p>
            <a:pPr algn="just"/>
            <a:r>
              <a:rPr lang="es-ES" dirty="0" smtClean="0"/>
              <a:t>Busca información sobre a </a:t>
            </a:r>
            <a:r>
              <a:rPr lang="es-ES" dirty="0" err="1" smtClean="0"/>
              <a:t>primeira</a:t>
            </a:r>
            <a:r>
              <a:rPr lang="es-ES" dirty="0" smtClean="0"/>
              <a:t> </a:t>
            </a:r>
            <a:r>
              <a:rPr lang="es-ES" dirty="0" err="1" smtClean="0"/>
              <a:t>liña</a:t>
            </a:r>
            <a:r>
              <a:rPr lang="es-ES" dirty="0" smtClean="0"/>
              <a:t> de ferrocarril en España (</a:t>
            </a:r>
            <a:r>
              <a:rPr lang="es-ES" dirty="0" err="1" smtClean="0"/>
              <a:t>Noa</a:t>
            </a:r>
            <a:r>
              <a:rPr lang="es-ES" dirty="0" smtClean="0"/>
              <a:t>-Eddy), (Mónica-</a:t>
            </a:r>
            <a:r>
              <a:rPr lang="es-ES" dirty="0" err="1" smtClean="0"/>
              <a:t>Mariña</a:t>
            </a:r>
            <a:r>
              <a:rPr lang="es-ES" dirty="0" smtClean="0"/>
              <a:t>).</a:t>
            </a:r>
          </a:p>
          <a:p>
            <a:pPr algn="just"/>
            <a:r>
              <a:rPr lang="es-ES" dirty="0" smtClean="0"/>
              <a:t>Busca información sobre o código morse (Bruno-Cristian), (Yara- </a:t>
            </a:r>
            <a:r>
              <a:rPr lang="es-ES" dirty="0" err="1" smtClean="0"/>
              <a:t>Aroha</a:t>
            </a:r>
            <a:r>
              <a:rPr lang="es-ES" dirty="0" smtClean="0"/>
              <a:t> Díaz).</a:t>
            </a:r>
          </a:p>
          <a:p>
            <a:pPr algn="just"/>
            <a:r>
              <a:rPr lang="es-ES" dirty="0" smtClean="0"/>
              <a:t>Busca información sobre o telégrafo (Inés- </a:t>
            </a:r>
            <a:r>
              <a:rPr lang="es-ES" dirty="0" err="1" smtClean="0"/>
              <a:t>Brais</a:t>
            </a:r>
            <a:r>
              <a:rPr lang="es-ES" dirty="0" smtClean="0"/>
              <a:t> G.)</a:t>
            </a:r>
          </a:p>
          <a:p>
            <a:pPr algn="just"/>
            <a:r>
              <a:rPr lang="es-ES" dirty="0" smtClean="0"/>
              <a:t>Busca información sobre a cámara cinematográfica </a:t>
            </a:r>
            <a:r>
              <a:rPr lang="es-ES" dirty="0"/>
              <a:t>(Irene- Aroa </a:t>
            </a:r>
            <a:r>
              <a:rPr lang="es-ES" dirty="0" err="1"/>
              <a:t>Debasa</a:t>
            </a:r>
            <a:r>
              <a:rPr lang="es-ES" dirty="0"/>
              <a:t>).</a:t>
            </a:r>
          </a:p>
          <a:p>
            <a:pPr algn="just"/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xmlns="" val="37808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332656"/>
            <a:ext cx="8363272" cy="1396752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es-ES" dirty="0"/>
              <a:t>ENTRE TODOS TEMOS QUE ELABORAR UN CRONOGRAMA NO </a:t>
            </a:r>
            <a:r>
              <a:rPr lang="es-ES" dirty="0" smtClean="0"/>
              <a:t>QUE APAREZAN OS INVENTOS MÁIS DESTACADOS DO SÉCULO XIX. Posible aportación para a revista do cole.</a:t>
            </a:r>
            <a:endParaRPr lang="es-ES" dirty="0"/>
          </a:p>
          <a:p>
            <a:endParaRPr lang="es-ES" dirty="0"/>
          </a:p>
        </p:txBody>
      </p:sp>
      <p:pic>
        <p:nvPicPr>
          <p:cNvPr id="8194" name="Picture 2" descr="https://holasoydani.files.wordpress.com/2010/04/diagrama2.jpg?w=510&amp;h=23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328"/>
          <a:stretch/>
        </p:blipFill>
        <p:spPr bwMode="auto">
          <a:xfrm>
            <a:off x="323529" y="1962150"/>
            <a:ext cx="8496944" cy="373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8351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Pergamino vertical"/>
          <p:cNvSpPr/>
          <p:nvPr/>
        </p:nvSpPr>
        <p:spPr>
          <a:xfrm>
            <a:off x="4355976" y="692696"/>
            <a:ext cx="4464496" cy="5112568"/>
          </a:xfrm>
          <a:prstGeom prst="verticalScroll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 </a:t>
            </a:r>
            <a:endParaRPr lang="es-ES" dirty="0">
              <a:solidFill>
                <a:schemeClr val="tx1"/>
              </a:solidFill>
            </a:endParaRPr>
          </a:p>
          <a:p>
            <a:pPr algn="ctr"/>
            <a:r>
              <a:rPr lang="es-ES" dirty="0" smtClean="0">
                <a:solidFill>
                  <a:schemeClr val="tx1"/>
                </a:solidFill>
              </a:rPr>
              <a:t>Queridos alumnos/as de 6º A: </a:t>
            </a:r>
            <a:r>
              <a:rPr lang="es-ES" b="1" dirty="0" smtClean="0">
                <a:solidFill>
                  <a:schemeClr val="tx1"/>
                </a:solidFill>
              </a:rPr>
              <a:t>Son Napoleón Bonaparte,</a:t>
            </a:r>
            <a:r>
              <a:rPr lang="es-ES" dirty="0" smtClean="0">
                <a:solidFill>
                  <a:schemeClr val="tx1"/>
                </a:solidFill>
              </a:rPr>
              <a:t> un militar francés de pura cepa. </a:t>
            </a:r>
            <a:r>
              <a:rPr lang="es-ES" dirty="0" err="1" smtClean="0">
                <a:solidFill>
                  <a:schemeClr val="tx1"/>
                </a:solidFill>
              </a:rPr>
              <a:t>Aínda</a:t>
            </a:r>
            <a:r>
              <a:rPr lang="es-ES" dirty="0" smtClean="0">
                <a:solidFill>
                  <a:schemeClr val="tx1"/>
                </a:solidFill>
              </a:rPr>
              <a:t> que desde o 1804 </a:t>
            </a:r>
            <a:r>
              <a:rPr lang="es-ES" dirty="0" err="1" smtClean="0">
                <a:solidFill>
                  <a:schemeClr val="tx1"/>
                </a:solidFill>
              </a:rPr>
              <a:t>tamén</a:t>
            </a:r>
            <a:r>
              <a:rPr lang="es-ES" dirty="0" smtClean="0">
                <a:solidFill>
                  <a:schemeClr val="tx1"/>
                </a:solidFill>
              </a:rPr>
              <a:t> son Emperador. </a:t>
            </a:r>
          </a:p>
          <a:p>
            <a:pPr algn="ctr"/>
            <a:r>
              <a:rPr lang="es-ES" dirty="0" err="1" smtClean="0">
                <a:solidFill>
                  <a:schemeClr val="tx1"/>
                </a:solidFill>
              </a:rPr>
              <a:t>Xa</a:t>
            </a:r>
            <a:r>
              <a:rPr lang="es-ES" dirty="0" smtClean="0">
                <a:solidFill>
                  <a:schemeClr val="tx1"/>
                </a:solidFill>
              </a:rPr>
              <a:t> que son o Emperador, </a:t>
            </a:r>
            <a:r>
              <a:rPr lang="es-ES" dirty="0" err="1" smtClean="0">
                <a:solidFill>
                  <a:schemeClr val="tx1"/>
                </a:solidFill>
              </a:rPr>
              <a:t>pídovos</a:t>
            </a:r>
            <a:r>
              <a:rPr lang="es-ES" dirty="0" smtClean="0">
                <a:solidFill>
                  <a:schemeClr val="tx1"/>
                </a:solidFill>
              </a:rPr>
              <a:t> que vos </a:t>
            </a:r>
            <a:r>
              <a:rPr lang="es-ES" dirty="0" err="1" smtClean="0">
                <a:solidFill>
                  <a:schemeClr val="tx1"/>
                </a:solidFill>
              </a:rPr>
              <a:t>levantedes</a:t>
            </a:r>
            <a:r>
              <a:rPr lang="es-ES" dirty="0" smtClean="0">
                <a:solidFill>
                  <a:schemeClr val="tx1"/>
                </a:solidFill>
              </a:rPr>
              <a:t>. </a:t>
            </a:r>
          </a:p>
          <a:p>
            <a:pPr algn="ctr"/>
            <a:r>
              <a:rPr lang="es-ES" dirty="0" smtClean="0">
                <a:solidFill>
                  <a:schemeClr val="tx1"/>
                </a:solidFill>
              </a:rPr>
              <a:t>O que </a:t>
            </a:r>
            <a:r>
              <a:rPr lang="es-ES" dirty="0" err="1" smtClean="0">
                <a:solidFill>
                  <a:schemeClr val="tx1"/>
                </a:solidFill>
              </a:rPr>
              <a:t>máis</a:t>
            </a:r>
            <a:r>
              <a:rPr lang="es-ES" dirty="0" smtClean="0">
                <a:solidFill>
                  <a:schemeClr val="tx1"/>
                </a:solidFill>
              </a:rPr>
              <a:t> me gusta é conquistar países e liar a </a:t>
            </a:r>
            <a:r>
              <a:rPr lang="es-ES" dirty="0" err="1" smtClean="0">
                <a:solidFill>
                  <a:schemeClr val="tx1"/>
                </a:solidFill>
              </a:rPr>
              <a:t>outros</a:t>
            </a:r>
            <a:r>
              <a:rPr lang="es-ES" dirty="0" smtClean="0">
                <a:solidFill>
                  <a:schemeClr val="tx1"/>
                </a:solidFill>
              </a:rPr>
              <a:t> para que me </a:t>
            </a:r>
            <a:r>
              <a:rPr lang="es-ES" dirty="0" err="1" smtClean="0">
                <a:solidFill>
                  <a:schemeClr val="tx1"/>
                </a:solidFill>
              </a:rPr>
              <a:t>axuden</a:t>
            </a:r>
            <a:r>
              <a:rPr lang="es-ES" dirty="0" smtClean="0">
                <a:solidFill>
                  <a:schemeClr val="tx1"/>
                </a:solidFill>
              </a:rPr>
              <a:t>. Son </a:t>
            </a:r>
            <a:r>
              <a:rPr lang="es-ES" dirty="0" err="1" smtClean="0">
                <a:solidFill>
                  <a:schemeClr val="tx1"/>
                </a:solidFill>
              </a:rPr>
              <a:t>unha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 err="1" smtClean="0">
                <a:solidFill>
                  <a:schemeClr val="tx1"/>
                </a:solidFill>
              </a:rPr>
              <a:t>persoa</a:t>
            </a:r>
            <a:r>
              <a:rPr lang="es-ES" dirty="0" smtClean="0">
                <a:solidFill>
                  <a:schemeClr val="tx1"/>
                </a:solidFill>
              </a:rPr>
              <a:t> persuasiva e ambiciosa. Paso o día conquista que conquista.</a:t>
            </a:r>
          </a:p>
          <a:p>
            <a:pPr algn="ctr"/>
            <a:r>
              <a:rPr lang="es-ES" dirty="0" err="1" smtClean="0">
                <a:solidFill>
                  <a:schemeClr val="tx1"/>
                </a:solidFill>
              </a:rPr>
              <a:t>Hoxe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v</a:t>
            </a:r>
            <a:r>
              <a:rPr lang="es-ES" dirty="0" err="1" smtClean="0">
                <a:solidFill>
                  <a:schemeClr val="tx1"/>
                </a:solidFill>
              </a:rPr>
              <a:t>ouvos</a:t>
            </a:r>
            <a:r>
              <a:rPr lang="es-ES" dirty="0" smtClean="0">
                <a:solidFill>
                  <a:schemeClr val="tx1"/>
                </a:solidFill>
              </a:rPr>
              <a:t> contar a </a:t>
            </a:r>
            <a:r>
              <a:rPr lang="es-ES" dirty="0" err="1" smtClean="0">
                <a:solidFill>
                  <a:schemeClr val="tx1"/>
                </a:solidFill>
              </a:rPr>
              <a:t>miña</a:t>
            </a:r>
            <a:r>
              <a:rPr lang="es-ES" dirty="0" smtClean="0">
                <a:solidFill>
                  <a:schemeClr val="tx1"/>
                </a:solidFill>
              </a:rPr>
              <a:t> historia. </a:t>
            </a:r>
          </a:p>
          <a:p>
            <a:pPr algn="ctr"/>
            <a:r>
              <a:rPr lang="es-ES" dirty="0" err="1" smtClean="0">
                <a:solidFill>
                  <a:schemeClr val="tx1"/>
                </a:solidFill>
              </a:rPr>
              <a:t>Tomade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 err="1" smtClean="0">
                <a:solidFill>
                  <a:schemeClr val="tx1"/>
                </a:solidFill>
              </a:rPr>
              <a:t>asento</a:t>
            </a:r>
            <a:r>
              <a:rPr lang="es-ES" dirty="0" smtClean="0">
                <a:solidFill>
                  <a:schemeClr val="tx1"/>
                </a:solidFill>
              </a:rPr>
              <a:t>. </a:t>
            </a:r>
          </a:p>
        </p:txBody>
      </p:sp>
      <p:pic>
        <p:nvPicPr>
          <p:cNvPr id="2052" name="Picture 4" descr="Jacques-Louis David - The Emperor Napoleon in His Study at the Tuileries - Google Art Projec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3456384" cy="5770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3585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Pergamino vertical"/>
          <p:cNvSpPr/>
          <p:nvPr/>
        </p:nvSpPr>
        <p:spPr>
          <a:xfrm>
            <a:off x="4355976" y="692696"/>
            <a:ext cx="4464496" cy="5112568"/>
          </a:xfrm>
          <a:prstGeom prst="verticalScroll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s-ES" sz="2000" dirty="0" smtClean="0">
              <a:solidFill>
                <a:schemeClr val="tx1"/>
              </a:solidFill>
            </a:endParaRPr>
          </a:p>
          <a:p>
            <a:pPr algn="just"/>
            <a:r>
              <a:rPr lang="es-ES" sz="2000" dirty="0">
                <a:solidFill>
                  <a:schemeClr val="tx1"/>
                </a:solidFill>
              </a:rPr>
              <a:t>	</a:t>
            </a:r>
            <a:r>
              <a:rPr lang="es-ES" sz="2000" dirty="0" smtClean="0">
                <a:solidFill>
                  <a:schemeClr val="tx1"/>
                </a:solidFill>
              </a:rPr>
              <a:t> O </a:t>
            </a:r>
            <a:r>
              <a:rPr lang="es-ES" sz="2000" dirty="0" err="1" smtClean="0">
                <a:solidFill>
                  <a:schemeClr val="tx1"/>
                </a:solidFill>
              </a:rPr>
              <a:t>meu</a:t>
            </a:r>
            <a:r>
              <a:rPr lang="es-ES" sz="2000" dirty="0" smtClean="0">
                <a:solidFill>
                  <a:schemeClr val="tx1"/>
                </a:solidFill>
              </a:rPr>
              <a:t> plan é conquistar Europa, pero necesito aliados. </a:t>
            </a:r>
            <a:r>
              <a:rPr lang="es-ES" sz="2000" dirty="0" err="1" smtClean="0">
                <a:solidFill>
                  <a:schemeClr val="tx1"/>
                </a:solidFill>
              </a:rPr>
              <a:t>Agora</a:t>
            </a:r>
            <a:r>
              <a:rPr lang="es-ES" sz="2000" dirty="0" smtClean="0">
                <a:solidFill>
                  <a:schemeClr val="tx1"/>
                </a:solidFill>
              </a:rPr>
              <a:t> que Francia está </a:t>
            </a:r>
            <a:r>
              <a:rPr lang="es-ES" sz="2000" dirty="0" err="1" smtClean="0">
                <a:solidFill>
                  <a:schemeClr val="tx1"/>
                </a:solidFill>
              </a:rPr>
              <a:t>baixo</a:t>
            </a:r>
            <a:r>
              <a:rPr lang="es-ES" sz="2000" dirty="0" smtClean="0">
                <a:solidFill>
                  <a:schemeClr val="tx1"/>
                </a:solidFill>
              </a:rPr>
              <a:t> o </a:t>
            </a:r>
            <a:r>
              <a:rPr lang="es-ES" sz="2000" dirty="0" err="1" smtClean="0">
                <a:solidFill>
                  <a:schemeClr val="tx1"/>
                </a:solidFill>
              </a:rPr>
              <a:t>meu</a:t>
            </a:r>
            <a:r>
              <a:rPr lang="es-ES" sz="2000" dirty="0" smtClean="0">
                <a:solidFill>
                  <a:schemeClr val="tx1"/>
                </a:solidFill>
              </a:rPr>
              <a:t> poder, considero oportuno invadir Portugal. </a:t>
            </a:r>
            <a:r>
              <a:rPr lang="es-ES" sz="2000" b="1" dirty="0" smtClean="0">
                <a:solidFill>
                  <a:schemeClr val="tx1"/>
                </a:solidFill>
              </a:rPr>
              <a:t>Problema: </a:t>
            </a:r>
            <a:r>
              <a:rPr lang="es-ES" sz="2000" dirty="0" smtClean="0">
                <a:solidFill>
                  <a:schemeClr val="tx1"/>
                </a:solidFill>
              </a:rPr>
              <a:t>España está no medio! </a:t>
            </a:r>
          </a:p>
          <a:p>
            <a:pPr algn="just"/>
            <a:r>
              <a:rPr lang="es-ES" sz="2000" dirty="0" smtClean="0">
                <a:solidFill>
                  <a:schemeClr val="tx1"/>
                </a:solidFill>
              </a:rPr>
              <a:t>	Estamos no ano 1807, </a:t>
            </a:r>
            <a:r>
              <a:rPr lang="es-ES" sz="2000" dirty="0" err="1" smtClean="0">
                <a:solidFill>
                  <a:schemeClr val="tx1"/>
                </a:solidFill>
              </a:rPr>
              <a:t>goberna</a:t>
            </a:r>
            <a:r>
              <a:rPr lang="es-ES" sz="2000" dirty="0" smtClean="0">
                <a:solidFill>
                  <a:schemeClr val="tx1"/>
                </a:solidFill>
              </a:rPr>
              <a:t> un tal Carlos IV, polo que </a:t>
            </a:r>
            <a:r>
              <a:rPr lang="es-ES" sz="2000" dirty="0" err="1" smtClean="0">
                <a:solidFill>
                  <a:schemeClr val="tx1"/>
                </a:solidFill>
              </a:rPr>
              <a:t>sei</a:t>
            </a:r>
            <a:r>
              <a:rPr lang="es-ES" sz="2000" dirty="0" smtClean="0">
                <a:solidFill>
                  <a:schemeClr val="tx1"/>
                </a:solidFill>
              </a:rPr>
              <a:t> é fácil de convencer. Seguro que me </a:t>
            </a:r>
            <a:r>
              <a:rPr lang="es-ES" sz="2000" dirty="0" err="1" smtClean="0">
                <a:solidFill>
                  <a:schemeClr val="tx1"/>
                </a:solidFill>
              </a:rPr>
              <a:t>deixa</a:t>
            </a:r>
            <a:r>
              <a:rPr lang="es-ES" sz="2000" dirty="0" smtClean="0">
                <a:solidFill>
                  <a:schemeClr val="tx1"/>
                </a:solidFill>
              </a:rPr>
              <a:t> atravesar o </a:t>
            </a:r>
            <a:r>
              <a:rPr lang="es-ES" sz="2000" dirty="0" err="1" smtClean="0">
                <a:solidFill>
                  <a:schemeClr val="tx1"/>
                </a:solidFill>
              </a:rPr>
              <a:t>seu</a:t>
            </a:r>
            <a:r>
              <a:rPr lang="es-ES" sz="2000" dirty="0" smtClean="0">
                <a:solidFill>
                  <a:schemeClr val="tx1"/>
                </a:solidFill>
              </a:rPr>
              <a:t> país e se </a:t>
            </a:r>
            <a:r>
              <a:rPr lang="es-ES" sz="2000" dirty="0" err="1" smtClean="0">
                <a:solidFill>
                  <a:schemeClr val="tx1"/>
                </a:solidFill>
              </a:rPr>
              <a:t>cadra</a:t>
            </a:r>
            <a:r>
              <a:rPr lang="es-ES" sz="2000" dirty="0" smtClean="0">
                <a:solidFill>
                  <a:schemeClr val="tx1"/>
                </a:solidFill>
              </a:rPr>
              <a:t>, podo conquistar </a:t>
            </a:r>
            <a:r>
              <a:rPr lang="es-ES" sz="2000" dirty="0" err="1" smtClean="0">
                <a:solidFill>
                  <a:schemeClr val="tx1"/>
                </a:solidFill>
              </a:rPr>
              <a:t>algunha</a:t>
            </a:r>
            <a:r>
              <a:rPr lang="es-ES" sz="2000" dirty="0" smtClean="0">
                <a:solidFill>
                  <a:schemeClr val="tx1"/>
                </a:solidFill>
              </a:rPr>
              <a:t> </a:t>
            </a:r>
            <a:r>
              <a:rPr lang="es-ES" sz="2000" dirty="0" err="1" smtClean="0">
                <a:solidFill>
                  <a:schemeClr val="tx1"/>
                </a:solidFill>
              </a:rPr>
              <a:t>cidade</a:t>
            </a:r>
            <a:r>
              <a:rPr lang="es-ES" sz="2000" dirty="0" smtClean="0">
                <a:solidFill>
                  <a:schemeClr val="tx1"/>
                </a:solidFill>
              </a:rPr>
              <a:t> que </a:t>
            </a:r>
            <a:r>
              <a:rPr lang="es-ES" sz="2000" dirty="0" err="1" smtClean="0">
                <a:solidFill>
                  <a:schemeClr val="tx1"/>
                </a:solidFill>
              </a:rPr>
              <a:t>outra</a:t>
            </a:r>
            <a:r>
              <a:rPr lang="es-ES" dirty="0" smtClean="0">
                <a:solidFill>
                  <a:schemeClr val="tx1"/>
                </a:solidFill>
              </a:rPr>
              <a:t>…</a:t>
            </a:r>
          </a:p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2052" name="Picture 4" descr="Jacques-Louis David - The Emperor Napoleon in His Study at the Tuileries - Google Art Projec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3456384" cy="5770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723546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arlos IV de roj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7787" y="908720"/>
            <a:ext cx="3327675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Llamada rectangular"/>
          <p:cNvSpPr/>
          <p:nvPr/>
        </p:nvSpPr>
        <p:spPr>
          <a:xfrm>
            <a:off x="3203848" y="332656"/>
            <a:ext cx="4968552" cy="1944216"/>
          </a:xfrm>
          <a:prstGeom prst="wedgeRectCallout">
            <a:avLst>
              <a:gd name="adj1" fmla="val -70001"/>
              <a:gd name="adj2" fmla="val 5026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Son </a:t>
            </a:r>
            <a:r>
              <a:rPr lang="es-ES" b="1" dirty="0" smtClean="0">
                <a:solidFill>
                  <a:schemeClr val="tx1"/>
                </a:solidFill>
              </a:rPr>
              <a:t>Carlos IV</a:t>
            </a:r>
            <a:r>
              <a:rPr lang="es-ES" dirty="0" smtClean="0">
                <a:solidFill>
                  <a:schemeClr val="tx1"/>
                </a:solidFill>
              </a:rPr>
              <a:t>, </a:t>
            </a:r>
            <a:r>
              <a:rPr lang="es-ES" dirty="0" err="1" smtClean="0">
                <a:solidFill>
                  <a:schemeClr val="tx1"/>
                </a:solidFill>
              </a:rPr>
              <a:t>fun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 err="1" smtClean="0">
                <a:solidFill>
                  <a:schemeClr val="tx1"/>
                </a:solidFill>
              </a:rPr>
              <a:t>rei</a:t>
            </a:r>
            <a:r>
              <a:rPr lang="es-ES" dirty="0" smtClean="0">
                <a:solidFill>
                  <a:schemeClr val="tx1"/>
                </a:solidFill>
              </a:rPr>
              <a:t> de España ata o ano 1808. Ese ano </a:t>
            </a:r>
            <a:r>
              <a:rPr lang="es-ES" dirty="0" err="1" smtClean="0">
                <a:solidFill>
                  <a:schemeClr val="tx1"/>
                </a:solidFill>
              </a:rPr>
              <a:t>tiven</a:t>
            </a:r>
            <a:r>
              <a:rPr lang="es-ES" dirty="0" smtClean="0">
                <a:solidFill>
                  <a:schemeClr val="tx1"/>
                </a:solidFill>
              </a:rPr>
              <a:t> que abdicar (</a:t>
            </a:r>
            <a:r>
              <a:rPr lang="es-ES" dirty="0" err="1" smtClean="0">
                <a:solidFill>
                  <a:schemeClr val="tx1"/>
                </a:solidFill>
              </a:rPr>
              <a:t>deixar</a:t>
            </a:r>
            <a:r>
              <a:rPr lang="es-ES" dirty="0" smtClean="0">
                <a:solidFill>
                  <a:schemeClr val="tx1"/>
                </a:solidFill>
              </a:rPr>
              <a:t> o trono) no </a:t>
            </a:r>
            <a:r>
              <a:rPr lang="es-ES" dirty="0" err="1" smtClean="0">
                <a:solidFill>
                  <a:schemeClr val="tx1"/>
                </a:solidFill>
              </a:rPr>
              <a:t>meu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 err="1" smtClean="0">
                <a:solidFill>
                  <a:schemeClr val="tx1"/>
                </a:solidFill>
              </a:rPr>
              <a:t>fillo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b="1" dirty="0" smtClean="0">
                <a:solidFill>
                  <a:schemeClr val="tx1"/>
                </a:solidFill>
              </a:rPr>
              <a:t>Fernando VII</a:t>
            </a:r>
            <a:r>
              <a:rPr lang="es-ES" dirty="0" smtClean="0">
                <a:solidFill>
                  <a:schemeClr val="tx1"/>
                </a:solidFill>
              </a:rPr>
              <a:t>, Fernandito como </a:t>
            </a:r>
            <a:r>
              <a:rPr lang="es-ES" dirty="0" err="1" smtClean="0">
                <a:solidFill>
                  <a:schemeClr val="tx1"/>
                </a:solidFill>
              </a:rPr>
              <a:t>eu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 err="1" smtClean="0">
                <a:solidFill>
                  <a:schemeClr val="tx1"/>
                </a:solidFill>
              </a:rPr>
              <a:t>lle</a:t>
            </a:r>
            <a:r>
              <a:rPr lang="es-ES" dirty="0" smtClean="0">
                <a:solidFill>
                  <a:schemeClr val="tx1"/>
                </a:solidFill>
              </a:rPr>
              <a:t> chamo. </a:t>
            </a:r>
            <a:r>
              <a:rPr lang="es-ES" dirty="0" err="1" smtClean="0">
                <a:solidFill>
                  <a:schemeClr val="tx1"/>
                </a:solidFill>
              </a:rPr>
              <a:t>Abdiquei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d</a:t>
            </a:r>
            <a:r>
              <a:rPr lang="es-ES" dirty="0" err="1" smtClean="0">
                <a:solidFill>
                  <a:schemeClr val="tx1"/>
                </a:solidFill>
              </a:rPr>
              <a:t>espois</a:t>
            </a:r>
            <a:r>
              <a:rPr lang="es-ES" dirty="0" smtClean="0">
                <a:solidFill>
                  <a:schemeClr val="tx1"/>
                </a:solidFill>
              </a:rPr>
              <a:t> de que un puñado de franceses conquistaran parte do territorio español… </a:t>
            </a:r>
            <a:r>
              <a:rPr lang="es-ES" dirty="0" err="1" smtClean="0">
                <a:solidFill>
                  <a:schemeClr val="tx1"/>
                </a:solidFill>
              </a:rPr>
              <a:t>Mirade</a:t>
            </a:r>
            <a:r>
              <a:rPr lang="es-ES" dirty="0" smtClean="0">
                <a:solidFill>
                  <a:schemeClr val="tx1"/>
                </a:solidFill>
              </a:rPr>
              <a:t> como me </a:t>
            </a:r>
            <a:r>
              <a:rPr lang="es-ES" dirty="0" err="1" smtClean="0">
                <a:solidFill>
                  <a:schemeClr val="tx1"/>
                </a:solidFill>
              </a:rPr>
              <a:t>deixaron</a:t>
            </a:r>
            <a:r>
              <a:rPr lang="es-ES" dirty="0" smtClean="0">
                <a:solidFill>
                  <a:schemeClr val="tx1"/>
                </a:solidFill>
              </a:rPr>
              <a:t> o país…</a:t>
            </a: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98261" y="2420888"/>
            <a:ext cx="4306187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9521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arlos IV de roj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3327675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Llamada de nube"/>
          <p:cNvSpPr/>
          <p:nvPr/>
        </p:nvSpPr>
        <p:spPr>
          <a:xfrm>
            <a:off x="2627784" y="260648"/>
            <a:ext cx="3960440" cy="1800200"/>
          </a:xfrm>
          <a:prstGeom prst="cloudCallout">
            <a:avLst>
              <a:gd name="adj1" fmla="val -55995"/>
              <a:gd name="adj2" fmla="val 4059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Nota mental: non confiar en Napoleón. </a:t>
            </a:r>
            <a:endParaRPr lang="es-E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738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8424936" cy="5649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4427984" y="1484784"/>
            <a:ext cx="259228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Convenio de Aranjuez</a:t>
            </a:r>
          </a:p>
          <a:p>
            <a:pPr algn="ctr"/>
            <a:endParaRPr lang="es-ES" b="1" dirty="0" smtClean="0"/>
          </a:p>
          <a:p>
            <a:pPr algn="ctr"/>
            <a:r>
              <a:rPr lang="es-ES" dirty="0" smtClean="0"/>
              <a:t>Ano 1801, España e Francia </a:t>
            </a:r>
            <a:r>
              <a:rPr lang="es-ES" dirty="0" err="1" smtClean="0"/>
              <a:t>chegan</a:t>
            </a:r>
            <a:r>
              <a:rPr lang="es-ES" dirty="0" smtClean="0"/>
              <a:t> </a:t>
            </a:r>
            <a:r>
              <a:rPr lang="es-ES" dirty="0" err="1" smtClean="0"/>
              <a:t>ao</a:t>
            </a:r>
            <a:r>
              <a:rPr lang="es-ES" dirty="0" smtClean="0"/>
              <a:t> </a:t>
            </a:r>
            <a:r>
              <a:rPr lang="es-ES" dirty="0" err="1" smtClean="0"/>
              <a:t>acordo</a:t>
            </a:r>
            <a:r>
              <a:rPr lang="es-ES" dirty="0" smtClean="0"/>
              <a:t> de que o </a:t>
            </a:r>
            <a:r>
              <a:rPr lang="es-ES" dirty="0" err="1" smtClean="0"/>
              <a:t>goberno</a:t>
            </a:r>
            <a:r>
              <a:rPr lang="es-ES" dirty="0" smtClean="0"/>
              <a:t> español </a:t>
            </a:r>
            <a:r>
              <a:rPr lang="es-ES" dirty="0" err="1" smtClean="0"/>
              <a:t>poñería</a:t>
            </a:r>
            <a:r>
              <a:rPr lang="es-ES" dirty="0" smtClean="0"/>
              <a:t> a </a:t>
            </a:r>
            <a:r>
              <a:rPr lang="es-ES" dirty="0"/>
              <a:t>disposición </a:t>
            </a:r>
            <a:r>
              <a:rPr lang="es-ES" dirty="0" smtClean="0"/>
              <a:t>dos franceses a </a:t>
            </a:r>
            <a:r>
              <a:rPr lang="es-ES" dirty="0" err="1" smtClean="0"/>
              <a:t>súa</a:t>
            </a:r>
            <a:r>
              <a:rPr lang="es-ES" dirty="0" smtClean="0"/>
              <a:t> Armada cando </a:t>
            </a:r>
            <a:r>
              <a:rPr lang="es-ES" dirty="0" err="1" smtClean="0"/>
              <a:t>estes</a:t>
            </a:r>
            <a:r>
              <a:rPr lang="es-ES" dirty="0" smtClean="0"/>
              <a:t> </a:t>
            </a:r>
            <a:r>
              <a:rPr lang="es-ES" dirty="0"/>
              <a:t>así </a:t>
            </a:r>
            <a:r>
              <a:rPr lang="es-ES" dirty="0" smtClean="0"/>
              <a:t>o </a:t>
            </a:r>
            <a:r>
              <a:rPr lang="es-ES" dirty="0" err="1" smtClean="0"/>
              <a:t>requirisen</a:t>
            </a:r>
            <a:r>
              <a:rPr lang="es-ES" dirty="0" smtClean="0"/>
              <a:t>.</a:t>
            </a:r>
          </a:p>
          <a:p>
            <a:pPr algn="ctr"/>
            <a:r>
              <a:rPr lang="es-ES" dirty="0" err="1" smtClean="0"/>
              <a:t>Nun</a:t>
            </a:r>
            <a:r>
              <a:rPr lang="es-ES" dirty="0" smtClean="0"/>
              <a:t> principio, o </a:t>
            </a:r>
            <a:r>
              <a:rPr lang="es-ES" dirty="0" err="1" smtClean="0"/>
              <a:t>obxectivo</a:t>
            </a:r>
            <a:r>
              <a:rPr lang="es-ES" dirty="0" smtClean="0"/>
              <a:t> </a:t>
            </a:r>
            <a:r>
              <a:rPr lang="es-ES" dirty="0" err="1" smtClean="0"/>
              <a:t>deste</a:t>
            </a:r>
            <a:r>
              <a:rPr lang="es-ES" dirty="0" smtClean="0"/>
              <a:t> tratado era </a:t>
            </a:r>
            <a:r>
              <a:rPr lang="es-ES" dirty="0" err="1" smtClean="0"/>
              <a:t>loitar</a:t>
            </a:r>
            <a:r>
              <a:rPr lang="es-ES" dirty="0" smtClean="0"/>
              <a:t> contra o Imperio Británico.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60269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2781</TotalTime>
  <Words>1502</Words>
  <Application>Microsoft Office PowerPoint</Application>
  <PresentationFormat>Presentación en pantalla (4:3)</PresentationFormat>
  <Paragraphs>192</Paragraphs>
  <Slides>46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46</vt:i4>
      </vt:variant>
    </vt:vector>
  </HeadingPairs>
  <TitlesOfParts>
    <vt:vector size="47" baseType="lpstr">
      <vt:lpstr>Tema de Office</vt:lpstr>
      <vt:lpstr>A IDADE CONTEMPORÁNEA</vt:lpstr>
      <vt:lpstr>Diapositiva 2</vt:lpstr>
      <vt:lpstr>Preguntas</vt:lpstr>
      <vt:lpstr>Os protragosnitstas de hoxe son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Quen son?</vt:lpstr>
      <vt:lpstr>Diapositiva 14</vt:lpstr>
      <vt:lpstr>DESCOLONIZACIÓN</vt:lpstr>
      <vt:lpstr>MONARQUÍA VS REPÚBLICA</vt:lpstr>
      <vt:lpstr>Diapositiva 17</vt:lpstr>
      <vt:lpstr>Diapositiva 18</vt:lpstr>
      <vt:lpstr>Diapositiva 19</vt:lpstr>
      <vt:lpstr>CRONOGRAMA</vt:lpstr>
      <vt:lpstr>A RESTAURACIÓN DOS BORBÓNS 1874-1931</vt:lpstr>
      <vt:lpstr>A RESTAURACIÓN DOS BORBÓNS 1874-1931</vt:lpstr>
      <vt:lpstr>Diapositiva 23</vt:lpstr>
      <vt:lpstr>Que é a revolución industrial?</vt:lpstr>
      <vt:lpstr>A REVOLUCIÓN INDUSTRIAL</vt:lpstr>
      <vt:lpstr>Foi posible grazas a inventos como…</vt:lpstr>
      <vt:lpstr>Grazas a máquina de vapor…</vt:lpstr>
      <vt:lpstr>Diapositiva 28</vt:lpstr>
      <vt:lpstr>A revolución industrial provocou…</vt:lpstr>
      <vt:lpstr>Diapositiva 30</vt:lpstr>
      <vt:lpstr>SINDICATOS</vt:lpstr>
      <vt:lpstr>Arquitectura neoclásica</vt:lpstr>
      <vt:lpstr>Diapositiva 33</vt:lpstr>
      <vt:lpstr>ANTONIO GAUDÍ</vt:lpstr>
      <vt:lpstr>Diapositiva 35</vt:lpstr>
      <vt:lpstr>FRANCISCO DE GOYA</vt:lpstr>
      <vt:lpstr>Exercicios</vt:lpstr>
      <vt:lpstr>IMPRESIONISMO</vt:lpstr>
      <vt:lpstr>Diapositiva 39</vt:lpstr>
      <vt:lpstr>Joaquín Sorolla</vt:lpstr>
      <vt:lpstr>Literatura</vt:lpstr>
      <vt:lpstr>Literatura</vt:lpstr>
      <vt:lpstr>Exercicios repaso</vt:lpstr>
      <vt:lpstr>Repaso</vt:lpstr>
      <vt:lpstr>Actividade</vt:lpstr>
      <vt:lpstr>Diapositiva 46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judy San</dc:creator>
  <cp:lastModifiedBy>Usuario</cp:lastModifiedBy>
  <cp:revision>52</cp:revision>
  <dcterms:created xsi:type="dcterms:W3CDTF">2021-04-10T19:11:35Z</dcterms:created>
  <dcterms:modified xsi:type="dcterms:W3CDTF">2021-05-10T12:24:00Z</dcterms:modified>
</cp:coreProperties>
</file>