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0" r:id="rId4"/>
    <p:sldId id="261" r:id="rId5"/>
    <p:sldId id="265" r:id="rId6"/>
    <p:sldId id="258" r:id="rId7"/>
    <p:sldId id="259" r:id="rId8"/>
    <p:sldId id="257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6FE567-3867-4861-B421-FA7BBEDD7762}" type="datetimeFigureOut">
              <a:rPr lang="es-ES" smtClean="0"/>
              <a:t>24/01/2021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E0996E-B896-4DB0-95C2-DC9F696A3A1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8206680" cy="2963415"/>
          </a:xfrm>
        </p:spPr>
        <p:txBody>
          <a:bodyPr/>
          <a:lstStyle/>
          <a:p>
            <a:r>
              <a:rPr lang="es-ES" dirty="0" smtClean="0"/>
              <a:t>MATEMÁTICAS UNIDAD 5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35088"/>
          </a:xfrm>
        </p:spPr>
        <p:txBody>
          <a:bodyPr/>
          <a:lstStyle/>
          <a:p>
            <a:r>
              <a:rPr lang="es-ES" b="1" dirty="0" smtClean="0"/>
              <a:t>NÚMEROS DECIMALES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5157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Practica: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2345:10=</a:t>
            </a:r>
          </a:p>
          <a:p>
            <a:r>
              <a:rPr lang="es-ES" dirty="0" smtClean="0"/>
              <a:t>320:10=</a:t>
            </a:r>
          </a:p>
          <a:p>
            <a:r>
              <a:rPr lang="es-ES" dirty="0" smtClean="0"/>
              <a:t>45:10=</a:t>
            </a:r>
          </a:p>
          <a:p>
            <a:r>
              <a:rPr lang="es-ES" dirty="0" smtClean="0"/>
              <a:t>76:10 =</a:t>
            </a:r>
          </a:p>
          <a:p>
            <a:r>
              <a:rPr lang="es-ES" dirty="0" smtClean="0"/>
              <a:t>2:10=</a:t>
            </a:r>
          </a:p>
          <a:p>
            <a:r>
              <a:rPr lang="es-ES" dirty="0" smtClean="0"/>
              <a:t>5:10=</a:t>
            </a:r>
          </a:p>
          <a:p>
            <a:r>
              <a:rPr lang="es-ES" dirty="0" smtClean="0"/>
              <a:t>1.869:10=</a:t>
            </a:r>
          </a:p>
          <a:p>
            <a:r>
              <a:rPr lang="es-ES" dirty="0" smtClean="0"/>
              <a:t>2.456:100=</a:t>
            </a:r>
          </a:p>
          <a:p>
            <a:r>
              <a:rPr lang="es-ES" dirty="0" smtClean="0"/>
              <a:t>3498: 1000=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53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Recuerda: 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1917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1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9729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30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es-ES" dirty="0" smtClean="0"/>
              <a:t>DINERO</a:t>
            </a:r>
            <a:endParaRPr lang="es-ES" dirty="0"/>
          </a:p>
        </p:txBody>
      </p:sp>
      <p:pic>
        <p:nvPicPr>
          <p:cNvPr id="6" name="5 Imagen" descr="ᐈ Monedas de euro imágenes de stock, fotos monedas de euro | descargar en  Depositphotos®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312160" cy="331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8192"/>
            <a:ext cx="3939540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38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Recorta las monedas y billetes adecuados para formar estas cantidades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0,02 euros</a:t>
            </a:r>
          </a:p>
          <a:p>
            <a:r>
              <a:rPr lang="es-ES" dirty="0" smtClean="0"/>
              <a:t>0, 06 </a:t>
            </a:r>
            <a:r>
              <a:rPr lang="es-ES" dirty="0"/>
              <a:t>euros</a:t>
            </a:r>
            <a:endParaRPr lang="es-ES" dirty="0" smtClean="0"/>
          </a:p>
          <a:p>
            <a:r>
              <a:rPr lang="es-ES" dirty="0" smtClean="0"/>
              <a:t>0,15 </a:t>
            </a:r>
            <a:r>
              <a:rPr lang="es-ES" dirty="0"/>
              <a:t>euros</a:t>
            </a:r>
            <a:endParaRPr lang="es-ES" dirty="0" smtClean="0"/>
          </a:p>
          <a:p>
            <a:r>
              <a:rPr lang="es-ES" dirty="0" smtClean="0"/>
              <a:t>2,20 euros</a:t>
            </a:r>
          </a:p>
          <a:p>
            <a:r>
              <a:rPr lang="es-ES" dirty="0" smtClean="0"/>
              <a:t>6,40 euros</a:t>
            </a:r>
          </a:p>
          <a:p>
            <a:r>
              <a:rPr lang="es-ES" dirty="0" smtClean="0"/>
              <a:t>10,50 euros</a:t>
            </a:r>
          </a:p>
          <a:p>
            <a:r>
              <a:rPr lang="es-ES" dirty="0" smtClean="0"/>
              <a:t>21,03 euros</a:t>
            </a:r>
          </a:p>
          <a:p>
            <a:r>
              <a:rPr lang="es-ES" dirty="0" smtClean="0"/>
              <a:t>35,62 euros</a:t>
            </a:r>
          </a:p>
          <a:p>
            <a:r>
              <a:rPr lang="es-ES" dirty="0" smtClean="0"/>
              <a:t>25,00 euros</a:t>
            </a:r>
          </a:p>
          <a:p>
            <a:r>
              <a:rPr lang="es-ES" dirty="0" smtClean="0"/>
              <a:t>40,55 euros</a:t>
            </a:r>
          </a:p>
          <a:p>
            <a:r>
              <a:rPr lang="es-ES" dirty="0" smtClean="0"/>
              <a:t>207,20 euros</a:t>
            </a:r>
          </a:p>
          <a:p>
            <a:r>
              <a:rPr lang="es-ES" dirty="0" smtClean="0"/>
              <a:t>555, 33 euros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77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32420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2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813991" cy="481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4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6150"/>
          </a:xfrm>
        </p:spPr>
        <p:txBody>
          <a:bodyPr/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30174"/>
            <a:ext cx="8229600" cy="2476872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 smtClean="0">
                <a:solidFill>
                  <a:schemeClr val="tx1"/>
                </a:solidFill>
              </a:rPr>
              <a:t>Eddy y Cristian están preparando una fiesta sorpresa para Aroa. Quieren hacerle un regalo entre 10 personas. Si cada uno pone 1 euro con 50 céntimos (1,50), ¿Cuánto dinero tendrán para comprarle el regalo? ¿Cuál de los siguientes regalos podrán comprarle? ¿Cuánto dinero les sobra?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1709539" cy="374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69502"/>
            <a:ext cx="4522465" cy="21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2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600200"/>
          </a:xfrm>
        </p:spPr>
        <p:txBody>
          <a:bodyPr/>
          <a:lstStyle/>
          <a:p>
            <a:r>
              <a:rPr lang="es-ES" dirty="0" smtClean="0"/>
              <a:t>Multiplicación con decimales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693825" cy="374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0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Divisiones por la unidad seguida de ceros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39" r="188"/>
          <a:stretch/>
        </p:blipFill>
        <p:spPr bwMode="auto">
          <a:xfrm>
            <a:off x="2339752" y="1916832"/>
            <a:ext cx="5476056" cy="293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76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811</TotalTime>
  <Words>134</Words>
  <Application>Microsoft Office PowerPoint</Application>
  <PresentationFormat>Presentación en pantalla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Ejecutivo</vt:lpstr>
      <vt:lpstr>MATEMÁTICAS UNIDAD 5</vt:lpstr>
      <vt:lpstr>Presentación de PowerPoint</vt:lpstr>
      <vt:lpstr>DINERO</vt:lpstr>
      <vt:lpstr>Recorta las monedas y billetes adecuados para formar estas cantidades</vt:lpstr>
      <vt:lpstr>Presentación de PowerPoint</vt:lpstr>
      <vt:lpstr>Presentación de PowerPoint</vt:lpstr>
      <vt:lpstr>Problema</vt:lpstr>
      <vt:lpstr>Multiplicación con decimales</vt:lpstr>
      <vt:lpstr>Divisiones por la unidad seguida de ceros</vt:lpstr>
      <vt:lpstr>Practica:</vt:lpstr>
      <vt:lpstr>Recuerda: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judy San</dc:creator>
  <cp:lastModifiedBy>judy San</cp:lastModifiedBy>
  <cp:revision>12</cp:revision>
  <dcterms:created xsi:type="dcterms:W3CDTF">2021-01-06T10:57:59Z</dcterms:created>
  <dcterms:modified xsi:type="dcterms:W3CDTF">2021-01-24T16:46:16Z</dcterms:modified>
</cp:coreProperties>
</file>