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57" r:id="rId7"/>
    <p:sldId id="260" r:id="rId8"/>
    <p:sldId id="264" r:id="rId9"/>
    <p:sldId id="265" r:id="rId10"/>
    <p:sldId id="258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674" y="-101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EFC4-2F07-4078-BA3F-3E1FE08265FE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B08D-57E2-4372-A223-5FDA71BCD41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EFC4-2F07-4078-BA3F-3E1FE08265FE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B08D-57E2-4372-A223-5FDA71BCD41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EFC4-2F07-4078-BA3F-3E1FE08265FE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B08D-57E2-4372-A223-5FDA71BCD41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EFC4-2F07-4078-BA3F-3E1FE08265FE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B08D-57E2-4372-A223-5FDA71BCD41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EFC4-2F07-4078-BA3F-3E1FE08265FE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B08D-57E2-4372-A223-5FDA71BCD41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EFC4-2F07-4078-BA3F-3E1FE08265FE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B08D-57E2-4372-A223-5FDA71BCD41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EFC4-2F07-4078-BA3F-3E1FE08265FE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B08D-57E2-4372-A223-5FDA71BCD41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EFC4-2F07-4078-BA3F-3E1FE08265FE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B08D-57E2-4372-A223-5FDA71BCD41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EFC4-2F07-4078-BA3F-3E1FE08265FE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B08D-57E2-4372-A223-5FDA71BCD41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EFC4-2F07-4078-BA3F-3E1FE08265FE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B08D-57E2-4372-A223-5FDA71BCD41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EFC4-2F07-4078-BA3F-3E1FE08265FE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BB08D-57E2-4372-A223-5FDA71BCD41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6EFC4-2F07-4078-BA3F-3E1FE08265FE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BB08D-57E2-4372-A223-5FDA71BCD411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PALABRAS CON B E V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Palabras con v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Trevo</a:t>
            </a:r>
            <a:endParaRPr lang="es-ES" dirty="0" smtClean="0"/>
          </a:p>
          <a:p>
            <a:r>
              <a:rPr lang="es-ES" dirty="0" smtClean="0"/>
              <a:t>Verme</a:t>
            </a:r>
          </a:p>
          <a:p>
            <a:r>
              <a:rPr lang="es-ES" dirty="0" err="1" smtClean="0"/>
              <a:t>Caravel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Vasoira</a:t>
            </a:r>
            <a:endParaRPr lang="es-ES" dirty="0" smtClean="0"/>
          </a:p>
          <a:p>
            <a:r>
              <a:rPr lang="es-ES" dirty="0" smtClean="0"/>
              <a:t>Ovo </a:t>
            </a:r>
            <a:endParaRPr lang="es-ES" dirty="0"/>
          </a:p>
        </p:txBody>
      </p:sp>
      <p:pic>
        <p:nvPicPr>
          <p:cNvPr id="1026" name="Picture 2" descr="https://encrypted-tbn0.gstatic.com/images?q=tbn:ANd9GcTT3XP1BUf7xVv_-WyG4_JVVRWMPKOzM33MqhIq_hV6c6iZOBIHbgS1yivmTFPFa3LzM_Y5qvZG&amp;usqp=C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1000108"/>
            <a:ext cx="1119180" cy="1119180"/>
          </a:xfrm>
          <a:prstGeom prst="rect">
            <a:avLst/>
          </a:prstGeom>
          <a:noFill/>
        </p:spPr>
      </p:pic>
      <p:pic>
        <p:nvPicPr>
          <p:cNvPr id="1028" name="Picture 4" descr="https://encrypted-tbn0.gstatic.com/images?q=tbn:ANd9GcR9y79dDkRTdVcv_duMEmf27RZY-DjADSoNHwgUr41GNOmlP0rk&amp;usqp=CA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2285992"/>
            <a:ext cx="1143007" cy="1143008"/>
          </a:xfrm>
          <a:prstGeom prst="rect">
            <a:avLst/>
          </a:prstGeom>
          <a:noFill/>
        </p:spPr>
      </p:pic>
      <p:sp>
        <p:nvSpPr>
          <p:cNvPr id="1030" name="AutoShape 6" descr="Vasoira ou escoba? – Galego sen bozas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2" name="Picture 8" descr="Vasoira ou escoba? – Galego sen bozas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3714752"/>
            <a:ext cx="1643074" cy="1628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ESCRÍBENSE CON B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00" y="1628800"/>
            <a:ext cx="879312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Gifs animados de Letra B Animad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74972"/>
            <a:ext cx="1464097" cy="147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69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7509069" cy="400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70" y="4365104"/>
            <a:ext cx="79724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334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7752051" cy="564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435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3296"/>
            <a:ext cx="7235316" cy="578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930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Palabras con b en </a:t>
            </a:r>
            <a:r>
              <a:rPr lang="es-ES" dirty="0" err="1" smtClean="0"/>
              <a:t>galego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157161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s-ES" dirty="0" err="1" smtClean="0"/>
              <a:t>Polbo</a:t>
            </a:r>
            <a:endParaRPr lang="es-ES" dirty="0" smtClean="0"/>
          </a:p>
          <a:p>
            <a:r>
              <a:rPr lang="es-ES" dirty="0" err="1" smtClean="0"/>
              <a:t>Móbil</a:t>
            </a:r>
            <a:endParaRPr lang="es-ES" dirty="0" smtClean="0"/>
          </a:p>
          <a:p>
            <a:r>
              <a:rPr lang="es-ES" dirty="0" err="1" smtClean="0"/>
              <a:t>Automóbil</a:t>
            </a:r>
            <a:endParaRPr lang="es-ES" dirty="0" smtClean="0"/>
          </a:p>
          <a:p>
            <a:r>
              <a:rPr lang="es-ES" dirty="0" err="1" smtClean="0"/>
              <a:t>Marabilla</a:t>
            </a:r>
            <a:endParaRPr lang="es-ES" dirty="0" smtClean="0"/>
          </a:p>
          <a:p>
            <a:r>
              <a:rPr lang="es-ES" dirty="0" err="1" smtClean="0"/>
              <a:t>Abelá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Bolboreta</a:t>
            </a:r>
            <a:endParaRPr lang="es-ES" dirty="0" smtClean="0"/>
          </a:p>
          <a:p>
            <a:r>
              <a:rPr lang="es-ES" dirty="0" err="1" smtClean="0"/>
              <a:t>Gabián</a:t>
            </a:r>
            <a:r>
              <a:rPr lang="es-ES" dirty="0" smtClean="0"/>
              <a:t> </a:t>
            </a:r>
            <a:endParaRPr lang="es-ES" dirty="0" smtClean="0"/>
          </a:p>
          <a:p>
            <a:r>
              <a:rPr lang="es-ES" dirty="0" smtClean="0"/>
              <a:t>Billa 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2052" name="AutoShape 4" descr="Para prevenir el cáncer de vejiga, cambia tus hábitos (y bebe agua del  grifo) | Consum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4" name="AutoShape 6" descr="Para prevenir el cáncer de vejiga, cambia tus hábitos (y bebe agua del  grifo) | Consum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8" name="AutoShape 10" descr="Auga da billa, auga de calidade - Viaq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2" descr="Accipiter nisus. Gabián. Gavilán. A vida nos ríos galegos. As aves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16832"/>
            <a:ext cx="1905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ESCRÍBENSE CON V</a:t>
            </a:r>
            <a:endParaRPr lang="es-ES" dirty="0"/>
          </a:p>
        </p:txBody>
      </p:sp>
      <p:pic>
        <p:nvPicPr>
          <p:cNvPr id="6" name="5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7848872" cy="5075424"/>
          </a:xfrm>
          <a:prstGeom prst="rect">
            <a:avLst/>
          </a:prstGeom>
        </p:spPr>
      </p:pic>
      <p:pic>
        <p:nvPicPr>
          <p:cNvPr id="4098" name="Picture 2" descr="Letra v roja brazos piernas en Letras De Muñecos Rojos - GIF Animado |  REY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787" y="-25103"/>
            <a:ext cx="2086193" cy="194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628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6962"/>
            <a:ext cx="7283089" cy="621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310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4" y="2060848"/>
            <a:ext cx="9064756" cy="225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7020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32</Words>
  <Application>Microsoft Office PowerPoint</Application>
  <PresentationFormat>Presentación en pantalla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PALABRAS CON B E V</vt:lpstr>
      <vt:lpstr>ESCRÍBENSE CON B</vt:lpstr>
      <vt:lpstr>Presentación de PowerPoint</vt:lpstr>
      <vt:lpstr>Presentación de PowerPoint</vt:lpstr>
      <vt:lpstr>Presentación de PowerPoint</vt:lpstr>
      <vt:lpstr>Palabras con b en galego</vt:lpstr>
      <vt:lpstr>ESCRÍBENSE CON V</vt:lpstr>
      <vt:lpstr>Presentación de PowerPoint</vt:lpstr>
      <vt:lpstr>Presentación de PowerPoint</vt:lpstr>
      <vt:lpstr>Palabras con 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PALABRAS CON B E V</dc:title>
  <dc:creator>Usuario</dc:creator>
  <cp:lastModifiedBy>judy San</cp:lastModifiedBy>
  <cp:revision>5</cp:revision>
  <dcterms:created xsi:type="dcterms:W3CDTF">2021-03-10T09:48:22Z</dcterms:created>
  <dcterms:modified xsi:type="dcterms:W3CDTF">2021-03-11T06:14:53Z</dcterms:modified>
</cp:coreProperties>
</file>