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AB22-F657-4C51-88A4-8B1569E1176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901D3A-DD0B-4357-B8E8-C214F62C15EF}">
      <dgm:prSet phldrT="[Texto]"/>
      <dgm:spPr/>
      <dgm:t>
        <a:bodyPr/>
        <a:lstStyle/>
        <a:p>
          <a:r>
            <a:rPr lang="es-ES" dirty="0" smtClean="0"/>
            <a:t>1º </a:t>
          </a:r>
          <a:r>
            <a:rPr lang="es-ES" dirty="0" err="1" smtClean="0"/>
            <a:t>Conxugación</a:t>
          </a:r>
          <a:r>
            <a:rPr lang="es-ES" dirty="0" smtClean="0"/>
            <a:t> (-</a:t>
          </a:r>
          <a:r>
            <a:rPr lang="es-ES" dirty="0" err="1" smtClean="0"/>
            <a:t>ar</a:t>
          </a:r>
          <a:r>
            <a:rPr lang="es-ES" dirty="0" smtClean="0"/>
            <a:t>)</a:t>
          </a:r>
          <a:endParaRPr lang="es-ES" dirty="0"/>
        </a:p>
      </dgm:t>
    </dgm:pt>
    <dgm:pt modelId="{AE10A40B-B843-44A1-BFBF-A06F2925A349}" type="parTrans" cxnId="{FE6A17C2-4536-482C-A650-21A77860D55D}">
      <dgm:prSet/>
      <dgm:spPr/>
      <dgm:t>
        <a:bodyPr/>
        <a:lstStyle/>
        <a:p>
          <a:endParaRPr lang="es-ES"/>
        </a:p>
      </dgm:t>
    </dgm:pt>
    <dgm:pt modelId="{EFB36F95-6AEF-4E26-99FB-E01B110B9148}" type="sibTrans" cxnId="{FE6A17C2-4536-482C-A650-21A77860D55D}">
      <dgm:prSet/>
      <dgm:spPr/>
      <dgm:t>
        <a:bodyPr/>
        <a:lstStyle/>
        <a:p>
          <a:endParaRPr lang="es-ES"/>
        </a:p>
      </dgm:t>
    </dgm:pt>
    <dgm:pt modelId="{97C0D587-6CEF-416D-AB99-66AD75B40ECB}">
      <dgm:prSet phldrT="[Texto]"/>
      <dgm:spPr/>
      <dgm:t>
        <a:bodyPr/>
        <a:lstStyle/>
        <a:p>
          <a:r>
            <a:rPr lang="es-ES" dirty="0" smtClean="0"/>
            <a:t>Contar </a:t>
          </a:r>
          <a:endParaRPr lang="es-ES" dirty="0"/>
        </a:p>
      </dgm:t>
    </dgm:pt>
    <dgm:pt modelId="{BD9FF831-2955-4B82-B1CB-252E5CF70B29}" type="parTrans" cxnId="{BFA57EA9-CCCC-4563-B13F-166FE5F78BF5}">
      <dgm:prSet/>
      <dgm:spPr/>
      <dgm:t>
        <a:bodyPr/>
        <a:lstStyle/>
        <a:p>
          <a:endParaRPr lang="es-ES"/>
        </a:p>
      </dgm:t>
    </dgm:pt>
    <dgm:pt modelId="{EF4FC03C-9E74-411D-A3A8-19F4F55B7108}" type="sibTrans" cxnId="{BFA57EA9-CCCC-4563-B13F-166FE5F78BF5}">
      <dgm:prSet/>
      <dgm:spPr/>
      <dgm:t>
        <a:bodyPr/>
        <a:lstStyle/>
        <a:p>
          <a:endParaRPr lang="es-ES"/>
        </a:p>
      </dgm:t>
    </dgm:pt>
    <dgm:pt modelId="{7FE21D5F-4984-45B2-B195-5F9F02224B13}">
      <dgm:prSet phldrT="[Texto]"/>
      <dgm:spPr/>
      <dgm:t>
        <a:bodyPr/>
        <a:lstStyle/>
        <a:p>
          <a:r>
            <a:rPr lang="es-ES" dirty="0" err="1" smtClean="0"/>
            <a:t>Falar</a:t>
          </a:r>
          <a:endParaRPr lang="es-ES" dirty="0"/>
        </a:p>
      </dgm:t>
    </dgm:pt>
    <dgm:pt modelId="{021A04B5-21E0-4767-ADA1-7A1904C83481}" type="parTrans" cxnId="{D972C6D2-66E5-45E4-85A9-92B4AA875DC1}">
      <dgm:prSet/>
      <dgm:spPr/>
      <dgm:t>
        <a:bodyPr/>
        <a:lstStyle/>
        <a:p>
          <a:endParaRPr lang="es-ES"/>
        </a:p>
      </dgm:t>
    </dgm:pt>
    <dgm:pt modelId="{E93C3ABA-75E5-4FC2-87D5-BF22A1241D5D}" type="sibTrans" cxnId="{D972C6D2-66E5-45E4-85A9-92B4AA875DC1}">
      <dgm:prSet/>
      <dgm:spPr/>
      <dgm:t>
        <a:bodyPr/>
        <a:lstStyle/>
        <a:p>
          <a:endParaRPr lang="es-ES"/>
        </a:p>
      </dgm:t>
    </dgm:pt>
    <dgm:pt modelId="{AEABB9C3-E876-49B6-9BF5-06A6D1C617C6}">
      <dgm:prSet phldrT="[Texto]"/>
      <dgm:spPr/>
      <dgm:t>
        <a:bodyPr/>
        <a:lstStyle/>
        <a:p>
          <a:r>
            <a:rPr lang="es-ES" dirty="0" smtClean="0"/>
            <a:t>2º </a:t>
          </a:r>
          <a:r>
            <a:rPr lang="es-ES" dirty="0" err="1" smtClean="0"/>
            <a:t>conxugación</a:t>
          </a:r>
          <a:r>
            <a:rPr lang="es-ES" dirty="0" smtClean="0"/>
            <a:t> (-</a:t>
          </a:r>
          <a:r>
            <a:rPr lang="es-ES" dirty="0" err="1" smtClean="0"/>
            <a:t>er</a:t>
          </a:r>
          <a:r>
            <a:rPr lang="es-ES" dirty="0" smtClean="0"/>
            <a:t>)</a:t>
          </a:r>
          <a:endParaRPr lang="es-ES" dirty="0"/>
        </a:p>
      </dgm:t>
    </dgm:pt>
    <dgm:pt modelId="{84E2AD07-7E80-4996-BE6A-87949730E721}" type="parTrans" cxnId="{715CC4CC-257B-49BE-BBC9-69532F2CAC2F}">
      <dgm:prSet/>
      <dgm:spPr/>
      <dgm:t>
        <a:bodyPr/>
        <a:lstStyle/>
        <a:p>
          <a:endParaRPr lang="es-ES"/>
        </a:p>
      </dgm:t>
    </dgm:pt>
    <dgm:pt modelId="{6ECAA3D5-9E6F-48DE-A963-B6EDC3F4FB81}" type="sibTrans" cxnId="{715CC4CC-257B-49BE-BBC9-69532F2CAC2F}">
      <dgm:prSet/>
      <dgm:spPr/>
      <dgm:t>
        <a:bodyPr/>
        <a:lstStyle/>
        <a:p>
          <a:endParaRPr lang="es-ES"/>
        </a:p>
      </dgm:t>
    </dgm:pt>
    <dgm:pt modelId="{B8F4C51F-ECF4-4163-BC6A-ACF8F6D60AAF}">
      <dgm:prSet phldrT="[Texto]"/>
      <dgm:spPr/>
      <dgm:t>
        <a:bodyPr/>
        <a:lstStyle/>
        <a:p>
          <a:r>
            <a:rPr lang="es-ES" dirty="0" err="1" smtClean="0"/>
            <a:t>Ler</a:t>
          </a:r>
          <a:endParaRPr lang="es-ES" dirty="0"/>
        </a:p>
      </dgm:t>
    </dgm:pt>
    <dgm:pt modelId="{BE0092D5-F513-43BE-84D5-392076B219D2}" type="parTrans" cxnId="{12E5DBE6-8352-4A75-BEB0-0F9277E6B05B}">
      <dgm:prSet/>
      <dgm:spPr/>
      <dgm:t>
        <a:bodyPr/>
        <a:lstStyle/>
        <a:p>
          <a:endParaRPr lang="es-ES"/>
        </a:p>
      </dgm:t>
    </dgm:pt>
    <dgm:pt modelId="{E47D6CF3-0162-4B72-85C5-7D4B44A85A4A}" type="sibTrans" cxnId="{12E5DBE6-8352-4A75-BEB0-0F9277E6B05B}">
      <dgm:prSet/>
      <dgm:spPr/>
      <dgm:t>
        <a:bodyPr/>
        <a:lstStyle/>
        <a:p>
          <a:endParaRPr lang="es-ES"/>
        </a:p>
      </dgm:t>
    </dgm:pt>
    <dgm:pt modelId="{D0293487-AEBC-4540-B76E-3F12694B264A}">
      <dgm:prSet phldrT="[Texto]"/>
      <dgm:spPr/>
      <dgm:t>
        <a:bodyPr/>
        <a:lstStyle/>
        <a:p>
          <a:r>
            <a:rPr lang="es-ES" dirty="0" smtClean="0"/>
            <a:t>Comer</a:t>
          </a:r>
          <a:endParaRPr lang="es-ES" dirty="0"/>
        </a:p>
      </dgm:t>
    </dgm:pt>
    <dgm:pt modelId="{50144E5F-EB64-4BE1-9DA8-BC7C78587ECB}" type="parTrans" cxnId="{727457DE-EC13-48E4-96F7-CA30E2FB9F9D}">
      <dgm:prSet/>
      <dgm:spPr/>
      <dgm:t>
        <a:bodyPr/>
        <a:lstStyle/>
        <a:p>
          <a:endParaRPr lang="es-ES"/>
        </a:p>
      </dgm:t>
    </dgm:pt>
    <dgm:pt modelId="{FE4428F9-0DE9-4894-A05B-9C491CFF9845}" type="sibTrans" cxnId="{727457DE-EC13-48E4-96F7-CA30E2FB9F9D}">
      <dgm:prSet/>
      <dgm:spPr/>
      <dgm:t>
        <a:bodyPr/>
        <a:lstStyle/>
        <a:p>
          <a:endParaRPr lang="es-ES"/>
        </a:p>
      </dgm:t>
    </dgm:pt>
    <dgm:pt modelId="{050DBD76-59C9-4BE4-9684-D3376E68C632}">
      <dgm:prSet phldrT="[Texto]"/>
      <dgm:spPr/>
      <dgm:t>
        <a:bodyPr/>
        <a:lstStyle/>
        <a:p>
          <a:r>
            <a:rPr lang="es-ES" dirty="0" smtClean="0"/>
            <a:t>3º </a:t>
          </a:r>
          <a:r>
            <a:rPr lang="es-ES" dirty="0" err="1" smtClean="0"/>
            <a:t>conxugación</a:t>
          </a:r>
          <a:r>
            <a:rPr lang="es-ES" dirty="0" smtClean="0"/>
            <a:t> (-ir)</a:t>
          </a:r>
          <a:endParaRPr lang="es-ES" dirty="0"/>
        </a:p>
      </dgm:t>
    </dgm:pt>
    <dgm:pt modelId="{AFF8E3F8-1B1F-4A2F-A853-B4F0A4EF9CDC}" type="parTrans" cxnId="{39019EAC-C747-4912-A252-B98328DF262B}">
      <dgm:prSet/>
      <dgm:spPr/>
      <dgm:t>
        <a:bodyPr/>
        <a:lstStyle/>
        <a:p>
          <a:endParaRPr lang="es-ES"/>
        </a:p>
      </dgm:t>
    </dgm:pt>
    <dgm:pt modelId="{DF9645A2-DC49-410F-8AD6-F7644C56E033}" type="sibTrans" cxnId="{39019EAC-C747-4912-A252-B98328DF262B}">
      <dgm:prSet/>
      <dgm:spPr/>
      <dgm:t>
        <a:bodyPr/>
        <a:lstStyle/>
        <a:p>
          <a:endParaRPr lang="es-ES"/>
        </a:p>
      </dgm:t>
    </dgm:pt>
    <dgm:pt modelId="{C70F66F7-B429-44A2-B240-BE037CA92FA9}">
      <dgm:prSet phldrT="[Texto]"/>
      <dgm:spPr/>
      <dgm:t>
        <a:bodyPr/>
        <a:lstStyle/>
        <a:p>
          <a:r>
            <a:rPr lang="es-ES" dirty="0" smtClean="0"/>
            <a:t>Escribir </a:t>
          </a:r>
          <a:endParaRPr lang="es-ES" dirty="0"/>
        </a:p>
      </dgm:t>
    </dgm:pt>
    <dgm:pt modelId="{76D2C5F1-256F-4B04-B1D4-547C68AB6295}" type="parTrans" cxnId="{C44D5571-1037-43DF-9C1A-C346495C85E3}">
      <dgm:prSet/>
      <dgm:spPr/>
      <dgm:t>
        <a:bodyPr/>
        <a:lstStyle/>
        <a:p>
          <a:endParaRPr lang="es-ES"/>
        </a:p>
      </dgm:t>
    </dgm:pt>
    <dgm:pt modelId="{08E0A3B1-B941-47E1-992B-6FA5198A702D}" type="sibTrans" cxnId="{C44D5571-1037-43DF-9C1A-C346495C85E3}">
      <dgm:prSet/>
      <dgm:spPr/>
      <dgm:t>
        <a:bodyPr/>
        <a:lstStyle/>
        <a:p>
          <a:endParaRPr lang="es-ES"/>
        </a:p>
      </dgm:t>
    </dgm:pt>
    <dgm:pt modelId="{E2B16F86-E6CF-4860-A7C9-55033AEED86D}">
      <dgm:prSet phldrT="[Texto]"/>
      <dgm:spPr/>
      <dgm:t>
        <a:bodyPr/>
        <a:lstStyle/>
        <a:p>
          <a:r>
            <a:rPr lang="es-ES" dirty="0" err="1" smtClean="0"/>
            <a:t>Rir</a:t>
          </a:r>
          <a:r>
            <a:rPr lang="es-ES" dirty="0" smtClean="0"/>
            <a:t> </a:t>
          </a:r>
          <a:endParaRPr lang="es-ES" dirty="0"/>
        </a:p>
      </dgm:t>
    </dgm:pt>
    <dgm:pt modelId="{8D0F280F-5F48-4BD4-8255-61A9B6324775}" type="parTrans" cxnId="{35EC55A7-5A19-4E74-BDC3-935A7F7A7727}">
      <dgm:prSet/>
      <dgm:spPr/>
      <dgm:t>
        <a:bodyPr/>
        <a:lstStyle/>
        <a:p>
          <a:endParaRPr lang="es-ES"/>
        </a:p>
      </dgm:t>
    </dgm:pt>
    <dgm:pt modelId="{D4B885DE-DA8B-41E9-B7DC-967CA9958A3E}" type="sibTrans" cxnId="{35EC55A7-5A19-4E74-BDC3-935A7F7A7727}">
      <dgm:prSet/>
      <dgm:spPr/>
      <dgm:t>
        <a:bodyPr/>
        <a:lstStyle/>
        <a:p>
          <a:endParaRPr lang="es-ES"/>
        </a:p>
      </dgm:t>
    </dgm:pt>
    <dgm:pt modelId="{DA6BBD54-B9EC-4D90-B5F0-B10C61DB7BCF}" type="pres">
      <dgm:prSet presAssocID="{A102AB22-F657-4C51-88A4-8B1569E117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11FF42-4039-476E-A50E-B4AA08153F79}" type="pres">
      <dgm:prSet presAssocID="{9C901D3A-DD0B-4357-B8E8-C214F62C15EF}" presName="comp" presStyleCnt="0"/>
      <dgm:spPr/>
    </dgm:pt>
    <dgm:pt modelId="{474E94BF-1BA7-4BE0-BED5-B852F364054E}" type="pres">
      <dgm:prSet presAssocID="{9C901D3A-DD0B-4357-B8E8-C214F62C15EF}" presName="box" presStyleLbl="node1" presStyleIdx="0" presStyleCnt="3"/>
      <dgm:spPr/>
      <dgm:t>
        <a:bodyPr/>
        <a:lstStyle/>
        <a:p>
          <a:endParaRPr lang="es-ES"/>
        </a:p>
      </dgm:t>
    </dgm:pt>
    <dgm:pt modelId="{9151947D-F599-4179-B485-98853B82C221}" type="pres">
      <dgm:prSet presAssocID="{9C901D3A-DD0B-4357-B8E8-C214F62C15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E6BEC5-B49E-4190-BC01-FE18CAA9C736}" type="pres">
      <dgm:prSet presAssocID="{9C901D3A-DD0B-4357-B8E8-C214F62C15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B20A34-0C01-4AE7-B1D0-BB65391737FE}" type="pres">
      <dgm:prSet presAssocID="{EFB36F95-6AEF-4E26-99FB-E01B110B9148}" presName="spacer" presStyleCnt="0"/>
      <dgm:spPr/>
    </dgm:pt>
    <dgm:pt modelId="{5205C64F-E30B-491E-917A-C5464F333A2B}" type="pres">
      <dgm:prSet presAssocID="{AEABB9C3-E876-49B6-9BF5-06A6D1C617C6}" presName="comp" presStyleCnt="0"/>
      <dgm:spPr/>
    </dgm:pt>
    <dgm:pt modelId="{9B7E5F87-95EA-4614-A8A9-2E977EAFAADB}" type="pres">
      <dgm:prSet presAssocID="{AEABB9C3-E876-49B6-9BF5-06A6D1C617C6}" presName="box" presStyleLbl="node1" presStyleIdx="1" presStyleCnt="3"/>
      <dgm:spPr/>
      <dgm:t>
        <a:bodyPr/>
        <a:lstStyle/>
        <a:p>
          <a:endParaRPr lang="es-ES"/>
        </a:p>
      </dgm:t>
    </dgm:pt>
    <dgm:pt modelId="{CD8CF2DD-A8E6-4B44-8039-0A72D88304E0}" type="pres">
      <dgm:prSet presAssocID="{AEABB9C3-E876-49B6-9BF5-06A6D1C617C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504A77-5312-4575-A0FA-16B57E3B92E1}" type="pres">
      <dgm:prSet presAssocID="{AEABB9C3-E876-49B6-9BF5-06A6D1C617C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99E44A-9C6C-49F4-B4A3-5A5D4BBD391B}" type="pres">
      <dgm:prSet presAssocID="{6ECAA3D5-9E6F-48DE-A963-B6EDC3F4FB81}" presName="spacer" presStyleCnt="0"/>
      <dgm:spPr/>
    </dgm:pt>
    <dgm:pt modelId="{CAF42ECA-56D2-4FFB-9473-C7C52EBAA611}" type="pres">
      <dgm:prSet presAssocID="{050DBD76-59C9-4BE4-9684-D3376E68C632}" presName="comp" presStyleCnt="0"/>
      <dgm:spPr/>
    </dgm:pt>
    <dgm:pt modelId="{BCD480CD-600D-4501-A260-FCC9B8FA99C9}" type="pres">
      <dgm:prSet presAssocID="{050DBD76-59C9-4BE4-9684-D3376E68C632}" presName="box" presStyleLbl="node1" presStyleIdx="2" presStyleCnt="3"/>
      <dgm:spPr/>
      <dgm:t>
        <a:bodyPr/>
        <a:lstStyle/>
        <a:p>
          <a:endParaRPr lang="es-ES"/>
        </a:p>
      </dgm:t>
    </dgm:pt>
    <dgm:pt modelId="{F7B9EB26-3018-4CF0-989C-A232D06DF35B}" type="pres">
      <dgm:prSet presAssocID="{050DBD76-59C9-4BE4-9684-D3376E68C63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D57B01A-B053-4F4F-9826-C1AD7D7ABD0D}" type="pres">
      <dgm:prSet presAssocID="{050DBD76-59C9-4BE4-9684-D3376E68C63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E991C7-E23A-4B72-8009-316FC3717E45}" type="presOf" srcId="{97C0D587-6CEF-416D-AB99-66AD75B40ECB}" destId="{474E94BF-1BA7-4BE0-BED5-B852F364054E}" srcOrd="0" destOrd="1" presId="urn:microsoft.com/office/officeart/2005/8/layout/vList4"/>
    <dgm:cxn modelId="{35EC55A7-5A19-4E74-BDC3-935A7F7A7727}" srcId="{050DBD76-59C9-4BE4-9684-D3376E68C632}" destId="{E2B16F86-E6CF-4860-A7C9-55033AEED86D}" srcOrd="1" destOrd="0" parTransId="{8D0F280F-5F48-4BD4-8255-61A9B6324775}" sibTransId="{D4B885DE-DA8B-41E9-B7DC-967CA9958A3E}"/>
    <dgm:cxn modelId="{FE6A17C2-4536-482C-A650-21A77860D55D}" srcId="{A102AB22-F657-4C51-88A4-8B1569E11768}" destId="{9C901D3A-DD0B-4357-B8E8-C214F62C15EF}" srcOrd="0" destOrd="0" parTransId="{AE10A40B-B843-44A1-BFBF-A06F2925A349}" sibTransId="{EFB36F95-6AEF-4E26-99FB-E01B110B9148}"/>
    <dgm:cxn modelId="{12E5DBE6-8352-4A75-BEB0-0F9277E6B05B}" srcId="{AEABB9C3-E876-49B6-9BF5-06A6D1C617C6}" destId="{B8F4C51F-ECF4-4163-BC6A-ACF8F6D60AAF}" srcOrd="0" destOrd="0" parTransId="{BE0092D5-F513-43BE-84D5-392076B219D2}" sibTransId="{E47D6CF3-0162-4B72-85C5-7D4B44A85A4A}"/>
    <dgm:cxn modelId="{39019EAC-C747-4912-A252-B98328DF262B}" srcId="{A102AB22-F657-4C51-88A4-8B1569E11768}" destId="{050DBD76-59C9-4BE4-9684-D3376E68C632}" srcOrd="2" destOrd="0" parTransId="{AFF8E3F8-1B1F-4A2F-A853-B4F0A4EF9CDC}" sibTransId="{DF9645A2-DC49-410F-8AD6-F7644C56E033}"/>
    <dgm:cxn modelId="{715CC4CC-257B-49BE-BBC9-69532F2CAC2F}" srcId="{A102AB22-F657-4C51-88A4-8B1569E11768}" destId="{AEABB9C3-E876-49B6-9BF5-06A6D1C617C6}" srcOrd="1" destOrd="0" parTransId="{84E2AD07-7E80-4996-BE6A-87949730E721}" sibTransId="{6ECAA3D5-9E6F-48DE-A963-B6EDC3F4FB81}"/>
    <dgm:cxn modelId="{60597534-E0DF-41EB-8FBD-488F7B0E9CE6}" type="presOf" srcId="{AEABB9C3-E876-49B6-9BF5-06A6D1C617C6}" destId="{9B7E5F87-95EA-4614-A8A9-2E977EAFAADB}" srcOrd="0" destOrd="0" presId="urn:microsoft.com/office/officeart/2005/8/layout/vList4"/>
    <dgm:cxn modelId="{62162A64-269B-46C5-BDA2-80BCC298EA1B}" type="presOf" srcId="{9C901D3A-DD0B-4357-B8E8-C214F62C15EF}" destId="{474E94BF-1BA7-4BE0-BED5-B852F364054E}" srcOrd="0" destOrd="0" presId="urn:microsoft.com/office/officeart/2005/8/layout/vList4"/>
    <dgm:cxn modelId="{CE609CD1-58BC-4865-B11E-AE36E4C5B217}" type="presOf" srcId="{050DBD76-59C9-4BE4-9684-D3376E68C632}" destId="{AD57B01A-B053-4F4F-9826-C1AD7D7ABD0D}" srcOrd="1" destOrd="0" presId="urn:microsoft.com/office/officeart/2005/8/layout/vList4"/>
    <dgm:cxn modelId="{785221C0-D050-47D8-A4ED-1064767E7B25}" type="presOf" srcId="{050DBD76-59C9-4BE4-9684-D3376E68C632}" destId="{BCD480CD-600D-4501-A260-FCC9B8FA99C9}" srcOrd="0" destOrd="0" presId="urn:microsoft.com/office/officeart/2005/8/layout/vList4"/>
    <dgm:cxn modelId="{92DB78F2-DB05-4904-8D0D-EF8C70AA552C}" type="presOf" srcId="{AEABB9C3-E876-49B6-9BF5-06A6D1C617C6}" destId="{01504A77-5312-4575-A0FA-16B57E3B92E1}" srcOrd="1" destOrd="0" presId="urn:microsoft.com/office/officeart/2005/8/layout/vList4"/>
    <dgm:cxn modelId="{D7C59220-C280-4207-B1B3-ED076D1BFDB8}" type="presOf" srcId="{C70F66F7-B429-44A2-B240-BE037CA92FA9}" destId="{AD57B01A-B053-4F4F-9826-C1AD7D7ABD0D}" srcOrd="1" destOrd="1" presId="urn:microsoft.com/office/officeart/2005/8/layout/vList4"/>
    <dgm:cxn modelId="{6055D052-F52E-4BB7-B3E0-D4B9D794694D}" type="presOf" srcId="{A102AB22-F657-4C51-88A4-8B1569E11768}" destId="{DA6BBD54-B9EC-4D90-B5F0-B10C61DB7BCF}" srcOrd="0" destOrd="0" presId="urn:microsoft.com/office/officeart/2005/8/layout/vList4"/>
    <dgm:cxn modelId="{C16C8A1A-8B8D-41AD-90DE-418E1B0913C8}" type="presOf" srcId="{D0293487-AEBC-4540-B76E-3F12694B264A}" destId="{9B7E5F87-95EA-4614-A8A9-2E977EAFAADB}" srcOrd="0" destOrd="2" presId="urn:microsoft.com/office/officeart/2005/8/layout/vList4"/>
    <dgm:cxn modelId="{99B79676-36FE-4993-A902-6ADC1BB381DC}" type="presOf" srcId="{9C901D3A-DD0B-4357-B8E8-C214F62C15EF}" destId="{CEE6BEC5-B49E-4190-BC01-FE18CAA9C736}" srcOrd="1" destOrd="0" presId="urn:microsoft.com/office/officeart/2005/8/layout/vList4"/>
    <dgm:cxn modelId="{23C0ABD4-977F-4C2A-BC49-D7D9A23290C9}" type="presOf" srcId="{E2B16F86-E6CF-4860-A7C9-55033AEED86D}" destId="{AD57B01A-B053-4F4F-9826-C1AD7D7ABD0D}" srcOrd="1" destOrd="2" presId="urn:microsoft.com/office/officeart/2005/8/layout/vList4"/>
    <dgm:cxn modelId="{C44D5571-1037-43DF-9C1A-C346495C85E3}" srcId="{050DBD76-59C9-4BE4-9684-D3376E68C632}" destId="{C70F66F7-B429-44A2-B240-BE037CA92FA9}" srcOrd="0" destOrd="0" parTransId="{76D2C5F1-256F-4B04-B1D4-547C68AB6295}" sibTransId="{08E0A3B1-B941-47E1-992B-6FA5198A702D}"/>
    <dgm:cxn modelId="{C801A3DF-2432-4EA3-B7CB-82E015B16A72}" type="presOf" srcId="{D0293487-AEBC-4540-B76E-3F12694B264A}" destId="{01504A77-5312-4575-A0FA-16B57E3B92E1}" srcOrd="1" destOrd="2" presId="urn:microsoft.com/office/officeart/2005/8/layout/vList4"/>
    <dgm:cxn modelId="{AB4A82C0-7BDF-490D-822C-5C45898CBB02}" type="presOf" srcId="{E2B16F86-E6CF-4860-A7C9-55033AEED86D}" destId="{BCD480CD-600D-4501-A260-FCC9B8FA99C9}" srcOrd="0" destOrd="2" presId="urn:microsoft.com/office/officeart/2005/8/layout/vList4"/>
    <dgm:cxn modelId="{66D4AD79-786C-4C20-AB53-0F86E7AA6245}" type="presOf" srcId="{B8F4C51F-ECF4-4163-BC6A-ACF8F6D60AAF}" destId="{01504A77-5312-4575-A0FA-16B57E3B92E1}" srcOrd="1" destOrd="1" presId="urn:microsoft.com/office/officeart/2005/8/layout/vList4"/>
    <dgm:cxn modelId="{3D0ECEDF-D6EC-4C73-8A3D-AABD6867226C}" type="presOf" srcId="{B8F4C51F-ECF4-4163-BC6A-ACF8F6D60AAF}" destId="{9B7E5F87-95EA-4614-A8A9-2E977EAFAADB}" srcOrd="0" destOrd="1" presId="urn:microsoft.com/office/officeart/2005/8/layout/vList4"/>
    <dgm:cxn modelId="{727457DE-EC13-48E4-96F7-CA30E2FB9F9D}" srcId="{AEABB9C3-E876-49B6-9BF5-06A6D1C617C6}" destId="{D0293487-AEBC-4540-B76E-3F12694B264A}" srcOrd="1" destOrd="0" parTransId="{50144E5F-EB64-4BE1-9DA8-BC7C78587ECB}" sibTransId="{FE4428F9-0DE9-4894-A05B-9C491CFF9845}"/>
    <dgm:cxn modelId="{298097C5-58B6-4AA9-9219-D3D8F3E877F1}" type="presOf" srcId="{C70F66F7-B429-44A2-B240-BE037CA92FA9}" destId="{BCD480CD-600D-4501-A260-FCC9B8FA99C9}" srcOrd="0" destOrd="1" presId="urn:microsoft.com/office/officeart/2005/8/layout/vList4"/>
    <dgm:cxn modelId="{5DB42C14-E5C2-480D-8D76-C54190AA872C}" type="presOf" srcId="{97C0D587-6CEF-416D-AB99-66AD75B40ECB}" destId="{CEE6BEC5-B49E-4190-BC01-FE18CAA9C736}" srcOrd="1" destOrd="1" presId="urn:microsoft.com/office/officeart/2005/8/layout/vList4"/>
    <dgm:cxn modelId="{BFA57EA9-CCCC-4563-B13F-166FE5F78BF5}" srcId="{9C901D3A-DD0B-4357-B8E8-C214F62C15EF}" destId="{97C0D587-6CEF-416D-AB99-66AD75B40ECB}" srcOrd="0" destOrd="0" parTransId="{BD9FF831-2955-4B82-B1CB-252E5CF70B29}" sibTransId="{EF4FC03C-9E74-411D-A3A8-19F4F55B7108}"/>
    <dgm:cxn modelId="{039C2D82-38B4-427C-A5FE-EB90AE57004E}" type="presOf" srcId="{7FE21D5F-4984-45B2-B195-5F9F02224B13}" destId="{474E94BF-1BA7-4BE0-BED5-B852F364054E}" srcOrd="0" destOrd="2" presId="urn:microsoft.com/office/officeart/2005/8/layout/vList4"/>
    <dgm:cxn modelId="{D972C6D2-66E5-45E4-85A9-92B4AA875DC1}" srcId="{9C901D3A-DD0B-4357-B8E8-C214F62C15EF}" destId="{7FE21D5F-4984-45B2-B195-5F9F02224B13}" srcOrd="1" destOrd="0" parTransId="{021A04B5-21E0-4767-ADA1-7A1904C83481}" sibTransId="{E93C3ABA-75E5-4FC2-87D5-BF22A1241D5D}"/>
    <dgm:cxn modelId="{5B0F4FDD-5FA6-4E77-ABE6-B0BB93D36EF6}" type="presOf" srcId="{7FE21D5F-4984-45B2-B195-5F9F02224B13}" destId="{CEE6BEC5-B49E-4190-BC01-FE18CAA9C736}" srcOrd="1" destOrd="2" presId="urn:microsoft.com/office/officeart/2005/8/layout/vList4"/>
    <dgm:cxn modelId="{9731341B-9466-40EE-9B54-01C536215C8C}" type="presParOf" srcId="{DA6BBD54-B9EC-4D90-B5F0-B10C61DB7BCF}" destId="{9211FF42-4039-476E-A50E-B4AA08153F79}" srcOrd="0" destOrd="0" presId="urn:microsoft.com/office/officeart/2005/8/layout/vList4"/>
    <dgm:cxn modelId="{F0568912-D868-4E61-B0BB-8E447037CE2D}" type="presParOf" srcId="{9211FF42-4039-476E-A50E-B4AA08153F79}" destId="{474E94BF-1BA7-4BE0-BED5-B852F364054E}" srcOrd="0" destOrd="0" presId="urn:microsoft.com/office/officeart/2005/8/layout/vList4"/>
    <dgm:cxn modelId="{C53E8E54-8A49-4F26-A4C5-5CF29CC19494}" type="presParOf" srcId="{9211FF42-4039-476E-A50E-B4AA08153F79}" destId="{9151947D-F599-4179-B485-98853B82C221}" srcOrd="1" destOrd="0" presId="urn:microsoft.com/office/officeart/2005/8/layout/vList4"/>
    <dgm:cxn modelId="{4C010F0F-5A19-40F1-B454-3F293EEEABEC}" type="presParOf" srcId="{9211FF42-4039-476E-A50E-B4AA08153F79}" destId="{CEE6BEC5-B49E-4190-BC01-FE18CAA9C736}" srcOrd="2" destOrd="0" presId="urn:microsoft.com/office/officeart/2005/8/layout/vList4"/>
    <dgm:cxn modelId="{57826013-43E5-4882-A08D-425A4B0A2FC5}" type="presParOf" srcId="{DA6BBD54-B9EC-4D90-B5F0-B10C61DB7BCF}" destId="{E6B20A34-0C01-4AE7-B1D0-BB65391737FE}" srcOrd="1" destOrd="0" presId="urn:microsoft.com/office/officeart/2005/8/layout/vList4"/>
    <dgm:cxn modelId="{67125C8D-6092-4E93-BCB0-5BC2AEFCB33E}" type="presParOf" srcId="{DA6BBD54-B9EC-4D90-B5F0-B10C61DB7BCF}" destId="{5205C64F-E30B-491E-917A-C5464F333A2B}" srcOrd="2" destOrd="0" presId="urn:microsoft.com/office/officeart/2005/8/layout/vList4"/>
    <dgm:cxn modelId="{3ECAC5AA-1971-4BA1-A103-1428D5066B78}" type="presParOf" srcId="{5205C64F-E30B-491E-917A-C5464F333A2B}" destId="{9B7E5F87-95EA-4614-A8A9-2E977EAFAADB}" srcOrd="0" destOrd="0" presId="urn:microsoft.com/office/officeart/2005/8/layout/vList4"/>
    <dgm:cxn modelId="{BC4D6AD2-D50B-42E5-8499-FCC56A4A77CE}" type="presParOf" srcId="{5205C64F-E30B-491E-917A-C5464F333A2B}" destId="{CD8CF2DD-A8E6-4B44-8039-0A72D88304E0}" srcOrd="1" destOrd="0" presId="urn:microsoft.com/office/officeart/2005/8/layout/vList4"/>
    <dgm:cxn modelId="{81FD73BA-99EA-4AFC-8CDF-61A0EB04C338}" type="presParOf" srcId="{5205C64F-E30B-491E-917A-C5464F333A2B}" destId="{01504A77-5312-4575-A0FA-16B57E3B92E1}" srcOrd="2" destOrd="0" presId="urn:microsoft.com/office/officeart/2005/8/layout/vList4"/>
    <dgm:cxn modelId="{DD7D480C-1D8D-460D-89DA-9EA3E564FEB5}" type="presParOf" srcId="{DA6BBD54-B9EC-4D90-B5F0-B10C61DB7BCF}" destId="{EA99E44A-9C6C-49F4-B4A3-5A5D4BBD391B}" srcOrd="3" destOrd="0" presId="urn:microsoft.com/office/officeart/2005/8/layout/vList4"/>
    <dgm:cxn modelId="{A2A1CFBF-08A6-455C-9C30-187CFAA61B48}" type="presParOf" srcId="{DA6BBD54-B9EC-4D90-B5F0-B10C61DB7BCF}" destId="{CAF42ECA-56D2-4FFB-9473-C7C52EBAA611}" srcOrd="4" destOrd="0" presId="urn:microsoft.com/office/officeart/2005/8/layout/vList4"/>
    <dgm:cxn modelId="{0BD29B08-3E0E-482E-890A-BB988A9DA1BC}" type="presParOf" srcId="{CAF42ECA-56D2-4FFB-9473-C7C52EBAA611}" destId="{BCD480CD-600D-4501-A260-FCC9B8FA99C9}" srcOrd="0" destOrd="0" presId="urn:microsoft.com/office/officeart/2005/8/layout/vList4"/>
    <dgm:cxn modelId="{462EA690-8C10-4FE4-89F7-0F3513A6F767}" type="presParOf" srcId="{CAF42ECA-56D2-4FFB-9473-C7C52EBAA611}" destId="{F7B9EB26-3018-4CF0-989C-A232D06DF35B}" srcOrd="1" destOrd="0" presId="urn:microsoft.com/office/officeart/2005/8/layout/vList4"/>
    <dgm:cxn modelId="{0054ED83-C9EE-49BE-B410-43961B909E1E}" type="presParOf" srcId="{CAF42ECA-56D2-4FFB-9473-C7C52EBAA611}" destId="{AD57B01A-B053-4F4F-9826-C1AD7D7ABD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5B5FF-9CAE-4ED8-B9B4-0294831EDD8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7508AD7-6A62-45AD-AC62-D10FC8748F8D}">
      <dgm:prSet phldrT="[Texto]"/>
      <dgm:spPr/>
      <dgm:t>
        <a:bodyPr/>
        <a:lstStyle/>
        <a:p>
          <a:r>
            <a:rPr lang="es-ES" dirty="0" smtClean="0"/>
            <a:t>Número</a:t>
          </a:r>
          <a:endParaRPr lang="es-ES" dirty="0"/>
        </a:p>
      </dgm:t>
    </dgm:pt>
    <dgm:pt modelId="{D78E1A61-EDDC-4C02-B2DB-7546E4A5F6CF}" type="parTrans" cxnId="{9BA58DCD-F93C-44BD-8653-4A9DAA6E722D}">
      <dgm:prSet/>
      <dgm:spPr/>
      <dgm:t>
        <a:bodyPr/>
        <a:lstStyle/>
        <a:p>
          <a:endParaRPr lang="es-ES"/>
        </a:p>
      </dgm:t>
    </dgm:pt>
    <dgm:pt modelId="{88997EF6-2EE2-4B49-9830-4AC7E448A920}" type="sibTrans" cxnId="{9BA58DCD-F93C-44BD-8653-4A9DAA6E722D}">
      <dgm:prSet/>
      <dgm:spPr/>
      <dgm:t>
        <a:bodyPr/>
        <a:lstStyle/>
        <a:p>
          <a:endParaRPr lang="es-ES"/>
        </a:p>
      </dgm:t>
    </dgm:pt>
    <dgm:pt modelId="{22BD03BC-EBC6-4EB8-8946-00C1A528F96E}">
      <dgm:prSet phldrT="[Texto]"/>
      <dgm:spPr/>
      <dgm:t>
        <a:bodyPr/>
        <a:lstStyle/>
        <a:p>
          <a:r>
            <a:rPr lang="es-ES" dirty="0" smtClean="0"/>
            <a:t>Singular</a:t>
          </a:r>
        </a:p>
        <a:p>
          <a:r>
            <a:rPr lang="es-ES" dirty="0" smtClean="0"/>
            <a:t>Eu </a:t>
          </a:r>
          <a:r>
            <a:rPr lang="es-ES" dirty="0" err="1" smtClean="0"/>
            <a:t>andei</a:t>
          </a:r>
          <a:endParaRPr lang="es-ES" dirty="0"/>
        </a:p>
      </dgm:t>
    </dgm:pt>
    <dgm:pt modelId="{37AB461B-2BC1-4BF0-BE75-9F10E74DB888}" type="parTrans" cxnId="{3BED688F-AE5E-4BFE-976E-8751D87CB2F3}">
      <dgm:prSet/>
      <dgm:spPr/>
      <dgm:t>
        <a:bodyPr/>
        <a:lstStyle/>
        <a:p>
          <a:endParaRPr lang="es-ES"/>
        </a:p>
      </dgm:t>
    </dgm:pt>
    <dgm:pt modelId="{142597BE-8283-4065-9657-1E91FDB9B890}" type="sibTrans" cxnId="{3BED688F-AE5E-4BFE-976E-8751D87CB2F3}">
      <dgm:prSet/>
      <dgm:spPr/>
      <dgm:t>
        <a:bodyPr/>
        <a:lstStyle/>
        <a:p>
          <a:endParaRPr lang="es-ES"/>
        </a:p>
      </dgm:t>
    </dgm:pt>
    <dgm:pt modelId="{DA8DE94D-18EB-4B66-8FCB-A1B0B542D26D}">
      <dgm:prSet phldrT="[Texto]"/>
      <dgm:spPr/>
      <dgm:t>
        <a:bodyPr/>
        <a:lstStyle/>
        <a:p>
          <a:r>
            <a:rPr lang="es-ES" dirty="0" smtClean="0"/>
            <a:t>Plural</a:t>
          </a:r>
        </a:p>
        <a:p>
          <a:r>
            <a:rPr lang="es-ES" dirty="0" err="1" smtClean="0"/>
            <a:t>Nós</a:t>
          </a:r>
          <a:r>
            <a:rPr lang="es-ES" dirty="0" smtClean="0"/>
            <a:t> </a:t>
          </a:r>
          <a:r>
            <a:rPr lang="es-ES" dirty="0" err="1" smtClean="0"/>
            <a:t>andivemos</a:t>
          </a:r>
          <a:endParaRPr lang="es-ES" dirty="0"/>
        </a:p>
      </dgm:t>
    </dgm:pt>
    <dgm:pt modelId="{675207BC-005C-4A6B-AE41-632CE4F7EB1D}" type="parTrans" cxnId="{1A5EB0AB-4E1D-4C28-AC38-725A90C002B3}">
      <dgm:prSet/>
      <dgm:spPr/>
      <dgm:t>
        <a:bodyPr/>
        <a:lstStyle/>
        <a:p>
          <a:endParaRPr lang="es-ES"/>
        </a:p>
      </dgm:t>
    </dgm:pt>
    <dgm:pt modelId="{A86D9FC0-0A8C-4F1D-A90A-A744FA1738CD}" type="sibTrans" cxnId="{1A5EB0AB-4E1D-4C28-AC38-725A90C002B3}">
      <dgm:prSet/>
      <dgm:spPr/>
      <dgm:t>
        <a:bodyPr/>
        <a:lstStyle/>
        <a:p>
          <a:endParaRPr lang="es-ES"/>
        </a:p>
      </dgm:t>
    </dgm:pt>
    <dgm:pt modelId="{107BE8D0-5DFD-4D67-967E-CAD07F856D79}" type="pres">
      <dgm:prSet presAssocID="{B075B5FF-9CAE-4ED8-B9B4-0294831EDD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8FB925-C679-4115-8DCB-3E9C3793BE8E}" type="pres">
      <dgm:prSet presAssocID="{F7508AD7-6A62-45AD-AC62-D10FC8748F8D}" presName="hierRoot1" presStyleCnt="0">
        <dgm:presLayoutVars>
          <dgm:hierBranch val="init"/>
        </dgm:presLayoutVars>
      </dgm:prSet>
      <dgm:spPr/>
    </dgm:pt>
    <dgm:pt modelId="{8A0A42E7-0F7A-430F-865B-DF8A53717537}" type="pres">
      <dgm:prSet presAssocID="{F7508AD7-6A62-45AD-AC62-D10FC8748F8D}" presName="rootComposite1" presStyleCnt="0"/>
      <dgm:spPr/>
    </dgm:pt>
    <dgm:pt modelId="{9EE6F769-A7CC-41BD-8863-9BB068C6BB70}" type="pres">
      <dgm:prSet presAssocID="{F7508AD7-6A62-45AD-AC62-D10FC8748F8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15E5FE-BC59-494F-AE38-02249DA57E5A}" type="pres">
      <dgm:prSet presAssocID="{F7508AD7-6A62-45AD-AC62-D10FC8748F8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8D908A8-37B0-4E6E-AFC7-59F6DED4AD2A}" type="pres">
      <dgm:prSet presAssocID="{F7508AD7-6A62-45AD-AC62-D10FC8748F8D}" presName="hierChild2" presStyleCnt="0"/>
      <dgm:spPr/>
    </dgm:pt>
    <dgm:pt modelId="{07342B7B-02EA-4455-9634-E72B6978C4E3}" type="pres">
      <dgm:prSet presAssocID="{37AB461B-2BC1-4BF0-BE75-9F10E74DB8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0256554-670C-432B-91D0-7AE7CC5900E7}" type="pres">
      <dgm:prSet presAssocID="{22BD03BC-EBC6-4EB8-8946-00C1A528F96E}" presName="hierRoot2" presStyleCnt="0">
        <dgm:presLayoutVars>
          <dgm:hierBranch val="init"/>
        </dgm:presLayoutVars>
      </dgm:prSet>
      <dgm:spPr/>
    </dgm:pt>
    <dgm:pt modelId="{D0B3AA56-C71A-403A-BC4C-6A0475B9471F}" type="pres">
      <dgm:prSet presAssocID="{22BD03BC-EBC6-4EB8-8946-00C1A528F96E}" presName="rootComposite" presStyleCnt="0"/>
      <dgm:spPr/>
    </dgm:pt>
    <dgm:pt modelId="{4C0BFD25-C8DA-4C29-B741-C55224DE3C32}" type="pres">
      <dgm:prSet presAssocID="{22BD03BC-EBC6-4EB8-8946-00C1A528F96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5263EB-080E-451B-A04B-09197C5CEB11}" type="pres">
      <dgm:prSet presAssocID="{22BD03BC-EBC6-4EB8-8946-00C1A528F9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F0027DB8-1EFE-44AD-A3B1-04AB53FDF353}" type="pres">
      <dgm:prSet presAssocID="{22BD03BC-EBC6-4EB8-8946-00C1A528F96E}" presName="hierChild4" presStyleCnt="0"/>
      <dgm:spPr/>
    </dgm:pt>
    <dgm:pt modelId="{97F0096D-78E8-48DF-AA58-A8B3890AD8B4}" type="pres">
      <dgm:prSet presAssocID="{22BD03BC-EBC6-4EB8-8946-00C1A528F96E}" presName="hierChild5" presStyleCnt="0"/>
      <dgm:spPr/>
    </dgm:pt>
    <dgm:pt modelId="{40934ED4-A0E8-41A3-93E2-4CF2E30588B6}" type="pres">
      <dgm:prSet presAssocID="{675207BC-005C-4A6B-AE41-632CE4F7EB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2A5F1B9-7220-4C64-B5D5-9B67A5859260}" type="pres">
      <dgm:prSet presAssocID="{DA8DE94D-18EB-4B66-8FCB-A1B0B542D26D}" presName="hierRoot2" presStyleCnt="0">
        <dgm:presLayoutVars>
          <dgm:hierBranch val="init"/>
        </dgm:presLayoutVars>
      </dgm:prSet>
      <dgm:spPr/>
    </dgm:pt>
    <dgm:pt modelId="{8E27B941-912D-4AA2-A5F8-3D0C64268BD4}" type="pres">
      <dgm:prSet presAssocID="{DA8DE94D-18EB-4B66-8FCB-A1B0B542D26D}" presName="rootComposite" presStyleCnt="0"/>
      <dgm:spPr/>
    </dgm:pt>
    <dgm:pt modelId="{505E91DB-0485-4C40-9E2E-78ED106C58DD}" type="pres">
      <dgm:prSet presAssocID="{DA8DE94D-18EB-4B66-8FCB-A1B0B542D2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181EE4-C54A-44AE-B24B-846C79D776F6}" type="pres">
      <dgm:prSet presAssocID="{DA8DE94D-18EB-4B66-8FCB-A1B0B542D2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E3C42AA0-AF1D-40B0-8685-9DF1FE3C4B4B}" type="pres">
      <dgm:prSet presAssocID="{DA8DE94D-18EB-4B66-8FCB-A1B0B542D26D}" presName="hierChild4" presStyleCnt="0"/>
      <dgm:spPr/>
    </dgm:pt>
    <dgm:pt modelId="{48CDC646-D3CC-45DF-AC14-CCECF98A8D71}" type="pres">
      <dgm:prSet presAssocID="{DA8DE94D-18EB-4B66-8FCB-A1B0B542D26D}" presName="hierChild5" presStyleCnt="0"/>
      <dgm:spPr/>
    </dgm:pt>
    <dgm:pt modelId="{1F5C547D-B9C8-419C-B9C9-38B526346B51}" type="pres">
      <dgm:prSet presAssocID="{F7508AD7-6A62-45AD-AC62-D10FC8748F8D}" presName="hierChild3" presStyleCnt="0"/>
      <dgm:spPr/>
    </dgm:pt>
  </dgm:ptLst>
  <dgm:cxnLst>
    <dgm:cxn modelId="{F6D5B466-66B8-4D7A-A971-97B671DE85D6}" type="presOf" srcId="{22BD03BC-EBC6-4EB8-8946-00C1A528F96E}" destId="{4C0BFD25-C8DA-4C29-B741-C55224DE3C32}" srcOrd="0" destOrd="0" presId="urn:microsoft.com/office/officeart/2005/8/layout/orgChart1"/>
    <dgm:cxn modelId="{B55E5D19-31A6-4C4F-B5CB-4F966409AC5B}" type="presOf" srcId="{F7508AD7-6A62-45AD-AC62-D10FC8748F8D}" destId="{9EE6F769-A7CC-41BD-8863-9BB068C6BB70}" srcOrd="0" destOrd="0" presId="urn:microsoft.com/office/officeart/2005/8/layout/orgChart1"/>
    <dgm:cxn modelId="{46DC0433-940E-4066-B6C5-C83054D602A3}" type="presOf" srcId="{DA8DE94D-18EB-4B66-8FCB-A1B0B542D26D}" destId="{9B181EE4-C54A-44AE-B24B-846C79D776F6}" srcOrd="1" destOrd="0" presId="urn:microsoft.com/office/officeart/2005/8/layout/orgChart1"/>
    <dgm:cxn modelId="{DE9946D1-5F86-4CD3-97F2-6EC4E8D93505}" type="presOf" srcId="{22BD03BC-EBC6-4EB8-8946-00C1A528F96E}" destId="{455263EB-080E-451B-A04B-09197C5CEB11}" srcOrd="1" destOrd="0" presId="urn:microsoft.com/office/officeart/2005/8/layout/orgChart1"/>
    <dgm:cxn modelId="{3BED688F-AE5E-4BFE-976E-8751D87CB2F3}" srcId="{F7508AD7-6A62-45AD-AC62-D10FC8748F8D}" destId="{22BD03BC-EBC6-4EB8-8946-00C1A528F96E}" srcOrd="0" destOrd="0" parTransId="{37AB461B-2BC1-4BF0-BE75-9F10E74DB888}" sibTransId="{142597BE-8283-4065-9657-1E91FDB9B890}"/>
    <dgm:cxn modelId="{A7BDD4D5-27AD-48CA-81E6-7EE192A52599}" type="presOf" srcId="{F7508AD7-6A62-45AD-AC62-D10FC8748F8D}" destId="{4515E5FE-BC59-494F-AE38-02249DA57E5A}" srcOrd="1" destOrd="0" presId="urn:microsoft.com/office/officeart/2005/8/layout/orgChart1"/>
    <dgm:cxn modelId="{2D33AFBD-5819-48F0-9CA0-B35EE4CCA46B}" type="presOf" srcId="{37AB461B-2BC1-4BF0-BE75-9F10E74DB888}" destId="{07342B7B-02EA-4455-9634-E72B6978C4E3}" srcOrd="0" destOrd="0" presId="urn:microsoft.com/office/officeart/2005/8/layout/orgChart1"/>
    <dgm:cxn modelId="{E3628223-C682-4984-AA77-D2571F75D402}" type="presOf" srcId="{B075B5FF-9CAE-4ED8-B9B4-0294831EDD80}" destId="{107BE8D0-5DFD-4D67-967E-CAD07F856D79}" srcOrd="0" destOrd="0" presId="urn:microsoft.com/office/officeart/2005/8/layout/orgChart1"/>
    <dgm:cxn modelId="{FE990884-D161-49FA-9403-FD7B73F3A41F}" type="presOf" srcId="{DA8DE94D-18EB-4B66-8FCB-A1B0B542D26D}" destId="{505E91DB-0485-4C40-9E2E-78ED106C58DD}" srcOrd="0" destOrd="0" presId="urn:microsoft.com/office/officeart/2005/8/layout/orgChart1"/>
    <dgm:cxn modelId="{1A5EB0AB-4E1D-4C28-AC38-725A90C002B3}" srcId="{F7508AD7-6A62-45AD-AC62-D10FC8748F8D}" destId="{DA8DE94D-18EB-4B66-8FCB-A1B0B542D26D}" srcOrd="1" destOrd="0" parTransId="{675207BC-005C-4A6B-AE41-632CE4F7EB1D}" sibTransId="{A86D9FC0-0A8C-4F1D-A90A-A744FA1738CD}"/>
    <dgm:cxn modelId="{9BA58DCD-F93C-44BD-8653-4A9DAA6E722D}" srcId="{B075B5FF-9CAE-4ED8-B9B4-0294831EDD80}" destId="{F7508AD7-6A62-45AD-AC62-D10FC8748F8D}" srcOrd="0" destOrd="0" parTransId="{D78E1A61-EDDC-4C02-B2DB-7546E4A5F6CF}" sibTransId="{88997EF6-2EE2-4B49-9830-4AC7E448A920}"/>
    <dgm:cxn modelId="{EFECC9CA-E432-4F42-9FDC-8A0D7EACAFE1}" type="presOf" srcId="{675207BC-005C-4A6B-AE41-632CE4F7EB1D}" destId="{40934ED4-A0E8-41A3-93E2-4CF2E30588B6}" srcOrd="0" destOrd="0" presId="urn:microsoft.com/office/officeart/2005/8/layout/orgChart1"/>
    <dgm:cxn modelId="{43122B84-6B77-4228-ADB7-C371E925F856}" type="presParOf" srcId="{107BE8D0-5DFD-4D67-967E-CAD07F856D79}" destId="{AA8FB925-C679-4115-8DCB-3E9C3793BE8E}" srcOrd="0" destOrd="0" presId="urn:microsoft.com/office/officeart/2005/8/layout/orgChart1"/>
    <dgm:cxn modelId="{DCC7D588-2B46-469A-9700-DC794ED25FAA}" type="presParOf" srcId="{AA8FB925-C679-4115-8DCB-3E9C3793BE8E}" destId="{8A0A42E7-0F7A-430F-865B-DF8A53717537}" srcOrd="0" destOrd="0" presId="urn:microsoft.com/office/officeart/2005/8/layout/orgChart1"/>
    <dgm:cxn modelId="{48EB7F60-112F-4A14-80BD-B87AE65A8EDF}" type="presParOf" srcId="{8A0A42E7-0F7A-430F-865B-DF8A53717537}" destId="{9EE6F769-A7CC-41BD-8863-9BB068C6BB70}" srcOrd="0" destOrd="0" presId="urn:microsoft.com/office/officeart/2005/8/layout/orgChart1"/>
    <dgm:cxn modelId="{F0BBD9DB-BC1D-4666-BE0A-A6B7914DAD74}" type="presParOf" srcId="{8A0A42E7-0F7A-430F-865B-DF8A53717537}" destId="{4515E5FE-BC59-494F-AE38-02249DA57E5A}" srcOrd="1" destOrd="0" presId="urn:microsoft.com/office/officeart/2005/8/layout/orgChart1"/>
    <dgm:cxn modelId="{1AC04F30-639F-425A-9C48-412CEDEB5EFD}" type="presParOf" srcId="{AA8FB925-C679-4115-8DCB-3E9C3793BE8E}" destId="{88D908A8-37B0-4E6E-AFC7-59F6DED4AD2A}" srcOrd="1" destOrd="0" presId="urn:microsoft.com/office/officeart/2005/8/layout/orgChart1"/>
    <dgm:cxn modelId="{60EF37C3-4A35-4E4F-B0FD-06518A1D5D7F}" type="presParOf" srcId="{88D908A8-37B0-4E6E-AFC7-59F6DED4AD2A}" destId="{07342B7B-02EA-4455-9634-E72B6978C4E3}" srcOrd="0" destOrd="0" presId="urn:microsoft.com/office/officeart/2005/8/layout/orgChart1"/>
    <dgm:cxn modelId="{6709EFED-5710-47B1-A5AA-67737ABD0189}" type="presParOf" srcId="{88D908A8-37B0-4E6E-AFC7-59F6DED4AD2A}" destId="{40256554-670C-432B-91D0-7AE7CC5900E7}" srcOrd="1" destOrd="0" presId="urn:microsoft.com/office/officeart/2005/8/layout/orgChart1"/>
    <dgm:cxn modelId="{35BE8824-4504-480B-B2DD-3FD0EE0849EC}" type="presParOf" srcId="{40256554-670C-432B-91D0-7AE7CC5900E7}" destId="{D0B3AA56-C71A-403A-BC4C-6A0475B9471F}" srcOrd="0" destOrd="0" presId="urn:microsoft.com/office/officeart/2005/8/layout/orgChart1"/>
    <dgm:cxn modelId="{088B7E71-D2B4-48E7-9FF2-3DD7B348680F}" type="presParOf" srcId="{D0B3AA56-C71A-403A-BC4C-6A0475B9471F}" destId="{4C0BFD25-C8DA-4C29-B741-C55224DE3C32}" srcOrd="0" destOrd="0" presId="urn:microsoft.com/office/officeart/2005/8/layout/orgChart1"/>
    <dgm:cxn modelId="{D799BCA7-7D75-45AE-8E88-47C6E3189240}" type="presParOf" srcId="{D0B3AA56-C71A-403A-BC4C-6A0475B9471F}" destId="{455263EB-080E-451B-A04B-09197C5CEB11}" srcOrd="1" destOrd="0" presId="urn:microsoft.com/office/officeart/2005/8/layout/orgChart1"/>
    <dgm:cxn modelId="{E1344F0B-282B-4FAA-A63A-8EB4C7213BAF}" type="presParOf" srcId="{40256554-670C-432B-91D0-7AE7CC5900E7}" destId="{F0027DB8-1EFE-44AD-A3B1-04AB53FDF353}" srcOrd="1" destOrd="0" presId="urn:microsoft.com/office/officeart/2005/8/layout/orgChart1"/>
    <dgm:cxn modelId="{4D9C4CD7-6F1F-46D6-A714-FEC80CCFAC92}" type="presParOf" srcId="{40256554-670C-432B-91D0-7AE7CC5900E7}" destId="{97F0096D-78E8-48DF-AA58-A8B3890AD8B4}" srcOrd="2" destOrd="0" presId="urn:microsoft.com/office/officeart/2005/8/layout/orgChart1"/>
    <dgm:cxn modelId="{EA70112F-5D7B-45CE-8939-99B8A6F8AA92}" type="presParOf" srcId="{88D908A8-37B0-4E6E-AFC7-59F6DED4AD2A}" destId="{40934ED4-A0E8-41A3-93E2-4CF2E30588B6}" srcOrd="2" destOrd="0" presId="urn:microsoft.com/office/officeart/2005/8/layout/orgChart1"/>
    <dgm:cxn modelId="{DD84857C-D9F0-4894-B857-8AB4B337E8F0}" type="presParOf" srcId="{88D908A8-37B0-4E6E-AFC7-59F6DED4AD2A}" destId="{E2A5F1B9-7220-4C64-B5D5-9B67A5859260}" srcOrd="3" destOrd="0" presId="urn:microsoft.com/office/officeart/2005/8/layout/orgChart1"/>
    <dgm:cxn modelId="{6C584A2C-248A-48EC-81C8-03F27FECB94F}" type="presParOf" srcId="{E2A5F1B9-7220-4C64-B5D5-9B67A5859260}" destId="{8E27B941-912D-4AA2-A5F8-3D0C64268BD4}" srcOrd="0" destOrd="0" presId="urn:microsoft.com/office/officeart/2005/8/layout/orgChart1"/>
    <dgm:cxn modelId="{D3526C12-C2BC-45E1-A8BA-C8F754472CCA}" type="presParOf" srcId="{8E27B941-912D-4AA2-A5F8-3D0C64268BD4}" destId="{505E91DB-0485-4C40-9E2E-78ED106C58DD}" srcOrd="0" destOrd="0" presId="urn:microsoft.com/office/officeart/2005/8/layout/orgChart1"/>
    <dgm:cxn modelId="{6C692D7F-C4D8-4932-B501-DC895BA54A8D}" type="presParOf" srcId="{8E27B941-912D-4AA2-A5F8-3D0C64268BD4}" destId="{9B181EE4-C54A-44AE-B24B-846C79D776F6}" srcOrd="1" destOrd="0" presId="urn:microsoft.com/office/officeart/2005/8/layout/orgChart1"/>
    <dgm:cxn modelId="{696D9EB0-08FB-4087-BA6E-C33F040B45F5}" type="presParOf" srcId="{E2A5F1B9-7220-4C64-B5D5-9B67A5859260}" destId="{E3C42AA0-AF1D-40B0-8685-9DF1FE3C4B4B}" srcOrd="1" destOrd="0" presId="urn:microsoft.com/office/officeart/2005/8/layout/orgChart1"/>
    <dgm:cxn modelId="{5527FF18-3314-4BCC-85D2-1DA29EAECAD1}" type="presParOf" srcId="{E2A5F1B9-7220-4C64-B5D5-9B67A5859260}" destId="{48CDC646-D3CC-45DF-AC14-CCECF98A8D71}" srcOrd="2" destOrd="0" presId="urn:microsoft.com/office/officeart/2005/8/layout/orgChart1"/>
    <dgm:cxn modelId="{3C04C1EF-7F4E-409D-81D0-BE0B7E00A082}" type="presParOf" srcId="{AA8FB925-C679-4115-8DCB-3E9C3793BE8E}" destId="{1F5C547D-B9C8-419C-B9C9-38B526346B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185BB-2D92-4562-A31B-FAD54CD0E552}" type="doc">
      <dgm:prSet loTypeId="urn:microsoft.com/office/officeart/2005/8/layout/orgChart1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EB5497DC-451F-4781-9718-8A284CB0DEFE}">
      <dgm:prSet phldrT="[Texto]"/>
      <dgm:spPr/>
      <dgm:t>
        <a:bodyPr/>
        <a:lstStyle/>
        <a:p>
          <a:r>
            <a:rPr lang="es-ES" dirty="0" smtClean="0"/>
            <a:t>PERSONA</a:t>
          </a:r>
          <a:endParaRPr lang="es-ES" dirty="0"/>
        </a:p>
      </dgm:t>
    </dgm:pt>
    <dgm:pt modelId="{7681CF26-81C3-498B-9541-F306EBF6A5B1}" type="parTrans" cxnId="{668471FD-33A0-41C2-93E5-14D78BB38A19}">
      <dgm:prSet/>
      <dgm:spPr/>
      <dgm:t>
        <a:bodyPr/>
        <a:lstStyle/>
        <a:p>
          <a:endParaRPr lang="es-ES"/>
        </a:p>
      </dgm:t>
    </dgm:pt>
    <dgm:pt modelId="{59C5DEC6-DB04-4899-AE11-7DC6645D56EA}" type="sibTrans" cxnId="{668471FD-33A0-41C2-93E5-14D78BB38A19}">
      <dgm:prSet/>
      <dgm:spPr/>
      <dgm:t>
        <a:bodyPr/>
        <a:lstStyle/>
        <a:p>
          <a:endParaRPr lang="es-ES"/>
        </a:p>
      </dgm:t>
    </dgm:pt>
    <dgm:pt modelId="{3A00FB46-824F-463D-A815-46C3D3846F32}">
      <dgm:prSet phldrT="[Texto]" custT="1"/>
      <dgm:spPr/>
      <dgm:t>
        <a:bodyPr/>
        <a:lstStyle/>
        <a:p>
          <a:r>
            <a:rPr lang="es-ES" sz="1800" b="1" dirty="0" smtClean="0"/>
            <a:t>1º PERSOA</a:t>
          </a:r>
        </a:p>
        <a:p>
          <a:r>
            <a:rPr lang="es-ES" sz="1800" b="1" dirty="0" err="1" smtClean="0"/>
            <a:t>Sing</a:t>
          </a:r>
          <a:r>
            <a:rPr lang="es-ES" sz="1800" b="1" dirty="0" smtClean="0"/>
            <a:t>: </a:t>
          </a:r>
          <a:r>
            <a:rPr lang="es-ES" sz="1800" dirty="0" smtClean="0"/>
            <a:t>Eu ando</a:t>
          </a:r>
        </a:p>
        <a:p>
          <a:r>
            <a:rPr lang="es-ES" sz="1800" dirty="0" smtClean="0"/>
            <a:t>Plural: </a:t>
          </a:r>
          <a:r>
            <a:rPr lang="es-ES" sz="1800" dirty="0" err="1" smtClean="0"/>
            <a:t>Nós</a:t>
          </a:r>
          <a:r>
            <a:rPr lang="es-ES" sz="1800" dirty="0" smtClean="0"/>
            <a:t> andamos</a:t>
          </a:r>
          <a:endParaRPr lang="es-ES" sz="1800" dirty="0"/>
        </a:p>
      </dgm:t>
    </dgm:pt>
    <dgm:pt modelId="{B68010CA-AB75-4A34-82E4-3E398F3B994E}" type="parTrans" cxnId="{82580CF8-8FD6-41FE-B77D-0901A3FDDB06}">
      <dgm:prSet/>
      <dgm:spPr/>
      <dgm:t>
        <a:bodyPr/>
        <a:lstStyle/>
        <a:p>
          <a:endParaRPr lang="es-ES"/>
        </a:p>
      </dgm:t>
    </dgm:pt>
    <dgm:pt modelId="{09FEB3DB-DA94-4209-9798-A1960049D34E}" type="sibTrans" cxnId="{82580CF8-8FD6-41FE-B77D-0901A3FDDB06}">
      <dgm:prSet/>
      <dgm:spPr/>
      <dgm:t>
        <a:bodyPr/>
        <a:lstStyle/>
        <a:p>
          <a:endParaRPr lang="es-ES"/>
        </a:p>
      </dgm:t>
    </dgm:pt>
    <dgm:pt modelId="{A3005849-959B-41B7-90D0-4501A0300F28}">
      <dgm:prSet phldrT="[Texto]" custT="1"/>
      <dgm:spPr/>
      <dgm:t>
        <a:bodyPr/>
        <a:lstStyle/>
        <a:p>
          <a:r>
            <a:rPr lang="es-ES" sz="1800" b="1" dirty="0" smtClean="0"/>
            <a:t>2º PERSOA</a:t>
          </a:r>
        </a:p>
        <a:p>
          <a:r>
            <a:rPr lang="es-ES" sz="1800" b="1" dirty="0" err="1" smtClean="0"/>
            <a:t>Sing</a:t>
          </a:r>
          <a:r>
            <a:rPr lang="es-ES" sz="1600" dirty="0" smtClean="0"/>
            <a:t>: Ti andas</a:t>
          </a:r>
        </a:p>
        <a:p>
          <a:r>
            <a:rPr lang="es-ES" sz="1600" dirty="0" smtClean="0"/>
            <a:t>Plural: </a:t>
          </a:r>
          <a:r>
            <a:rPr lang="es-ES" sz="1600" dirty="0" err="1" smtClean="0"/>
            <a:t>Vós</a:t>
          </a:r>
          <a:r>
            <a:rPr lang="es-ES" sz="1600" dirty="0" smtClean="0"/>
            <a:t> </a:t>
          </a:r>
          <a:r>
            <a:rPr lang="es-ES" sz="1600" dirty="0" err="1" smtClean="0"/>
            <a:t>andades</a:t>
          </a:r>
          <a:endParaRPr lang="es-ES" sz="1600" dirty="0"/>
        </a:p>
      </dgm:t>
    </dgm:pt>
    <dgm:pt modelId="{7513E194-3163-4A95-B1F3-6AA7EE6E0B40}" type="parTrans" cxnId="{B2BD8BCD-F8B4-4639-9C47-A1A8F5AEE30F}">
      <dgm:prSet/>
      <dgm:spPr/>
      <dgm:t>
        <a:bodyPr/>
        <a:lstStyle/>
        <a:p>
          <a:endParaRPr lang="es-ES"/>
        </a:p>
      </dgm:t>
    </dgm:pt>
    <dgm:pt modelId="{E866D6A5-0F4E-477D-8FC7-2521776F5DA5}" type="sibTrans" cxnId="{B2BD8BCD-F8B4-4639-9C47-A1A8F5AEE30F}">
      <dgm:prSet/>
      <dgm:spPr/>
      <dgm:t>
        <a:bodyPr/>
        <a:lstStyle/>
        <a:p>
          <a:endParaRPr lang="es-ES"/>
        </a:p>
      </dgm:t>
    </dgm:pt>
    <dgm:pt modelId="{8F1F935F-C8F1-4D58-9161-1F1BECC3BDCF}">
      <dgm:prSet phldrT="[Texto]" custT="1"/>
      <dgm:spPr/>
      <dgm:t>
        <a:bodyPr/>
        <a:lstStyle/>
        <a:p>
          <a:r>
            <a:rPr lang="es-ES" sz="1800" b="1" dirty="0" smtClean="0"/>
            <a:t>3º PERSOA</a:t>
          </a:r>
        </a:p>
        <a:p>
          <a:r>
            <a:rPr lang="es-ES" sz="1800" b="1" dirty="0" err="1" smtClean="0"/>
            <a:t>Sing</a:t>
          </a:r>
          <a:r>
            <a:rPr lang="es-ES" sz="1800" b="1" dirty="0" smtClean="0"/>
            <a:t>: </a:t>
          </a:r>
          <a:r>
            <a:rPr lang="es-ES" sz="1800" dirty="0" smtClean="0"/>
            <a:t>El/</a:t>
          </a:r>
          <a:r>
            <a:rPr lang="es-ES" sz="1800" dirty="0" err="1" smtClean="0"/>
            <a:t>ela</a:t>
          </a:r>
          <a:r>
            <a:rPr lang="es-ES" sz="1800" dirty="0" smtClean="0"/>
            <a:t> anda</a:t>
          </a:r>
        </a:p>
        <a:p>
          <a:r>
            <a:rPr lang="es-ES" sz="1800" dirty="0" smtClean="0"/>
            <a:t>Plural: </a:t>
          </a:r>
        </a:p>
        <a:p>
          <a:r>
            <a:rPr lang="es-ES" sz="1800" dirty="0" err="1" smtClean="0"/>
            <a:t>Elas</a:t>
          </a:r>
          <a:r>
            <a:rPr lang="es-ES" sz="1800" dirty="0" smtClean="0"/>
            <a:t>/eles andan</a:t>
          </a:r>
          <a:endParaRPr lang="es-ES" sz="1800" dirty="0"/>
        </a:p>
      </dgm:t>
    </dgm:pt>
    <dgm:pt modelId="{E0E6BBB5-1BF6-43DA-A29E-4C35F6951935}" type="parTrans" cxnId="{26E3EEB0-327F-4778-B179-F96BADA3C1CC}">
      <dgm:prSet/>
      <dgm:spPr/>
      <dgm:t>
        <a:bodyPr/>
        <a:lstStyle/>
        <a:p>
          <a:endParaRPr lang="es-ES"/>
        </a:p>
      </dgm:t>
    </dgm:pt>
    <dgm:pt modelId="{B56C6F17-023E-4D1F-860E-430B307A8BF3}" type="sibTrans" cxnId="{26E3EEB0-327F-4778-B179-F96BADA3C1CC}">
      <dgm:prSet/>
      <dgm:spPr/>
      <dgm:t>
        <a:bodyPr/>
        <a:lstStyle/>
        <a:p>
          <a:endParaRPr lang="es-ES"/>
        </a:p>
      </dgm:t>
    </dgm:pt>
    <dgm:pt modelId="{AF22317B-170E-4C8C-8EA1-792C7CDBFE4E}" type="pres">
      <dgm:prSet presAssocID="{D9D185BB-2D92-4562-A31B-FAD54CD0E5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6E122E9-7557-4D20-A582-C49C30E07AD9}" type="pres">
      <dgm:prSet presAssocID="{EB5497DC-451F-4781-9718-8A284CB0DEFE}" presName="hierRoot1" presStyleCnt="0">
        <dgm:presLayoutVars>
          <dgm:hierBranch val="init"/>
        </dgm:presLayoutVars>
      </dgm:prSet>
      <dgm:spPr/>
    </dgm:pt>
    <dgm:pt modelId="{E4723A2F-17EF-4FBA-BAB3-8E0643D5A53F}" type="pres">
      <dgm:prSet presAssocID="{EB5497DC-451F-4781-9718-8A284CB0DEFE}" presName="rootComposite1" presStyleCnt="0"/>
      <dgm:spPr/>
    </dgm:pt>
    <dgm:pt modelId="{AF7B49A6-AB55-440B-8416-49A126F8201B}" type="pres">
      <dgm:prSet presAssocID="{EB5497DC-451F-4781-9718-8A284CB0DEF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5270AE-6045-460B-AC71-4C47E6A833EB}" type="pres">
      <dgm:prSet presAssocID="{EB5497DC-451F-4781-9718-8A284CB0DEF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5B630A-D9B2-47A0-8A90-2A71113C1B3F}" type="pres">
      <dgm:prSet presAssocID="{EB5497DC-451F-4781-9718-8A284CB0DEFE}" presName="hierChild2" presStyleCnt="0"/>
      <dgm:spPr/>
    </dgm:pt>
    <dgm:pt modelId="{12184132-D040-4F5A-BAA9-FCCF0970F57B}" type="pres">
      <dgm:prSet presAssocID="{B68010CA-AB75-4A34-82E4-3E398F3B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28ACEFE-57F9-40F9-9A74-9DBD944AFF7A}" type="pres">
      <dgm:prSet presAssocID="{3A00FB46-824F-463D-A815-46C3D3846F32}" presName="hierRoot2" presStyleCnt="0">
        <dgm:presLayoutVars>
          <dgm:hierBranch val="init"/>
        </dgm:presLayoutVars>
      </dgm:prSet>
      <dgm:spPr/>
    </dgm:pt>
    <dgm:pt modelId="{31CF5B8B-E39D-4F9B-9B1D-E765290ED463}" type="pres">
      <dgm:prSet presAssocID="{3A00FB46-824F-463D-A815-46C3D3846F32}" presName="rootComposite" presStyleCnt="0"/>
      <dgm:spPr/>
    </dgm:pt>
    <dgm:pt modelId="{C19AA3F5-4FD0-480C-89E7-A26503C4B82A}" type="pres">
      <dgm:prSet presAssocID="{3A00FB46-824F-463D-A815-46C3D3846F32}" presName="rootText" presStyleLbl="node2" presStyleIdx="0" presStyleCnt="3" custScaleX="136640" custScaleY="14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6245E-ED47-4175-AC94-C62DC5E142D7}" type="pres">
      <dgm:prSet presAssocID="{3A00FB46-824F-463D-A815-46C3D3846F32}" presName="rootConnector" presStyleLbl="node2" presStyleIdx="0" presStyleCnt="3"/>
      <dgm:spPr/>
      <dgm:t>
        <a:bodyPr/>
        <a:lstStyle/>
        <a:p>
          <a:endParaRPr lang="es-ES"/>
        </a:p>
      </dgm:t>
    </dgm:pt>
    <dgm:pt modelId="{A18E79CC-BFAA-46A2-AE19-23AF47A21E17}" type="pres">
      <dgm:prSet presAssocID="{3A00FB46-824F-463D-A815-46C3D3846F32}" presName="hierChild4" presStyleCnt="0"/>
      <dgm:spPr/>
    </dgm:pt>
    <dgm:pt modelId="{590D011B-96A5-4F6B-BB8B-D41E56BF3ED7}" type="pres">
      <dgm:prSet presAssocID="{3A00FB46-824F-463D-A815-46C3D3846F32}" presName="hierChild5" presStyleCnt="0"/>
      <dgm:spPr/>
    </dgm:pt>
    <dgm:pt modelId="{4E19A1F0-1179-4869-9731-040C7821C411}" type="pres">
      <dgm:prSet presAssocID="{7513E194-3163-4A95-B1F3-6AA7EE6E0B4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529138-1666-4B97-A2F1-F992314AAF18}" type="pres">
      <dgm:prSet presAssocID="{A3005849-959B-41B7-90D0-4501A0300F28}" presName="hierRoot2" presStyleCnt="0">
        <dgm:presLayoutVars>
          <dgm:hierBranch val="init"/>
        </dgm:presLayoutVars>
      </dgm:prSet>
      <dgm:spPr/>
    </dgm:pt>
    <dgm:pt modelId="{A9B26850-4A9B-46AD-89E2-2C9B27A195C6}" type="pres">
      <dgm:prSet presAssocID="{A3005849-959B-41B7-90D0-4501A0300F28}" presName="rootComposite" presStyleCnt="0"/>
      <dgm:spPr/>
    </dgm:pt>
    <dgm:pt modelId="{F410B2B0-9D70-49CD-ABF5-B835D546ACF8}" type="pres">
      <dgm:prSet presAssocID="{A3005849-959B-41B7-90D0-4501A0300F28}" presName="rootText" presStyleLbl="node2" presStyleIdx="1" presStyleCnt="3" custScaleX="143203" custScaleY="16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FF9091-0A78-4ED3-A532-A1E3D92D33FF}" type="pres">
      <dgm:prSet presAssocID="{A3005849-959B-41B7-90D0-4501A0300F28}" presName="rootConnector" presStyleLbl="node2" presStyleIdx="1" presStyleCnt="3"/>
      <dgm:spPr/>
      <dgm:t>
        <a:bodyPr/>
        <a:lstStyle/>
        <a:p>
          <a:endParaRPr lang="es-ES"/>
        </a:p>
      </dgm:t>
    </dgm:pt>
    <dgm:pt modelId="{27E35F6F-B11E-4088-9E8F-047E39321F6F}" type="pres">
      <dgm:prSet presAssocID="{A3005849-959B-41B7-90D0-4501A0300F28}" presName="hierChild4" presStyleCnt="0"/>
      <dgm:spPr/>
    </dgm:pt>
    <dgm:pt modelId="{AAC01FBE-3360-49A2-809C-1B62E906290C}" type="pres">
      <dgm:prSet presAssocID="{A3005849-959B-41B7-90D0-4501A0300F28}" presName="hierChild5" presStyleCnt="0"/>
      <dgm:spPr/>
    </dgm:pt>
    <dgm:pt modelId="{41DBC4FE-5F73-4501-82BB-D837F9D0424B}" type="pres">
      <dgm:prSet presAssocID="{E0E6BBB5-1BF6-43DA-A29E-4C35F695193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ADCE433D-DE8B-4BB7-BEEE-F11871FF95A8}" type="pres">
      <dgm:prSet presAssocID="{8F1F935F-C8F1-4D58-9161-1F1BECC3BDCF}" presName="hierRoot2" presStyleCnt="0">
        <dgm:presLayoutVars>
          <dgm:hierBranch val="init"/>
        </dgm:presLayoutVars>
      </dgm:prSet>
      <dgm:spPr/>
    </dgm:pt>
    <dgm:pt modelId="{1D0DA7F8-1293-4345-9D43-F4C8D06E5DF3}" type="pres">
      <dgm:prSet presAssocID="{8F1F935F-C8F1-4D58-9161-1F1BECC3BDCF}" presName="rootComposite" presStyleCnt="0"/>
      <dgm:spPr/>
    </dgm:pt>
    <dgm:pt modelId="{A047A3EC-07EF-46E7-A097-E3B1EA244DE7}" type="pres">
      <dgm:prSet presAssocID="{8F1F935F-C8F1-4D58-9161-1F1BECC3BDCF}" presName="rootText" presStyleLbl="node2" presStyleIdx="2" presStyleCnt="3" custScaleX="131079" custScaleY="19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548B3B-F132-445A-8A15-DD24DB047532}" type="pres">
      <dgm:prSet presAssocID="{8F1F935F-C8F1-4D58-9161-1F1BECC3BDCF}" presName="rootConnector" presStyleLbl="node2" presStyleIdx="2" presStyleCnt="3"/>
      <dgm:spPr/>
      <dgm:t>
        <a:bodyPr/>
        <a:lstStyle/>
        <a:p>
          <a:endParaRPr lang="es-ES"/>
        </a:p>
      </dgm:t>
    </dgm:pt>
    <dgm:pt modelId="{599A56C5-ACE4-4136-AF9E-E165F361C7C6}" type="pres">
      <dgm:prSet presAssocID="{8F1F935F-C8F1-4D58-9161-1F1BECC3BDCF}" presName="hierChild4" presStyleCnt="0"/>
      <dgm:spPr/>
    </dgm:pt>
    <dgm:pt modelId="{5DD88A98-C173-47F1-8DFA-B443679A31C9}" type="pres">
      <dgm:prSet presAssocID="{8F1F935F-C8F1-4D58-9161-1F1BECC3BDCF}" presName="hierChild5" presStyleCnt="0"/>
      <dgm:spPr/>
    </dgm:pt>
    <dgm:pt modelId="{957FBC29-77D7-44E4-B45D-1638B079F89A}" type="pres">
      <dgm:prSet presAssocID="{EB5497DC-451F-4781-9718-8A284CB0DEFE}" presName="hierChild3" presStyleCnt="0"/>
      <dgm:spPr/>
    </dgm:pt>
  </dgm:ptLst>
  <dgm:cxnLst>
    <dgm:cxn modelId="{04B9AF13-A3D3-4B0A-9799-E47BF95EE836}" type="presOf" srcId="{A3005849-959B-41B7-90D0-4501A0300F28}" destId="{0EFF9091-0A78-4ED3-A532-A1E3D92D33FF}" srcOrd="1" destOrd="0" presId="urn:microsoft.com/office/officeart/2005/8/layout/orgChart1"/>
    <dgm:cxn modelId="{7D1F4AD6-4E75-40C2-BD43-C44EDCD29BA2}" type="presOf" srcId="{8F1F935F-C8F1-4D58-9161-1F1BECC3BDCF}" destId="{A047A3EC-07EF-46E7-A097-E3B1EA244DE7}" srcOrd="0" destOrd="0" presId="urn:microsoft.com/office/officeart/2005/8/layout/orgChart1"/>
    <dgm:cxn modelId="{26E3EEB0-327F-4778-B179-F96BADA3C1CC}" srcId="{EB5497DC-451F-4781-9718-8A284CB0DEFE}" destId="{8F1F935F-C8F1-4D58-9161-1F1BECC3BDCF}" srcOrd="2" destOrd="0" parTransId="{E0E6BBB5-1BF6-43DA-A29E-4C35F6951935}" sibTransId="{B56C6F17-023E-4D1F-860E-430B307A8BF3}"/>
    <dgm:cxn modelId="{82580CF8-8FD6-41FE-B77D-0901A3FDDB06}" srcId="{EB5497DC-451F-4781-9718-8A284CB0DEFE}" destId="{3A00FB46-824F-463D-A815-46C3D3846F32}" srcOrd="0" destOrd="0" parTransId="{B68010CA-AB75-4A34-82E4-3E398F3B994E}" sibTransId="{09FEB3DB-DA94-4209-9798-A1960049D34E}"/>
    <dgm:cxn modelId="{BC67AC1F-5036-42D9-93DC-BF810E459ADA}" type="presOf" srcId="{B68010CA-AB75-4A34-82E4-3E398F3B994E}" destId="{12184132-D040-4F5A-BAA9-FCCF0970F57B}" srcOrd="0" destOrd="0" presId="urn:microsoft.com/office/officeart/2005/8/layout/orgChart1"/>
    <dgm:cxn modelId="{B2BD8BCD-F8B4-4639-9C47-A1A8F5AEE30F}" srcId="{EB5497DC-451F-4781-9718-8A284CB0DEFE}" destId="{A3005849-959B-41B7-90D0-4501A0300F28}" srcOrd="1" destOrd="0" parTransId="{7513E194-3163-4A95-B1F3-6AA7EE6E0B40}" sibTransId="{E866D6A5-0F4E-477D-8FC7-2521776F5DA5}"/>
    <dgm:cxn modelId="{565C1C16-8509-4744-B569-FE5CB378124F}" type="presOf" srcId="{A3005849-959B-41B7-90D0-4501A0300F28}" destId="{F410B2B0-9D70-49CD-ABF5-B835D546ACF8}" srcOrd="0" destOrd="0" presId="urn:microsoft.com/office/officeart/2005/8/layout/orgChart1"/>
    <dgm:cxn modelId="{5C8573AA-53B9-463C-B7EE-0964B3B0D418}" type="presOf" srcId="{EB5497DC-451F-4781-9718-8A284CB0DEFE}" destId="{AF7B49A6-AB55-440B-8416-49A126F8201B}" srcOrd="0" destOrd="0" presId="urn:microsoft.com/office/officeart/2005/8/layout/orgChart1"/>
    <dgm:cxn modelId="{5932EC92-EFDF-482C-8276-70C88754B928}" type="presOf" srcId="{7513E194-3163-4A95-B1F3-6AA7EE6E0B40}" destId="{4E19A1F0-1179-4869-9731-040C7821C411}" srcOrd="0" destOrd="0" presId="urn:microsoft.com/office/officeart/2005/8/layout/orgChart1"/>
    <dgm:cxn modelId="{6E1E4A07-4C9F-4DA2-BAF3-AEAD51A63FDF}" type="presOf" srcId="{3A00FB46-824F-463D-A815-46C3D3846F32}" destId="{C19AA3F5-4FD0-480C-89E7-A26503C4B82A}" srcOrd="0" destOrd="0" presId="urn:microsoft.com/office/officeart/2005/8/layout/orgChart1"/>
    <dgm:cxn modelId="{668471FD-33A0-41C2-93E5-14D78BB38A19}" srcId="{D9D185BB-2D92-4562-A31B-FAD54CD0E552}" destId="{EB5497DC-451F-4781-9718-8A284CB0DEFE}" srcOrd="0" destOrd="0" parTransId="{7681CF26-81C3-498B-9541-F306EBF6A5B1}" sibTransId="{59C5DEC6-DB04-4899-AE11-7DC6645D56EA}"/>
    <dgm:cxn modelId="{7C4EB17A-DC02-4C66-B270-D019199E7B95}" type="presOf" srcId="{E0E6BBB5-1BF6-43DA-A29E-4C35F6951935}" destId="{41DBC4FE-5F73-4501-82BB-D837F9D0424B}" srcOrd="0" destOrd="0" presId="urn:microsoft.com/office/officeart/2005/8/layout/orgChart1"/>
    <dgm:cxn modelId="{34C1D84B-52C3-4414-80C4-D8009A06EBE6}" type="presOf" srcId="{EB5497DC-451F-4781-9718-8A284CB0DEFE}" destId="{FF5270AE-6045-460B-AC71-4C47E6A833EB}" srcOrd="1" destOrd="0" presId="urn:microsoft.com/office/officeart/2005/8/layout/orgChart1"/>
    <dgm:cxn modelId="{0A7B3D3F-7123-4CA5-BC80-718194AE5BE9}" type="presOf" srcId="{D9D185BB-2D92-4562-A31B-FAD54CD0E552}" destId="{AF22317B-170E-4C8C-8EA1-792C7CDBFE4E}" srcOrd="0" destOrd="0" presId="urn:microsoft.com/office/officeart/2005/8/layout/orgChart1"/>
    <dgm:cxn modelId="{A6059934-AB6F-4C84-8193-282FFE9E130B}" type="presOf" srcId="{8F1F935F-C8F1-4D58-9161-1F1BECC3BDCF}" destId="{E7548B3B-F132-445A-8A15-DD24DB047532}" srcOrd="1" destOrd="0" presId="urn:microsoft.com/office/officeart/2005/8/layout/orgChart1"/>
    <dgm:cxn modelId="{B59C5762-BBBE-4FB8-BD83-A960618C49B2}" type="presOf" srcId="{3A00FB46-824F-463D-A815-46C3D3846F32}" destId="{54B6245E-ED47-4175-AC94-C62DC5E142D7}" srcOrd="1" destOrd="0" presId="urn:microsoft.com/office/officeart/2005/8/layout/orgChart1"/>
    <dgm:cxn modelId="{3BCC027E-5FAF-47CD-8F00-C8B1C68E0B07}" type="presParOf" srcId="{AF22317B-170E-4C8C-8EA1-792C7CDBFE4E}" destId="{B6E122E9-7557-4D20-A582-C49C30E07AD9}" srcOrd="0" destOrd="0" presId="urn:microsoft.com/office/officeart/2005/8/layout/orgChart1"/>
    <dgm:cxn modelId="{D35A1FBE-C58D-4B0C-93F0-9BE4D107A3A1}" type="presParOf" srcId="{B6E122E9-7557-4D20-A582-C49C30E07AD9}" destId="{E4723A2F-17EF-4FBA-BAB3-8E0643D5A53F}" srcOrd="0" destOrd="0" presId="urn:microsoft.com/office/officeart/2005/8/layout/orgChart1"/>
    <dgm:cxn modelId="{C4B31955-F0BB-49A3-8EE7-7BDEDFDE3E61}" type="presParOf" srcId="{E4723A2F-17EF-4FBA-BAB3-8E0643D5A53F}" destId="{AF7B49A6-AB55-440B-8416-49A126F8201B}" srcOrd="0" destOrd="0" presId="urn:microsoft.com/office/officeart/2005/8/layout/orgChart1"/>
    <dgm:cxn modelId="{577708A2-FC5A-4923-AE0C-17D25A8D4663}" type="presParOf" srcId="{E4723A2F-17EF-4FBA-BAB3-8E0643D5A53F}" destId="{FF5270AE-6045-460B-AC71-4C47E6A833EB}" srcOrd="1" destOrd="0" presId="urn:microsoft.com/office/officeart/2005/8/layout/orgChart1"/>
    <dgm:cxn modelId="{A39CBD30-80F0-4CBF-BD22-4F794DCEA114}" type="presParOf" srcId="{B6E122E9-7557-4D20-A582-C49C30E07AD9}" destId="{A35B630A-D9B2-47A0-8A90-2A71113C1B3F}" srcOrd="1" destOrd="0" presId="urn:microsoft.com/office/officeart/2005/8/layout/orgChart1"/>
    <dgm:cxn modelId="{6CB8949C-602D-49AA-A3E9-551354BF441B}" type="presParOf" srcId="{A35B630A-D9B2-47A0-8A90-2A71113C1B3F}" destId="{12184132-D040-4F5A-BAA9-FCCF0970F57B}" srcOrd="0" destOrd="0" presId="urn:microsoft.com/office/officeart/2005/8/layout/orgChart1"/>
    <dgm:cxn modelId="{88534490-EC40-4145-9F1C-65135EEF5346}" type="presParOf" srcId="{A35B630A-D9B2-47A0-8A90-2A71113C1B3F}" destId="{628ACEFE-57F9-40F9-9A74-9DBD944AFF7A}" srcOrd="1" destOrd="0" presId="urn:microsoft.com/office/officeart/2005/8/layout/orgChart1"/>
    <dgm:cxn modelId="{2FBB32A1-CA9F-4F59-9558-39FF60BD5992}" type="presParOf" srcId="{628ACEFE-57F9-40F9-9A74-9DBD944AFF7A}" destId="{31CF5B8B-E39D-4F9B-9B1D-E765290ED463}" srcOrd="0" destOrd="0" presId="urn:microsoft.com/office/officeart/2005/8/layout/orgChart1"/>
    <dgm:cxn modelId="{56781A54-61E1-46B3-B5D3-3699FE74C498}" type="presParOf" srcId="{31CF5B8B-E39D-4F9B-9B1D-E765290ED463}" destId="{C19AA3F5-4FD0-480C-89E7-A26503C4B82A}" srcOrd="0" destOrd="0" presId="urn:microsoft.com/office/officeart/2005/8/layout/orgChart1"/>
    <dgm:cxn modelId="{24E954FB-5434-44B6-8943-F1122D3439A9}" type="presParOf" srcId="{31CF5B8B-E39D-4F9B-9B1D-E765290ED463}" destId="{54B6245E-ED47-4175-AC94-C62DC5E142D7}" srcOrd="1" destOrd="0" presId="urn:microsoft.com/office/officeart/2005/8/layout/orgChart1"/>
    <dgm:cxn modelId="{99DD2A35-6E10-449E-BEAC-7A57E2EA1D4E}" type="presParOf" srcId="{628ACEFE-57F9-40F9-9A74-9DBD944AFF7A}" destId="{A18E79CC-BFAA-46A2-AE19-23AF47A21E17}" srcOrd="1" destOrd="0" presId="urn:microsoft.com/office/officeart/2005/8/layout/orgChart1"/>
    <dgm:cxn modelId="{2040AA7B-F85E-4E49-8D1C-14D18F99A785}" type="presParOf" srcId="{628ACEFE-57F9-40F9-9A74-9DBD944AFF7A}" destId="{590D011B-96A5-4F6B-BB8B-D41E56BF3ED7}" srcOrd="2" destOrd="0" presId="urn:microsoft.com/office/officeart/2005/8/layout/orgChart1"/>
    <dgm:cxn modelId="{CBC19850-BBE8-4902-A6EF-8146C25179C5}" type="presParOf" srcId="{A35B630A-D9B2-47A0-8A90-2A71113C1B3F}" destId="{4E19A1F0-1179-4869-9731-040C7821C411}" srcOrd="2" destOrd="0" presId="urn:microsoft.com/office/officeart/2005/8/layout/orgChart1"/>
    <dgm:cxn modelId="{2A90C3C7-38D7-457D-B39A-F37B11EA60F3}" type="presParOf" srcId="{A35B630A-D9B2-47A0-8A90-2A71113C1B3F}" destId="{9D529138-1666-4B97-A2F1-F992314AAF18}" srcOrd="3" destOrd="0" presId="urn:microsoft.com/office/officeart/2005/8/layout/orgChart1"/>
    <dgm:cxn modelId="{4A101BC2-C593-4B6B-9EDF-B7E2FD6E3B3C}" type="presParOf" srcId="{9D529138-1666-4B97-A2F1-F992314AAF18}" destId="{A9B26850-4A9B-46AD-89E2-2C9B27A195C6}" srcOrd="0" destOrd="0" presId="urn:microsoft.com/office/officeart/2005/8/layout/orgChart1"/>
    <dgm:cxn modelId="{8F67031D-6279-4A96-BC46-D23A1FE3BD1C}" type="presParOf" srcId="{A9B26850-4A9B-46AD-89E2-2C9B27A195C6}" destId="{F410B2B0-9D70-49CD-ABF5-B835D546ACF8}" srcOrd="0" destOrd="0" presId="urn:microsoft.com/office/officeart/2005/8/layout/orgChart1"/>
    <dgm:cxn modelId="{15F8DBFC-1C8A-4732-AD74-11C35A41FF87}" type="presParOf" srcId="{A9B26850-4A9B-46AD-89E2-2C9B27A195C6}" destId="{0EFF9091-0A78-4ED3-A532-A1E3D92D33FF}" srcOrd="1" destOrd="0" presId="urn:microsoft.com/office/officeart/2005/8/layout/orgChart1"/>
    <dgm:cxn modelId="{02DCF7A0-BD11-4E80-9065-A7EDBB15BF43}" type="presParOf" srcId="{9D529138-1666-4B97-A2F1-F992314AAF18}" destId="{27E35F6F-B11E-4088-9E8F-047E39321F6F}" srcOrd="1" destOrd="0" presId="urn:microsoft.com/office/officeart/2005/8/layout/orgChart1"/>
    <dgm:cxn modelId="{F5657624-1F92-46F6-8F37-CA60764AFE20}" type="presParOf" srcId="{9D529138-1666-4B97-A2F1-F992314AAF18}" destId="{AAC01FBE-3360-49A2-809C-1B62E906290C}" srcOrd="2" destOrd="0" presId="urn:microsoft.com/office/officeart/2005/8/layout/orgChart1"/>
    <dgm:cxn modelId="{9F3673E1-4FE4-44B2-8412-EB83393F6D85}" type="presParOf" srcId="{A35B630A-D9B2-47A0-8A90-2A71113C1B3F}" destId="{41DBC4FE-5F73-4501-82BB-D837F9D0424B}" srcOrd="4" destOrd="0" presId="urn:microsoft.com/office/officeart/2005/8/layout/orgChart1"/>
    <dgm:cxn modelId="{B5584668-FB00-4AEF-93B5-9D0BCE835B49}" type="presParOf" srcId="{A35B630A-D9B2-47A0-8A90-2A71113C1B3F}" destId="{ADCE433D-DE8B-4BB7-BEEE-F11871FF95A8}" srcOrd="5" destOrd="0" presId="urn:microsoft.com/office/officeart/2005/8/layout/orgChart1"/>
    <dgm:cxn modelId="{A6BD1ABA-204E-477B-BB0C-B294B8206F35}" type="presParOf" srcId="{ADCE433D-DE8B-4BB7-BEEE-F11871FF95A8}" destId="{1D0DA7F8-1293-4345-9D43-F4C8D06E5DF3}" srcOrd="0" destOrd="0" presId="urn:microsoft.com/office/officeart/2005/8/layout/orgChart1"/>
    <dgm:cxn modelId="{83784E56-17A9-4312-9E87-058577A550C4}" type="presParOf" srcId="{1D0DA7F8-1293-4345-9D43-F4C8D06E5DF3}" destId="{A047A3EC-07EF-46E7-A097-E3B1EA244DE7}" srcOrd="0" destOrd="0" presId="urn:microsoft.com/office/officeart/2005/8/layout/orgChart1"/>
    <dgm:cxn modelId="{88C0D304-391D-4B96-93AF-74D394B04D02}" type="presParOf" srcId="{1D0DA7F8-1293-4345-9D43-F4C8D06E5DF3}" destId="{E7548B3B-F132-445A-8A15-DD24DB047532}" srcOrd="1" destOrd="0" presId="urn:microsoft.com/office/officeart/2005/8/layout/orgChart1"/>
    <dgm:cxn modelId="{E81276AD-8FE3-489C-A994-A4804901A4AD}" type="presParOf" srcId="{ADCE433D-DE8B-4BB7-BEEE-F11871FF95A8}" destId="{599A56C5-ACE4-4136-AF9E-E165F361C7C6}" srcOrd="1" destOrd="0" presId="urn:microsoft.com/office/officeart/2005/8/layout/orgChart1"/>
    <dgm:cxn modelId="{C7722FCE-F998-4656-85CC-C5583CD3768C}" type="presParOf" srcId="{ADCE433D-DE8B-4BB7-BEEE-F11871FF95A8}" destId="{5DD88A98-C173-47F1-8DFA-B443679A31C9}" srcOrd="2" destOrd="0" presId="urn:microsoft.com/office/officeart/2005/8/layout/orgChart1"/>
    <dgm:cxn modelId="{0A3E3955-89B9-4A7B-B040-F1F1C475C0CE}" type="presParOf" srcId="{B6E122E9-7557-4D20-A582-C49C30E07AD9}" destId="{957FBC29-77D7-44E4-B45D-1638B079F8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E94BF-1BA7-4BE0-BED5-B852F364054E}">
      <dsp:nvSpPr>
        <dsp:cNvPr id="0" name=""/>
        <dsp:cNvSpPr/>
      </dsp:nvSpPr>
      <dsp:spPr>
        <a:xfrm>
          <a:off x="0" y="0"/>
          <a:ext cx="7239000" cy="1514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1º </a:t>
          </a:r>
          <a:r>
            <a:rPr lang="es-ES" sz="3100" kern="1200" dirty="0" err="1" smtClean="0"/>
            <a:t>Conxugación</a:t>
          </a:r>
          <a:r>
            <a:rPr lang="es-ES" sz="3100" kern="1200" dirty="0" smtClean="0"/>
            <a:t> (-</a:t>
          </a:r>
          <a:r>
            <a:rPr lang="es-ES" sz="3100" kern="1200" dirty="0" err="1" smtClean="0"/>
            <a:t>ar</a:t>
          </a:r>
          <a:r>
            <a:rPr lang="es-ES" sz="3100" kern="1200" dirty="0" smtClean="0"/>
            <a:t>)</a:t>
          </a:r>
          <a:endParaRPr lang="es-E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Contar 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Falar</a:t>
          </a:r>
          <a:endParaRPr lang="es-ES" sz="2400" kern="1200" dirty="0"/>
        </a:p>
      </dsp:txBody>
      <dsp:txXfrm>
        <a:off x="1599257" y="0"/>
        <a:ext cx="5639742" cy="1514574"/>
      </dsp:txXfrm>
    </dsp:sp>
    <dsp:sp modelId="{9151947D-F599-4179-B485-98853B82C221}">
      <dsp:nvSpPr>
        <dsp:cNvPr id="0" name=""/>
        <dsp:cNvSpPr/>
      </dsp:nvSpPr>
      <dsp:spPr>
        <a:xfrm>
          <a:off x="151457" y="151457"/>
          <a:ext cx="1447800" cy="12116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E5F87-95EA-4614-A8A9-2E977EAFAADB}">
      <dsp:nvSpPr>
        <dsp:cNvPr id="0" name=""/>
        <dsp:cNvSpPr/>
      </dsp:nvSpPr>
      <dsp:spPr>
        <a:xfrm>
          <a:off x="0" y="1666031"/>
          <a:ext cx="7239000" cy="1514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2º </a:t>
          </a:r>
          <a:r>
            <a:rPr lang="es-ES" sz="3100" kern="1200" dirty="0" err="1" smtClean="0"/>
            <a:t>conxugación</a:t>
          </a:r>
          <a:r>
            <a:rPr lang="es-ES" sz="3100" kern="1200" dirty="0" smtClean="0"/>
            <a:t> (-</a:t>
          </a:r>
          <a:r>
            <a:rPr lang="es-ES" sz="3100" kern="1200" dirty="0" err="1" smtClean="0"/>
            <a:t>er</a:t>
          </a:r>
          <a:r>
            <a:rPr lang="es-ES" sz="3100" kern="1200" dirty="0" smtClean="0"/>
            <a:t>)</a:t>
          </a:r>
          <a:endParaRPr lang="es-E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Ler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Comer</a:t>
          </a:r>
          <a:endParaRPr lang="es-ES" sz="2400" kern="1200" dirty="0"/>
        </a:p>
      </dsp:txBody>
      <dsp:txXfrm>
        <a:off x="1599257" y="1666031"/>
        <a:ext cx="5639742" cy="1514574"/>
      </dsp:txXfrm>
    </dsp:sp>
    <dsp:sp modelId="{CD8CF2DD-A8E6-4B44-8039-0A72D88304E0}">
      <dsp:nvSpPr>
        <dsp:cNvPr id="0" name=""/>
        <dsp:cNvSpPr/>
      </dsp:nvSpPr>
      <dsp:spPr>
        <a:xfrm>
          <a:off x="151457" y="1817489"/>
          <a:ext cx="1447800" cy="12116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480CD-600D-4501-A260-FCC9B8FA99C9}">
      <dsp:nvSpPr>
        <dsp:cNvPr id="0" name=""/>
        <dsp:cNvSpPr/>
      </dsp:nvSpPr>
      <dsp:spPr>
        <a:xfrm>
          <a:off x="0" y="3332063"/>
          <a:ext cx="7239000" cy="1514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3º </a:t>
          </a:r>
          <a:r>
            <a:rPr lang="es-ES" sz="3100" kern="1200" dirty="0" err="1" smtClean="0"/>
            <a:t>conxugación</a:t>
          </a:r>
          <a:r>
            <a:rPr lang="es-ES" sz="3100" kern="1200" dirty="0" smtClean="0"/>
            <a:t> (-ir)</a:t>
          </a:r>
          <a:endParaRPr lang="es-E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Escribir 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Rir</a:t>
          </a:r>
          <a:r>
            <a:rPr lang="es-ES" sz="2400" kern="1200" dirty="0" smtClean="0"/>
            <a:t> </a:t>
          </a:r>
          <a:endParaRPr lang="es-ES" sz="2400" kern="1200" dirty="0"/>
        </a:p>
      </dsp:txBody>
      <dsp:txXfrm>
        <a:off x="1599257" y="3332063"/>
        <a:ext cx="5639742" cy="1514574"/>
      </dsp:txXfrm>
    </dsp:sp>
    <dsp:sp modelId="{F7B9EB26-3018-4CF0-989C-A232D06DF35B}">
      <dsp:nvSpPr>
        <dsp:cNvPr id="0" name=""/>
        <dsp:cNvSpPr/>
      </dsp:nvSpPr>
      <dsp:spPr>
        <a:xfrm>
          <a:off x="151457" y="3483521"/>
          <a:ext cx="1447800" cy="12116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34ED4-A0E8-41A3-93E2-4CF2E30588B6}">
      <dsp:nvSpPr>
        <dsp:cNvPr id="0" name=""/>
        <dsp:cNvSpPr/>
      </dsp:nvSpPr>
      <dsp:spPr>
        <a:xfrm>
          <a:off x="2201416" y="1060594"/>
          <a:ext cx="1204718" cy="41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83"/>
              </a:lnTo>
              <a:lnTo>
                <a:pt x="1204718" y="209083"/>
              </a:lnTo>
              <a:lnTo>
                <a:pt x="1204718" y="418166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42B7B-02EA-4455-9634-E72B6978C4E3}">
      <dsp:nvSpPr>
        <dsp:cNvPr id="0" name=""/>
        <dsp:cNvSpPr/>
      </dsp:nvSpPr>
      <dsp:spPr>
        <a:xfrm>
          <a:off x="996697" y="1060594"/>
          <a:ext cx="1204718" cy="418166"/>
        </a:xfrm>
        <a:custGeom>
          <a:avLst/>
          <a:gdLst/>
          <a:ahLst/>
          <a:cxnLst/>
          <a:rect l="0" t="0" r="0" b="0"/>
          <a:pathLst>
            <a:path>
              <a:moveTo>
                <a:pt x="1204718" y="0"/>
              </a:moveTo>
              <a:lnTo>
                <a:pt x="1204718" y="209083"/>
              </a:lnTo>
              <a:lnTo>
                <a:pt x="0" y="209083"/>
              </a:lnTo>
              <a:lnTo>
                <a:pt x="0" y="418166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6F769-A7CC-41BD-8863-9BB068C6BB70}">
      <dsp:nvSpPr>
        <dsp:cNvPr id="0" name=""/>
        <dsp:cNvSpPr/>
      </dsp:nvSpPr>
      <dsp:spPr>
        <a:xfrm>
          <a:off x="1205780" y="64958"/>
          <a:ext cx="1991271" cy="995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Número</a:t>
          </a:r>
          <a:endParaRPr lang="es-ES" sz="2300" kern="1200" dirty="0"/>
        </a:p>
      </dsp:txBody>
      <dsp:txXfrm>
        <a:off x="1205780" y="64958"/>
        <a:ext cx="1991271" cy="995635"/>
      </dsp:txXfrm>
    </dsp:sp>
    <dsp:sp modelId="{4C0BFD25-C8DA-4C29-B741-C55224DE3C32}">
      <dsp:nvSpPr>
        <dsp:cNvPr id="0" name=""/>
        <dsp:cNvSpPr/>
      </dsp:nvSpPr>
      <dsp:spPr>
        <a:xfrm>
          <a:off x="1061" y="1478760"/>
          <a:ext cx="1991271" cy="9956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Singular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Eu </a:t>
          </a:r>
          <a:r>
            <a:rPr lang="es-ES" sz="2300" kern="1200" dirty="0" err="1" smtClean="0"/>
            <a:t>andei</a:t>
          </a:r>
          <a:endParaRPr lang="es-ES" sz="2300" kern="1200" dirty="0"/>
        </a:p>
      </dsp:txBody>
      <dsp:txXfrm>
        <a:off x="1061" y="1478760"/>
        <a:ext cx="1991271" cy="995635"/>
      </dsp:txXfrm>
    </dsp:sp>
    <dsp:sp modelId="{505E91DB-0485-4C40-9E2E-78ED106C58DD}">
      <dsp:nvSpPr>
        <dsp:cNvPr id="0" name=""/>
        <dsp:cNvSpPr/>
      </dsp:nvSpPr>
      <dsp:spPr>
        <a:xfrm>
          <a:off x="2410499" y="1478760"/>
          <a:ext cx="1991271" cy="9956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Plural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Nós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andivemos</a:t>
          </a:r>
          <a:endParaRPr lang="es-ES" sz="2300" kern="1200" dirty="0"/>
        </a:p>
      </dsp:txBody>
      <dsp:txXfrm>
        <a:off x="2410499" y="1478760"/>
        <a:ext cx="1991271" cy="995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BC4FE-5F73-4501-82BB-D837F9D0424B}">
      <dsp:nvSpPr>
        <dsp:cNvPr id="0" name=""/>
        <dsp:cNvSpPr/>
      </dsp:nvSpPr>
      <dsp:spPr>
        <a:xfrm>
          <a:off x="3780420" y="887163"/>
          <a:ext cx="2684556" cy="35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65"/>
              </a:lnTo>
              <a:lnTo>
                <a:pt x="2684556" y="175165"/>
              </a:lnTo>
              <a:lnTo>
                <a:pt x="2684556" y="350330"/>
              </a:lnTo>
            </a:path>
          </a:pathLst>
        </a:custGeom>
        <a:noFill/>
        <a:ln w="400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9A1F0-1179-4869-9731-040C7821C411}">
      <dsp:nvSpPr>
        <dsp:cNvPr id="0" name=""/>
        <dsp:cNvSpPr/>
      </dsp:nvSpPr>
      <dsp:spPr>
        <a:xfrm>
          <a:off x="3734700" y="887163"/>
          <a:ext cx="91440" cy="350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165"/>
              </a:lnTo>
              <a:lnTo>
                <a:pt x="92105" y="175165"/>
              </a:lnTo>
              <a:lnTo>
                <a:pt x="92105" y="350330"/>
              </a:lnTo>
            </a:path>
          </a:pathLst>
        </a:custGeom>
        <a:noFill/>
        <a:ln w="400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84132-D040-4F5A-BAA9-FCCF0970F57B}">
      <dsp:nvSpPr>
        <dsp:cNvPr id="0" name=""/>
        <dsp:cNvSpPr/>
      </dsp:nvSpPr>
      <dsp:spPr>
        <a:xfrm>
          <a:off x="1142249" y="887163"/>
          <a:ext cx="2638170" cy="350330"/>
        </a:xfrm>
        <a:custGeom>
          <a:avLst/>
          <a:gdLst/>
          <a:ahLst/>
          <a:cxnLst/>
          <a:rect l="0" t="0" r="0" b="0"/>
          <a:pathLst>
            <a:path>
              <a:moveTo>
                <a:pt x="2638170" y="0"/>
              </a:moveTo>
              <a:lnTo>
                <a:pt x="2638170" y="175165"/>
              </a:lnTo>
              <a:lnTo>
                <a:pt x="0" y="175165"/>
              </a:lnTo>
              <a:lnTo>
                <a:pt x="0" y="350330"/>
              </a:lnTo>
            </a:path>
          </a:pathLst>
        </a:custGeom>
        <a:noFill/>
        <a:ln w="400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B49A6-AB55-440B-8416-49A126F8201B}">
      <dsp:nvSpPr>
        <dsp:cNvPr id="0" name=""/>
        <dsp:cNvSpPr/>
      </dsp:nvSpPr>
      <dsp:spPr>
        <a:xfrm>
          <a:off x="2946300" y="53043"/>
          <a:ext cx="1668239" cy="834119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PERSONA</a:t>
          </a:r>
          <a:endParaRPr lang="es-ES" sz="3100" kern="1200" dirty="0"/>
        </a:p>
      </dsp:txBody>
      <dsp:txXfrm>
        <a:off x="2946300" y="53043"/>
        <a:ext cx="1668239" cy="834119"/>
      </dsp:txXfrm>
    </dsp:sp>
    <dsp:sp modelId="{C19AA3F5-4FD0-480C-89E7-A26503C4B82A}">
      <dsp:nvSpPr>
        <dsp:cNvPr id="0" name=""/>
        <dsp:cNvSpPr/>
      </dsp:nvSpPr>
      <dsp:spPr>
        <a:xfrm>
          <a:off x="2508" y="1237493"/>
          <a:ext cx="2279482" cy="1189087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1º PERSOA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Sing</a:t>
          </a:r>
          <a:r>
            <a:rPr lang="es-ES" sz="1800" b="1" kern="1200" dirty="0" smtClean="0"/>
            <a:t>: </a:t>
          </a:r>
          <a:r>
            <a:rPr lang="es-ES" sz="1800" kern="1200" dirty="0" smtClean="0"/>
            <a:t>Eu ando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Plural: </a:t>
          </a:r>
          <a:r>
            <a:rPr lang="es-ES" sz="1800" kern="1200" dirty="0" err="1" smtClean="0"/>
            <a:t>Nós</a:t>
          </a:r>
          <a:r>
            <a:rPr lang="es-ES" sz="1800" kern="1200" dirty="0" smtClean="0"/>
            <a:t> andamos</a:t>
          </a:r>
          <a:endParaRPr lang="es-ES" sz="1800" kern="1200" dirty="0"/>
        </a:p>
      </dsp:txBody>
      <dsp:txXfrm>
        <a:off x="2508" y="1237493"/>
        <a:ext cx="2279482" cy="1189087"/>
      </dsp:txXfrm>
    </dsp:sp>
    <dsp:sp modelId="{F410B2B0-9D70-49CD-ABF5-B835D546ACF8}">
      <dsp:nvSpPr>
        <dsp:cNvPr id="0" name=""/>
        <dsp:cNvSpPr/>
      </dsp:nvSpPr>
      <dsp:spPr>
        <a:xfrm>
          <a:off x="2632320" y="1237493"/>
          <a:ext cx="2388969" cy="1401496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2º PERSOA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Sing</a:t>
          </a:r>
          <a:r>
            <a:rPr lang="es-ES" sz="1600" kern="1200" dirty="0" smtClean="0"/>
            <a:t>: Ti andas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Plural: </a:t>
          </a:r>
          <a:r>
            <a:rPr lang="es-ES" sz="1600" kern="1200" dirty="0" err="1" smtClean="0"/>
            <a:t>Vós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andades</a:t>
          </a:r>
          <a:endParaRPr lang="es-ES" sz="1600" kern="1200" dirty="0"/>
        </a:p>
      </dsp:txBody>
      <dsp:txXfrm>
        <a:off x="2632320" y="1237493"/>
        <a:ext cx="2388969" cy="1401496"/>
      </dsp:txXfrm>
    </dsp:sp>
    <dsp:sp modelId="{A047A3EC-07EF-46E7-A097-E3B1EA244DE7}">
      <dsp:nvSpPr>
        <dsp:cNvPr id="0" name=""/>
        <dsp:cNvSpPr/>
      </dsp:nvSpPr>
      <dsp:spPr>
        <a:xfrm>
          <a:off x="5371620" y="1237493"/>
          <a:ext cx="2186711" cy="1589782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3º PERSOA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Sing</a:t>
          </a:r>
          <a:r>
            <a:rPr lang="es-ES" sz="1800" b="1" kern="1200" dirty="0" smtClean="0"/>
            <a:t>: </a:t>
          </a:r>
          <a:r>
            <a:rPr lang="es-ES" sz="1800" kern="1200" dirty="0" smtClean="0"/>
            <a:t>El/</a:t>
          </a:r>
          <a:r>
            <a:rPr lang="es-ES" sz="1800" kern="1200" dirty="0" err="1" smtClean="0"/>
            <a:t>ela</a:t>
          </a:r>
          <a:r>
            <a:rPr lang="es-ES" sz="1800" kern="1200" dirty="0" smtClean="0"/>
            <a:t> anda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Plural: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Elas</a:t>
          </a:r>
          <a:r>
            <a:rPr lang="es-ES" sz="1800" kern="1200" dirty="0" smtClean="0"/>
            <a:t>/eles andan</a:t>
          </a:r>
          <a:endParaRPr lang="es-ES" sz="1800" kern="1200" dirty="0"/>
        </a:p>
      </dsp:txBody>
      <dsp:txXfrm>
        <a:off x="5371620" y="1237493"/>
        <a:ext cx="2186711" cy="1589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F9A564-04F5-4E33-9CCE-74F8206D9C4A}" type="datetimeFigureOut">
              <a:rPr lang="es-ES" smtClean="0"/>
              <a:t>24/12/2020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885C13-8B51-48C9-B7DD-508925D3041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Mantémonos</a:t>
            </a:r>
            <a:r>
              <a:rPr lang="es-ES" dirty="0" smtClean="0"/>
              <a:t> en forma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737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ACENTO DIACRÍTICO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8085"/>
            <a:ext cx="7239000" cy="356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ACENTO DIACRÍTICO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r="3763"/>
          <a:stretch/>
        </p:blipFill>
        <p:spPr bwMode="auto">
          <a:xfrm>
            <a:off x="15211" y="980728"/>
            <a:ext cx="5203529" cy="51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O ACENTO EN GALEGO - CALAMEO Download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29181" r="8871" b="7440"/>
          <a:stretch/>
        </p:blipFill>
        <p:spPr bwMode="auto">
          <a:xfrm>
            <a:off x="5165013" y="2204864"/>
            <a:ext cx="3753536" cy="21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ACENTO DIACRÍTICO</a:t>
            </a:r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0450"/>
            <a:ext cx="7239000" cy="41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jercicio de acento diacrít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19377" r="5532" b="14577"/>
          <a:stretch/>
        </p:blipFill>
        <p:spPr bwMode="auto">
          <a:xfrm>
            <a:off x="1403648" y="188640"/>
            <a:ext cx="5690956" cy="61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EUFEMISMOS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Son </a:t>
            </a:r>
            <a:r>
              <a:rPr lang="es-ES" dirty="0" err="1" smtClean="0"/>
              <a:t>aquelas</a:t>
            </a:r>
            <a:r>
              <a:rPr lang="es-ES" dirty="0" smtClean="0"/>
              <a:t> palabras que </a:t>
            </a:r>
            <a:r>
              <a:rPr lang="es-ES" dirty="0" err="1" smtClean="0"/>
              <a:t>sustitúen</a:t>
            </a:r>
            <a:r>
              <a:rPr lang="es-ES" dirty="0" smtClean="0"/>
              <a:t> as palabras tabú. As palabras tabú son palabras que poden resultar malsonantes. 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AutoShape 2" descr="10 ejemplos de eufemismo y definición - Yavendr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77881"/>
              </p:ext>
            </p:extLst>
          </p:nvPr>
        </p:nvGraphicFramePr>
        <p:xfrm>
          <a:off x="971600" y="335699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Tabú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Eufemismo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Feo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Pouco</a:t>
                      </a:r>
                      <a:r>
                        <a:rPr lang="es-ES" dirty="0" smtClean="0"/>
                        <a:t> agraciado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Guerra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Conflicto</a:t>
                      </a:r>
                      <a:r>
                        <a:rPr lang="es-ES" baseline="0" dirty="0" smtClean="0"/>
                        <a:t> bélico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Loco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Enfermo mental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Ladrón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Amigo do </a:t>
                      </a:r>
                      <a:r>
                        <a:rPr lang="es-ES" dirty="0" err="1" smtClean="0"/>
                        <a:t>axeno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39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Busca as palabras tabú para os </a:t>
            </a:r>
            <a:r>
              <a:rPr lang="es-ES" dirty="0" err="1" smtClean="0"/>
              <a:t>seguintes</a:t>
            </a:r>
            <a:r>
              <a:rPr lang="es-ES" dirty="0" smtClean="0"/>
              <a:t> eufemismos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Eufemismos:</a:t>
            </a:r>
          </a:p>
          <a:p>
            <a:pPr lvl="1"/>
            <a:r>
              <a:rPr lang="es-ES" dirty="0" smtClean="0"/>
              <a:t>Inodoro</a:t>
            </a:r>
          </a:p>
          <a:p>
            <a:pPr lvl="1"/>
            <a:r>
              <a:rPr lang="es-ES" dirty="0" err="1" smtClean="0"/>
              <a:t>Cobizoso</a:t>
            </a:r>
            <a:endParaRPr lang="es-ES" dirty="0" smtClean="0"/>
          </a:p>
          <a:p>
            <a:pPr lvl="1"/>
            <a:r>
              <a:rPr lang="es-ES" dirty="0" smtClean="0"/>
              <a:t>Finado</a:t>
            </a:r>
          </a:p>
          <a:p>
            <a:pPr lvl="1"/>
            <a:r>
              <a:rPr lang="es-ES" dirty="0" err="1" smtClean="0"/>
              <a:t>Indixente</a:t>
            </a:r>
            <a:endParaRPr lang="es-ES" dirty="0" smtClean="0"/>
          </a:p>
          <a:p>
            <a:pPr lvl="1"/>
            <a:r>
              <a:rPr lang="es-ES" dirty="0" smtClean="0"/>
              <a:t>Impedido </a:t>
            </a:r>
          </a:p>
          <a:p>
            <a:pPr lvl="1"/>
            <a:r>
              <a:rPr lang="es-ES" dirty="0" err="1" smtClean="0"/>
              <a:t>Taxa</a:t>
            </a:r>
            <a:r>
              <a:rPr lang="es-ES" dirty="0" smtClean="0"/>
              <a:t> de </a:t>
            </a:r>
            <a:r>
              <a:rPr lang="es-ES" dirty="0" err="1" smtClean="0"/>
              <a:t>desemprego</a:t>
            </a:r>
            <a:endParaRPr lang="es-ES" dirty="0" smtClean="0"/>
          </a:p>
          <a:p>
            <a:pPr lvl="1"/>
            <a:r>
              <a:rPr lang="es-ES" dirty="0" smtClean="0"/>
              <a:t>Estar privado de razón</a:t>
            </a:r>
          </a:p>
          <a:p>
            <a:pPr lvl="1"/>
            <a:r>
              <a:rPr lang="es-ES" dirty="0" err="1" smtClean="0"/>
              <a:t>Conflito</a:t>
            </a:r>
            <a:r>
              <a:rPr lang="es-ES" dirty="0" smtClean="0"/>
              <a:t> armado</a:t>
            </a:r>
          </a:p>
          <a:p>
            <a:pPr lvl="1"/>
            <a:r>
              <a:rPr lang="es-ES" dirty="0" smtClean="0"/>
              <a:t>Ebrio</a:t>
            </a:r>
          </a:p>
          <a:p>
            <a:pPr marL="292608" lvl="1" indent="0">
              <a:buNone/>
            </a:pPr>
            <a:endParaRPr lang="es-ES" b="1" dirty="0"/>
          </a:p>
          <a:p>
            <a:pPr marL="292608" lvl="1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Cando </a:t>
            </a:r>
            <a:r>
              <a:rPr lang="es-ES" b="1" dirty="0">
                <a:solidFill>
                  <a:schemeClr val="tx1"/>
                </a:solidFill>
              </a:rPr>
              <a:t>remates escribe cinco </a:t>
            </a:r>
            <a:r>
              <a:rPr lang="es-ES" b="1" dirty="0" err="1">
                <a:solidFill>
                  <a:schemeClr val="tx1"/>
                </a:solidFill>
              </a:rPr>
              <a:t>oracións</a:t>
            </a:r>
            <a:r>
              <a:rPr lang="es-ES" b="1" dirty="0">
                <a:solidFill>
                  <a:schemeClr val="tx1"/>
                </a:solidFill>
              </a:rPr>
              <a:t>, en cada oración debe de aparecer un eufemismo do </a:t>
            </a:r>
            <a:r>
              <a:rPr lang="es-ES" b="1" dirty="0" err="1">
                <a:solidFill>
                  <a:schemeClr val="tx1"/>
                </a:solidFill>
              </a:rPr>
              <a:t>exercicio</a:t>
            </a:r>
            <a:r>
              <a:rPr lang="es-ES" b="1" dirty="0">
                <a:solidFill>
                  <a:schemeClr val="tx1"/>
                </a:solidFill>
              </a:rPr>
              <a:t> anterior. 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25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es-ES" dirty="0" smtClean="0"/>
              <a:t>Os verbos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r>
              <a:rPr lang="es-ES" dirty="0" smtClean="0"/>
              <a:t>Son palabras que expresan </a:t>
            </a:r>
            <a:r>
              <a:rPr lang="es-ES" dirty="0" err="1" smtClean="0"/>
              <a:t>accións</a:t>
            </a:r>
            <a:r>
              <a:rPr lang="es-ES" dirty="0" smtClean="0"/>
              <a:t>, </a:t>
            </a:r>
            <a:r>
              <a:rPr lang="es-ES" dirty="0" err="1" smtClean="0"/>
              <a:t>vexamos</a:t>
            </a:r>
            <a:r>
              <a:rPr lang="es-ES" dirty="0" smtClean="0"/>
              <a:t> </a:t>
            </a:r>
            <a:r>
              <a:rPr lang="es-ES" dirty="0" err="1" smtClean="0"/>
              <a:t>algúns</a:t>
            </a:r>
            <a:r>
              <a:rPr lang="es-ES" dirty="0" smtClean="0"/>
              <a:t> </a:t>
            </a:r>
            <a:r>
              <a:rPr lang="es-ES" dirty="0" err="1" smtClean="0"/>
              <a:t>exemplos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AutoShape 2" descr="Es sano correr a temperaturas de más de 30 grados? Sí, si sabes có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289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Educación: El método para leer tres veces más rápido, inventado por un  profesor de Prince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289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Qué es Pensar » Definición y Concep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55" y="3086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3" y="422222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03" y="4222230"/>
            <a:ext cx="2855172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0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Conxugacións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467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72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RAÍZ- DESINENCIA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33809"/>
              </p:ext>
            </p:extLst>
          </p:nvPr>
        </p:nvGraphicFramePr>
        <p:xfrm>
          <a:off x="4211960" y="2492896"/>
          <a:ext cx="2736304" cy="32351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  <a:gridCol w="136815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Raíz </a:t>
                      </a:r>
                      <a:endParaRPr lang="es-E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Desinencia </a:t>
                      </a:r>
                      <a:endParaRPr lang="es-ES" baseline="0" dirty="0"/>
                    </a:p>
                  </a:txBody>
                  <a:tcPr/>
                </a:tc>
              </a:tr>
              <a:tr h="664766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PERD</a:t>
                      </a:r>
                      <a:endParaRPr lang="es-E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IN</a:t>
                      </a:r>
                      <a:endParaRPr lang="es-ES" baseline="0" dirty="0"/>
                    </a:p>
                  </a:txBody>
                  <a:tcPr/>
                </a:tc>
              </a:tr>
              <a:tr h="664766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PERD</a:t>
                      </a:r>
                      <a:endParaRPr lang="es-ES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EROM</a:t>
                      </a:r>
                      <a:endParaRPr lang="es-ES" baseline="0" dirty="0"/>
                    </a:p>
                  </a:txBody>
                  <a:tcPr/>
                </a:tc>
              </a:tr>
              <a:tr h="664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PERD</a:t>
                      </a:r>
                      <a:endParaRPr lang="es-ES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ERÁN</a:t>
                      </a:r>
                      <a:endParaRPr lang="es-ES" baseline="0" dirty="0"/>
                    </a:p>
                  </a:txBody>
                  <a:tcPr/>
                </a:tc>
              </a:tr>
              <a:tr h="664766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PERD</a:t>
                      </a:r>
                      <a:endParaRPr lang="es-E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ÍA</a:t>
                      </a:r>
                      <a:endParaRPr lang="es-ES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520280" cy="4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114299"/>
              </p:ext>
            </p:extLst>
          </p:nvPr>
        </p:nvGraphicFramePr>
        <p:xfrm>
          <a:off x="1907704" y="332656"/>
          <a:ext cx="4402832" cy="253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73123221"/>
              </p:ext>
            </p:extLst>
          </p:nvPr>
        </p:nvGraphicFramePr>
        <p:xfrm>
          <a:off x="395536" y="3212976"/>
          <a:ext cx="75608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77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VERBOS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874527"/>
              </p:ext>
            </p:extLst>
          </p:nvPr>
        </p:nvGraphicFramePr>
        <p:xfrm>
          <a:off x="457200" y="1609727"/>
          <a:ext cx="7355160" cy="42675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51720"/>
                <a:gridCol w="2451720"/>
                <a:gridCol w="2451720"/>
              </a:tblGrid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INFINITIVO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XERUNDIO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PARTICIPIO</a:t>
                      </a:r>
                      <a:endParaRPr lang="es-ES" sz="2400" dirty="0"/>
                    </a:p>
                  </a:txBody>
                  <a:tcPr/>
                </a:tc>
              </a:tr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ANDAR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ANDANDO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ANDADO</a:t>
                      </a:r>
                      <a:endParaRPr lang="es-ES" dirty="0"/>
                    </a:p>
                  </a:txBody>
                  <a:tcPr/>
                </a:tc>
              </a:tr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CANTAR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CANTANDO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CANTADO</a:t>
                      </a:r>
                      <a:endParaRPr lang="es-ES" dirty="0"/>
                    </a:p>
                  </a:txBody>
                  <a:tcPr/>
                </a:tc>
              </a:tr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FALAR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FALANDO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FALADO</a:t>
                      </a:r>
                      <a:endParaRPr lang="es-ES" dirty="0"/>
                    </a:p>
                  </a:txBody>
                  <a:tcPr/>
                </a:tc>
              </a:tr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LENDO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LIDO</a:t>
                      </a:r>
                      <a:endParaRPr lang="es-ES" dirty="0"/>
                    </a:p>
                  </a:txBody>
                  <a:tcPr/>
                </a:tc>
              </a:tr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PERDER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PERDENDO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PERDIDO</a:t>
                      </a:r>
                      <a:endParaRPr lang="es-ES" dirty="0"/>
                    </a:p>
                  </a:txBody>
                  <a:tcPr/>
                </a:tc>
              </a:tr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ESCRIBIR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ESCRIBINDO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ESCRITO</a:t>
                      </a:r>
                      <a:endParaRPr lang="es-ES" dirty="0"/>
                    </a:p>
                  </a:txBody>
                  <a:tcPr/>
                </a:tc>
              </a:tr>
              <a:tr h="5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RECIBIR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RECIBINDO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RECIBIDO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20040"/>
            <a:ext cx="8280920" cy="5886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XOGO: DIVIDIR A AULA EN GRUPOS DE 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1. </a:t>
            </a:r>
            <a:r>
              <a:rPr lang="es-ES" dirty="0" err="1" smtClean="0"/>
              <a:t>Tedes</a:t>
            </a:r>
            <a:r>
              <a:rPr lang="es-ES" dirty="0" smtClean="0"/>
              <a:t> un minuto para escribir </a:t>
            </a:r>
            <a:r>
              <a:rPr lang="es-ES" dirty="0" smtClean="0"/>
              <a:t>10 </a:t>
            </a:r>
            <a:r>
              <a:rPr lang="es-ES" dirty="0" smtClean="0"/>
              <a:t>verbos en infinitivo. Non poden estar repetidos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Andar</a:t>
            </a:r>
            <a:endParaRPr lang="es-ES" dirty="0" smtClean="0"/>
          </a:p>
          <a:p>
            <a:pPr algn="just"/>
            <a:r>
              <a:rPr lang="es-ES" dirty="0" smtClean="0"/>
              <a:t>2. </a:t>
            </a:r>
            <a:r>
              <a:rPr lang="es-ES" dirty="0" err="1" smtClean="0"/>
              <a:t>Tedes</a:t>
            </a:r>
            <a:r>
              <a:rPr lang="es-ES" dirty="0" smtClean="0"/>
              <a:t> </a:t>
            </a:r>
            <a:r>
              <a:rPr lang="es-ES" dirty="0" err="1" smtClean="0"/>
              <a:t>dous</a:t>
            </a:r>
            <a:r>
              <a:rPr lang="es-ES" dirty="0" smtClean="0"/>
              <a:t> minutos para escribir o </a:t>
            </a:r>
            <a:r>
              <a:rPr lang="es-ES" dirty="0" err="1" smtClean="0"/>
              <a:t>xerundio</a:t>
            </a:r>
            <a:r>
              <a:rPr lang="es-ES" dirty="0" smtClean="0"/>
              <a:t> </a:t>
            </a:r>
            <a:r>
              <a:rPr lang="es-ES" dirty="0" err="1" smtClean="0"/>
              <a:t>deses</a:t>
            </a:r>
            <a:r>
              <a:rPr lang="es-ES" dirty="0" smtClean="0"/>
              <a:t> </a:t>
            </a:r>
            <a:r>
              <a:rPr lang="es-ES" dirty="0" err="1" smtClean="0"/>
              <a:t>mesmos</a:t>
            </a:r>
            <a:r>
              <a:rPr lang="es-ES" dirty="0" smtClean="0"/>
              <a:t> verbos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 smtClean="0"/>
              <a:t>Andando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3. </a:t>
            </a:r>
            <a:r>
              <a:rPr lang="es-ES" dirty="0" err="1" smtClean="0"/>
              <a:t>Tedes</a:t>
            </a:r>
            <a:r>
              <a:rPr lang="es-ES" dirty="0" smtClean="0"/>
              <a:t> </a:t>
            </a:r>
            <a:r>
              <a:rPr lang="es-ES" dirty="0" err="1" smtClean="0"/>
              <a:t>dous</a:t>
            </a:r>
            <a:r>
              <a:rPr lang="es-ES" dirty="0" smtClean="0"/>
              <a:t> minutos para escribir o participio desde verbos.</a:t>
            </a:r>
          </a:p>
          <a:p>
            <a:pPr lvl="1" algn="just"/>
            <a:r>
              <a:rPr lang="es-ES" dirty="0" smtClean="0"/>
              <a:t>Andado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58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1541</TotalTime>
  <Words>253</Words>
  <Application>Microsoft Office PowerPoint</Application>
  <PresentationFormat>Presentación en pantalla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Opulento</vt:lpstr>
      <vt:lpstr>Mantémonos en forma</vt:lpstr>
      <vt:lpstr>EUFEMISMOS</vt:lpstr>
      <vt:lpstr>Busca as palabras tabú para os seguintes eufemismos</vt:lpstr>
      <vt:lpstr>Os verbos </vt:lpstr>
      <vt:lpstr>Conxugacións</vt:lpstr>
      <vt:lpstr>RAÍZ- DESINENCIA</vt:lpstr>
      <vt:lpstr>Presentación de PowerPoint</vt:lpstr>
      <vt:lpstr>VERBOS</vt:lpstr>
      <vt:lpstr>XOGO: DIVIDIR A AULA EN GRUPOS DE 5</vt:lpstr>
      <vt:lpstr>ACENTO DIACRÍTICO</vt:lpstr>
      <vt:lpstr>ACENTO DIACRÍTICO</vt:lpstr>
      <vt:lpstr>ACENTO DIACRÍTICO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Mantémonos en forma</dc:title>
  <dc:creator>judy San</dc:creator>
  <cp:lastModifiedBy>judy San</cp:lastModifiedBy>
  <cp:revision>10</cp:revision>
  <dcterms:created xsi:type="dcterms:W3CDTF">2020-10-21T11:40:27Z</dcterms:created>
  <dcterms:modified xsi:type="dcterms:W3CDTF">2020-12-25T10:27:29Z</dcterms:modified>
</cp:coreProperties>
</file>