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6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C24-E356-40CB-B847-50250017AAB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F0556F-04DA-4A01-BF63-73BAA7D5585F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C24-E356-40CB-B847-50250017AAB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556F-04DA-4A01-BF63-73BAA7D558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C24-E356-40CB-B847-50250017AAB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556F-04DA-4A01-BF63-73BAA7D558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C24-E356-40CB-B847-50250017AAB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556F-04DA-4A01-BF63-73BAA7D558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C24-E356-40CB-B847-50250017AAB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556F-04DA-4A01-BF63-73BAA7D5585F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C24-E356-40CB-B847-50250017AAB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556F-04DA-4A01-BF63-73BAA7D558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C24-E356-40CB-B847-50250017AAB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556F-04DA-4A01-BF63-73BAA7D558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C24-E356-40CB-B847-50250017AAB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556F-04DA-4A01-BF63-73BAA7D558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C24-E356-40CB-B847-50250017AAB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556F-04DA-4A01-BF63-73BAA7D558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C24-E356-40CB-B847-50250017AAB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556F-04DA-4A01-BF63-73BAA7D5585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C24-E356-40CB-B847-50250017AAB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556F-04DA-4A01-BF63-73BAA7D5585F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F3EC24-E356-40CB-B847-50250017AAB5}" type="datetimeFigureOut">
              <a:rPr lang="es-ES" smtClean="0"/>
              <a:t>13/11/2020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F0556F-04DA-4A01-BF63-73BAA7D5585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Biografías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554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Busca información sobre as </a:t>
            </a:r>
            <a:r>
              <a:rPr lang="es-ES" dirty="0" err="1" smtClean="0"/>
              <a:t>seguintes</a:t>
            </a:r>
            <a:r>
              <a:rPr lang="es-ES" dirty="0" smtClean="0"/>
              <a:t> mulleres:</a:t>
            </a:r>
            <a:endParaRPr lang="es-ES" dirty="0"/>
          </a:p>
        </p:txBody>
      </p:sp>
      <p:sp>
        <p:nvSpPr>
          <p:cNvPr id="4" name="AutoShape 2" descr="Los difíciles últimos días de Frida Kahlo: una amputación, una exposición y  una marcha - La Tercera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 descr="La Clara Campoamor liberal que chirría a Cs: su no a la prostitución y al  &quot;cuerpo como mercancía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73534"/>
            <a:ext cx="2013954" cy="26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356977" y="4450079"/>
            <a:ext cx="1904161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Clara Campoamor</a:t>
            </a:r>
            <a:endParaRPr lang="es-ES" dirty="0"/>
          </a:p>
        </p:txBody>
      </p:sp>
      <p:sp>
        <p:nvSpPr>
          <p:cNvPr id="6" name="AutoShape 7" descr="Por qué se suicidó realmente Virginia Woolf?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43" y="2047009"/>
            <a:ext cx="2143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662552" y="4450080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Virginia Woolf</a:t>
            </a:r>
            <a:endParaRPr lang="es-ES" dirty="0"/>
          </a:p>
        </p:txBody>
      </p:sp>
      <p:sp>
        <p:nvSpPr>
          <p:cNvPr id="7" name="AutoShape 10" descr="Amelia Earhart, la aventurera que se convirtió en el mayor enigma del siglo  XX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24" y="1923184"/>
            <a:ext cx="1850231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6888285" y="4438997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Amelia </a:t>
            </a:r>
            <a:r>
              <a:rPr lang="es-ES" dirty="0" err="1" smtClean="0"/>
              <a:t>Earheart</a:t>
            </a:r>
            <a:endParaRPr lang="es-ES" dirty="0"/>
          </a:p>
        </p:txBody>
      </p:sp>
      <p:pic>
        <p:nvPicPr>
          <p:cNvPr id="6146" name="Picture 2" descr="Margarita Salas y Santiago Grisolía Doctores Honoris Causa UNED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2282745"/>
            <a:ext cx="1843244" cy="129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30981" y="3976420"/>
            <a:ext cx="1904161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Margarita </a:t>
            </a:r>
          </a:p>
          <a:p>
            <a:pPr algn="ctr"/>
            <a:r>
              <a:rPr lang="es-ES" dirty="0" smtClean="0"/>
              <a:t>Salas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252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Mujeres en la historia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9" y="1757015"/>
            <a:ext cx="1885950" cy="313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289" y="5087390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Katherine Johnson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517804" y="5087390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Hedy</a:t>
            </a:r>
            <a:r>
              <a:rPr lang="es-ES" dirty="0" smtClean="0"/>
              <a:t> </a:t>
            </a:r>
            <a:r>
              <a:rPr lang="es-ES" dirty="0" err="1" smtClean="0"/>
              <a:t>Lamarr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4695739" y="5054139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Ada </a:t>
            </a:r>
            <a:r>
              <a:rPr lang="es-ES" dirty="0" err="1" smtClean="0"/>
              <a:t>Lovelace</a:t>
            </a:r>
            <a:endParaRPr lang="es-ES" dirty="0"/>
          </a:p>
        </p:txBody>
      </p:sp>
      <p:sp>
        <p:nvSpPr>
          <p:cNvPr id="6" name="AutoShape 8" descr="El infierno de la artista que iluminó a Tim Burton | EL PAÍS Semanal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9" name="Picture 11" descr="Hedy Lamarr's Forgotten, Frustrated Career as a Wartime Inventor | The New  Yor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91" y="2400213"/>
            <a:ext cx="160734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3" descr="Ada Lovelace, la primera programadora de la historia (y genio matemático) |  by Phillipe Riverot | Medium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17" y="2700250"/>
            <a:ext cx="2221706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erschel Caroline 18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16832"/>
            <a:ext cx="2095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985237" y="5081849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Karoline</a:t>
            </a:r>
            <a:r>
              <a:rPr lang="es-ES" dirty="0" smtClean="0"/>
              <a:t> </a:t>
            </a:r>
            <a:r>
              <a:rPr lang="es-ES" dirty="0" err="1" smtClean="0"/>
              <a:t>Hersche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67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Escritoras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27215"/>
            <a:ext cx="175536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7975" y="3831814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Rosalía de </a:t>
            </a:r>
            <a:r>
              <a:rPr lang="es-ES" dirty="0" err="1" smtClean="0"/>
              <a:t>Catro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123370" y="3705040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Ledicia</a:t>
            </a:r>
            <a:r>
              <a:rPr lang="es-ES" dirty="0" smtClean="0"/>
              <a:t> Costas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826425" y="3705039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Carmen de Burgos</a:t>
            </a:r>
            <a:endParaRPr lang="es-ES" dirty="0"/>
          </a:p>
        </p:txBody>
      </p:sp>
      <p:sp>
        <p:nvSpPr>
          <p:cNvPr id="4" name="AutoShape 4" descr="Carmen de Burgos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03551"/>
            <a:ext cx="1113332" cy="208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 descr="Entrevista a... Ledicia Costas - El Templo de las Mil Puert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4" y="1386512"/>
            <a:ext cx="1591995" cy="211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5541606" y="3554201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JK Rowling</a:t>
            </a:r>
            <a:endParaRPr lang="es-ES" dirty="0"/>
          </a:p>
        </p:txBody>
      </p:sp>
      <p:sp>
        <p:nvSpPr>
          <p:cNvPr id="10" name="AutoShape 10" descr="J.K. Rowling emprendedora literaria con una historia de magia 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-212" r="12917" b="212"/>
          <a:stretch/>
        </p:blipFill>
        <p:spPr bwMode="auto">
          <a:xfrm>
            <a:off x="5436096" y="1335035"/>
            <a:ext cx="172819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3" descr="María Victoria Moreno, la extremeña a la que el franquismo vigiló por  enseñar gallego, homenajeada en el Día das Letras Galeg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5270" b="1482"/>
          <a:stretch/>
        </p:blipFill>
        <p:spPr bwMode="auto">
          <a:xfrm>
            <a:off x="7308304" y="1484784"/>
            <a:ext cx="1593657" cy="11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7316975" y="2911109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Victoria Moreno</a:t>
            </a:r>
            <a:endParaRPr lang="es-ES" dirty="0"/>
          </a:p>
        </p:txBody>
      </p:sp>
      <p:pic>
        <p:nvPicPr>
          <p:cNvPr id="1040" name="Picture 16" descr="http://cea.uanl.mx/wp-content/uploads/2019/03/490px-Ding_Ling_3-01-1-245x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512" y="3914842"/>
            <a:ext cx="1621204" cy="198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7293480" y="5949280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Ding</a:t>
            </a:r>
            <a:r>
              <a:rPr lang="es-ES" dirty="0" smtClean="0"/>
              <a:t> </a:t>
            </a:r>
            <a:r>
              <a:rPr lang="es-ES" dirty="0" err="1" smtClean="0"/>
              <a:t>Ling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22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Científicas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0" y="2311284"/>
            <a:ext cx="2589825" cy="13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35980" y="3832168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Rosaline</a:t>
            </a:r>
            <a:r>
              <a:rPr lang="es-ES" dirty="0" smtClean="0"/>
              <a:t> Franklin</a:t>
            </a:r>
            <a:endParaRPr lang="es-ES" dirty="0"/>
          </a:p>
        </p:txBody>
      </p:sp>
      <p:sp>
        <p:nvSpPr>
          <p:cNvPr id="4" name="AutoShape 4" descr="Silencio sobre Lise Meitner – Tecnología Obsoleta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08" y="1556732"/>
            <a:ext cx="1064419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004164" y="4214553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Lise </a:t>
            </a:r>
            <a:r>
              <a:rPr lang="es-ES" dirty="0" err="1" smtClean="0"/>
              <a:t>Meitner</a:t>
            </a:r>
            <a:endParaRPr lang="es-ES" dirty="0"/>
          </a:p>
        </p:txBody>
      </p:sp>
      <p:pic>
        <p:nvPicPr>
          <p:cNvPr id="5127" name="Picture 7" descr="LA CIENCIA, LA ESPIRITUALIDAD Y LA CONQUISTA DE LA VERDAD | Ciencia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89" y="1586979"/>
            <a:ext cx="1436695" cy="22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865682" y="4214552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María Mitchell</a:t>
            </a:r>
            <a:endParaRPr lang="es-ES" dirty="0"/>
          </a:p>
        </p:txBody>
      </p:sp>
      <p:sp>
        <p:nvSpPr>
          <p:cNvPr id="6" name="AutoShape 9" descr="Maruja Mallo - Wikipedia, la enciclopedia libre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3752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950528" y="4366952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Marie Curie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02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8909" y="304801"/>
            <a:ext cx="7543802" cy="1050175"/>
          </a:xfrm>
        </p:spPr>
        <p:txBody>
          <a:bodyPr/>
          <a:lstStyle/>
          <a:p>
            <a:r>
              <a:rPr lang="es-ES" dirty="0" smtClean="0"/>
              <a:t>PINTORAS</a:t>
            </a:r>
            <a:endParaRPr lang="es-ES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3" y="1339505"/>
            <a:ext cx="2061708" cy="192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69616" y="3355568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Maruja </a:t>
            </a:r>
            <a:r>
              <a:rPr lang="es-ES" dirty="0" err="1" smtClean="0"/>
              <a:t>Mallo</a:t>
            </a:r>
            <a:endParaRPr lang="es-E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34" y="1097382"/>
            <a:ext cx="1307306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673734" y="3455321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Frida </a:t>
            </a:r>
            <a:r>
              <a:rPr lang="es-ES" dirty="0" err="1" smtClean="0"/>
              <a:t>Kahloc</a:t>
            </a:r>
            <a:endParaRPr lang="es-E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95" y="1917293"/>
            <a:ext cx="19288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602849" y="3716757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Margaret </a:t>
            </a:r>
            <a:r>
              <a:rPr lang="es-ES" dirty="0" err="1" smtClean="0"/>
              <a:t>Keane</a:t>
            </a:r>
            <a:endParaRPr lang="es-ES" dirty="0"/>
          </a:p>
        </p:txBody>
      </p:sp>
      <p:sp>
        <p:nvSpPr>
          <p:cNvPr id="3" name="AutoShape 2" descr="Marie Curie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2" descr="Berthe Morisot - Historia Arte (HA!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7092280" y="3352798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Berthe</a:t>
            </a:r>
            <a:r>
              <a:rPr lang="es-ES" dirty="0" smtClean="0"/>
              <a:t> </a:t>
            </a:r>
            <a:r>
              <a:rPr lang="es-ES" dirty="0" err="1" smtClean="0"/>
              <a:t>Morisot</a:t>
            </a:r>
            <a:endParaRPr lang="es-ES" dirty="0"/>
          </a:p>
        </p:txBody>
      </p:sp>
      <p:sp>
        <p:nvSpPr>
          <p:cNvPr id="11" name="AutoShape 5" descr="Mary Cassatt | Artist Profile | NMW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6" y="4254454"/>
            <a:ext cx="2245218" cy="224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 descr="Mary Cassatt | Artist Profile | NMW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694318" y="5377063"/>
            <a:ext cx="1589506" cy="764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Mary </a:t>
            </a:r>
            <a:r>
              <a:rPr lang="es-ES" dirty="0" err="1" smtClean="0"/>
              <a:t>Cassat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79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Persoaxes</a:t>
            </a:r>
            <a:r>
              <a:rPr lang="es-ES" dirty="0" smtClean="0"/>
              <a:t> femeninos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0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Actividade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Busca información sobre a </a:t>
            </a:r>
            <a:r>
              <a:rPr lang="es-ES" dirty="0" err="1" smtClean="0"/>
              <a:t>persoaxe</a:t>
            </a:r>
            <a:r>
              <a:rPr lang="es-ES" dirty="0" smtClean="0"/>
              <a:t> que che </a:t>
            </a:r>
            <a:r>
              <a:rPr lang="es-ES" dirty="0" err="1" smtClean="0"/>
              <a:t>tocou</a:t>
            </a:r>
            <a:r>
              <a:rPr lang="es-ES" dirty="0" smtClean="0"/>
              <a:t> e escribe </a:t>
            </a:r>
            <a:r>
              <a:rPr lang="es-ES" dirty="0" err="1" smtClean="0"/>
              <a:t>unha</a:t>
            </a:r>
            <a:r>
              <a:rPr lang="es-ES" dirty="0" smtClean="0"/>
              <a:t> breve biografía sobre </a:t>
            </a:r>
            <a:r>
              <a:rPr lang="es-ES" dirty="0" err="1" smtClean="0"/>
              <a:t>ela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218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Reparto </a:t>
            </a:r>
            <a:r>
              <a:rPr lang="es-ES" dirty="0" err="1" smtClean="0"/>
              <a:t>persoaxes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700736"/>
          </a:xfrm>
        </p:spPr>
        <p:txBody>
          <a:bodyPr numCol="2">
            <a:normAutofit fontScale="40000" lnSpcReduction="20000"/>
          </a:bodyPr>
          <a:lstStyle/>
          <a:p>
            <a:r>
              <a:rPr lang="es-ES" sz="4900" dirty="0" smtClean="0"/>
              <a:t>1. Margarita Salas</a:t>
            </a:r>
          </a:p>
          <a:p>
            <a:r>
              <a:rPr lang="es-ES" sz="4900" dirty="0" smtClean="0"/>
              <a:t>2. Clara Campoamor</a:t>
            </a:r>
          </a:p>
          <a:p>
            <a:r>
              <a:rPr lang="es-ES" sz="4900" dirty="0" smtClean="0"/>
              <a:t>3. Virginia Wolf</a:t>
            </a:r>
          </a:p>
          <a:p>
            <a:r>
              <a:rPr lang="es-ES" sz="4900" dirty="0" smtClean="0"/>
              <a:t>4. Amelia </a:t>
            </a:r>
            <a:r>
              <a:rPr lang="es-ES" sz="4900" dirty="0" err="1" smtClean="0"/>
              <a:t>Earheart</a:t>
            </a:r>
            <a:endParaRPr lang="es-ES" sz="4900" dirty="0"/>
          </a:p>
          <a:p>
            <a:r>
              <a:rPr lang="es-ES" sz="4900" dirty="0" smtClean="0"/>
              <a:t>5. Katherine Johnson</a:t>
            </a:r>
          </a:p>
          <a:p>
            <a:r>
              <a:rPr lang="es-ES" sz="4900" dirty="0" smtClean="0"/>
              <a:t>6. </a:t>
            </a:r>
            <a:r>
              <a:rPr lang="es-ES" sz="4900" dirty="0" err="1" smtClean="0"/>
              <a:t>Hedy</a:t>
            </a:r>
            <a:r>
              <a:rPr lang="es-ES" sz="4900" dirty="0" smtClean="0"/>
              <a:t> Lamar</a:t>
            </a:r>
          </a:p>
          <a:p>
            <a:r>
              <a:rPr lang="es-ES" sz="4900" dirty="0" smtClean="0"/>
              <a:t>7. </a:t>
            </a:r>
            <a:r>
              <a:rPr lang="es-ES" sz="4900" dirty="0" err="1" smtClean="0"/>
              <a:t>Adda</a:t>
            </a:r>
            <a:r>
              <a:rPr lang="es-ES" sz="4900" dirty="0" smtClean="0"/>
              <a:t> </a:t>
            </a:r>
            <a:r>
              <a:rPr lang="es-ES" sz="4900" dirty="0" err="1" smtClean="0"/>
              <a:t>Lovelace</a:t>
            </a:r>
            <a:endParaRPr lang="es-ES" sz="4900" dirty="0" smtClean="0"/>
          </a:p>
          <a:p>
            <a:r>
              <a:rPr lang="es-ES" sz="4900" dirty="0" smtClean="0"/>
              <a:t>9.  </a:t>
            </a:r>
            <a:r>
              <a:rPr lang="es-ES" sz="4900" dirty="0" err="1" smtClean="0"/>
              <a:t>Jk</a:t>
            </a:r>
            <a:r>
              <a:rPr lang="es-ES" sz="4900" dirty="0" smtClean="0"/>
              <a:t> Rowling</a:t>
            </a:r>
          </a:p>
          <a:p>
            <a:r>
              <a:rPr lang="es-ES" sz="4900" dirty="0" smtClean="0"/>
              <a:t>10. </a:t>
            </a:r>
            <a:r>
              <a:rPr lang="es-ES" sz="4900" dirty="0" err="1" smtClean="0"/>
              <a:t>Ledicia</a:t>
            </a:r>
            <a:r>
              <a:rPr lang="es-ES" sz="4900" dirty="0" smtClean="0"/>
              <a:t> Costas</a:t>
            </a:r>
          </a:p>
          <a:p>
            <a:r>
              <a:rPr lang="es-ES" sz="4900" dirty="0" smtClean="0"/>
              <a:t>11. </a:t>
            </a:r>
            <a:r>
              <a:rPr lang="es-ES" sz="4900" dirty="0" err="1"/>
              <a:t>karoline</a:t>
            </a:r>
            <a:r>
              <a:rPr lang="es-ES" sz="4900" dirty="0"/>
              <a:t> </a:t>
            </a:r>
            <a:r>
              <a:rPr lang="es-ES" sz="4900" dirty="0" err="1"/>
              <a:t>Hersche</a:t>
            </a:r>
            <a:endParaRPr lang="es-ES" sz="4900" dirty="0"/>
          </a:p>
          <a:p>
            <a:r>
              <a:rPr lang="es-ES" sz="4900" dirty="0" smtClean="0"/>
              <a:t>12. </a:t>
            </a:r>
            <a:r>
              <a:rPr lang="es-ES" sz="4900" dirty="0" smtClean="0"/>
              <a:t>Carmen </a:t>
            </a:r>
            <a:r>
              <a:rPr lang="es-ES" sz="4900" dirty="0" smtClean="0"/>
              <a:t>de Burgos</a:t>
            </a:r>
          </a:p>
          <a:p>
            <a:r>
              <a:rPr lang="es-ES" sz="4900" dirty="0" smtClean="0"/>
              <a:t>13. </a:t>
            </a:r>
            <a:r>
              <a:rPr lang="es-ES" sz="4900" dirty="0" err="1" smtClean="0"/>
              <a:t>Rosaline</a:t>
            </a:r>
            <a:r>
              <a:rPr lang="es-ES" sz="4900" dirty="0" smtClean="0"/>
              <a:t> Franklin</a:t>
            </a:r>
          </a:p>
          <a:p>
            <a:r>
              <a:rPr lang="es-ES" sz="4900" dirty="0" smtClean="0"/>
              <a:t>14. Lise </a:t>
            </a:r>
            <a:r>
              <a:rPr lang="es-ES" sz="4900" dirty="0" err="1" smtClean="0"/>
              <a:t>Meitner</a:t>
            </a:r>
            <a:endParaRPr lang="es-ES" sz="4900" dirty="0" smtClean="0"/>
          </a:p>
          <a:p>
            <a:r>
              <a:rPr lang="es-ES" sz="4900" dirty="0" smtClean="0"/>
              <a:t>15. Marie Curie</a:t>
            </a:r>
          </a:p>
          <a:p>
            <a:r>
              <a:rPr lang="es-ES" sz="4900" dirty="0" smtClean="0"/>
              <a:t>16. Maruja </a:t>
            </a:r>
            <a:r>
              <a:rPr lang="es-ES" sz="4900" dirty="0" err="1" smtClean="0"/>
              <a:t>Mallo</a:t>
            </a:r>
            <a:endParaRPr lang="es-ES" sz="4900" dirty="0" smtClean="0"/>
          </a:p>
          <a:p>
            <a:r>
              <a:rPr lang="es-ES" sz="4900" dirty="0" smtClean="0"/>
              <a:t>17. Margaret </a:t>
            </a:r>
            <a:r>
              <a:rPr lang="es-ES" sz="4900" dirty="0" err="1" smtClean="0"/>
              <a:t>Keane</a:t>
            </a:r>
            <a:endParaRPr lang="es-ES" sz="4900" dirty="0" smtClean="0"/>
          </a:p>
          <a:p>
            <a:r>
              <a:rPr lang="es-ES" sz="4900" dirty="0" smtClean="0"/>
              <a:t>18. Mafalda </a:t>
            </a:r>
          </a:p>
          <a:p>
            <a:r>
              <a:rPr lang="es-ES" sz="4900" dirty="0" smtClean="0"/>
              <a:t>19. Victoria Moreno</a:t>
            </a:r>
          </a:p>
          <a:p>
            <a:r>
              <a:rPr lang="es-ES" sz="4900" dirty="0" smtClean="0"/>
              <a:t>20. </a:t>
            </a:r>
            <a:r>
              <a:rPr lang="es-ES" sz="4900" dirty="0" err="1" smtClean="0"/>
              <a:t>Berthe</a:t>
            </a:r>
            <a:r>
              <a:rPr lang="es-ES" sz="4900" dirty="0" smtClean="0"/>
              <a:t> </a:t>
            </a:r>
            <a:r>
              <a:rPr lang="es-ES" sz="4900" dirty="0" err="1" smtClean="0"/>
              <a:t>Morisot</a:t>
            </a:r>
            <a:endParaRPr lang="es-ES" sz="4900" dirty="0" smtClean="0"/>
          </a:p>
          <a:p>
            <a:r>
              <a:rPr lang="es-ES" sz="4900" dirty="0" smtClean="0"/>
              <a:t>21. Mary </a:t>
            </a:r>
            <a:r>
              <a:rPr lang="es-ES" sz="4900" dirty="0" err="1" smtClean="0"/>
              <a:t>Cassat</a:t>
            </a:r>
            <a:endParaRPr lang="es-ES" sz="4900" dirty="0" smtClean="0"/>
          </a:p>
          <a:p>
            <a:r>
              <a:rPr lang="es-ES" sz="4900" dirty="0" smtClean="0"/>
              <a:t>22. </a:t>
            </a:r>
            <a:r>
              <a:rPr lang="en-US" sz="4900" dirty="0"/>
              <a:t>Ding Ling</a:t>
            </a:r>
          </a:p>
          <a:p>
            <a:r>
              <a:rPr lang="es-ES" sz="4900" dirty="0" smtClean="0"/>
              <a:t>23. Amelia </a:t>
            </a:r>
            <a:r>
              <a:rPr lang="es-ES" sz="4900" dirty="0" err="1" smtClean="0"/>
              <a:t>Earheart</a:t>
            </a:r>
            <a:endParaRPr lang="es-ES" sz="4900" dirty="0" smtClean="0"/>
          </a:p>
          <a:p>
            <a:r>
              <a:rPr lang="es-ES" sz="4900" dirty="0" smtClean="0"/>
              <a:t>24. Rosalía de </a:t>
            </a:r>
            <a:r>
              <a:rPr lang="es-ES" sz="4900" dirty="0" err="1" smtClean="0"/>
              <a:t>Catro</a:t>
            </a:r>
            <a:endParaRPr lang="es-ES" sz="4900" dirty="0" smtClean="0"/>
          </a:p>
          <a:p>
            <a:r>
              <a:rPr lang="es-ES" sz="4900" dirty="0" smtClean="0"/>
              <a:t>25. Frida Kahlo</a:t>
            </a:r>
            <a:endParaRPr lang="es-ES" sz="4900" dirty="0"/>
          </a:p>
          <a:p>
            <a:endParaRPr lang="es-ES" sz="3400" dirty="0"/>
          </a:p>
          <a:p>
            <a:endParaRPr lang="es-ES" sz="3400" dirty="0"/>
          </a:p>
          <a:p>
            <a:endParaRPr lang="es-ES" sz="3400" dirty="0"/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176823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59</TotalTime>
  <Words>181</Words>
  <Application>Microsoft Office PowerPoint</Application>
  <PresentationFormat>Presentación en pantalla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Boticario</vt:lpstr>
      <vt:lpstr>Biografías</vt:lpstr>
      <vt:lpstr>Busca información sobre as seguintes mulleres:</vt:lpstr>
      <vt:lpstr>Mujeres en la historia</vt:lpstr>
      <vt:lpstr>Escritoras</vt:lpstr>
      <vt:lpstr>Científicas</vt:lpstr>
      <vt:lpstr>PINTORAS</vt:lpstr>
      <vt:lpstr>Persoaxes femeninos</vt:lpstr>
      <vt:lpstr>Actividade</vt:lpstr>
      <vt:lpstr>Reparto persoaxes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Biografías</dc:title>
  <dc:creator>judy San</dc:creator>
  <cp:lastModifiedBy>judy San</cp:lastModifiedBy>
  <cp:revision>7</cp:revision>
  <dcterms:created xsi:type="dcterms:W3CDTF">2020-11-05T18:14:01Z</dcterms:created>
  <dcterms:modified xsi:type="dcterms:W3CDTF">2020-11-13T16:30:52Z</dcterms:modified>
</cp:coreProperties>
</file>