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325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306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363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608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8069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206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5625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986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3863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718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316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604A4-86C9-4293-92A4-C7AB2A457AA8}" type="datetimeFigureOut">
              <a:rPr lang="es-ES" smtClean="0"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2D598-72FD-458A-B610-831C8D070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500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mtClean="0"/>
              <a:t>17-11-2020</a:t>
            </a:r>
            <a:endParaRPr lang="es-ES"/>
          </a:p>
        </p:txBody>
      </p:sp>
      <p:pic>
        <p:nvPicPr>
          <p:cNvPr id="3074" name="Picture 2" descr="Mínimo común múltiplo | Matemáticas modern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76672"/>
            <a:ext cx="3888432" cy="314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47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902532" y="-814299"/>
            <a:ext cx="5328592" cy="8774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67544" y="188640"/>
            <a:ext cx="39604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Halla el mcm de estos números:</a:t>
            </a:r>
            <a:endParaRPr lang="es-ES" dirty="0"/>
          </a:p>
        </p:txBody>
      </p:sp>
      <p:cxnSp>
        <p:nvCxnSpPr>
          <p:cNvPr id="4" name="3 Conector recto de flecha"/>
          <p:cNvCxnSpPr>
            <a:stCxn id="2" idx="2"/>
          </p:cNvCxnSpPr>
          <p:nvPr/>
        </p:nvCxnSpPr>
        <p:spPr>
          <a:xfrm>
            <a:off x="2447764" y="69269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251520" y="1268760"/>
            <a:ext cx="1008112" cy="9829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M (15)= 15, 30, 45</a:t>
            </a:r>
          </a:p>
          <a:p>
            <a:pPr algn="ctr"/>
            <a:r>
              <a:rPr lang="es-ES" sz="1050" dirty="0" smtClean="0"/>
              <a:t>M (30)= 30, 60</a:t>
            </a:r>
          </a:p>
          <a:p>
            <a:pPr algn="ctr"/>
            <a:r>
              <a:rPr lang="es-ES" sz="1050" dirty="0" err="1" smtClean="0"/>
              <a:t>Mcm</a:t>
            </a:r>
            <a:r>
              <a:rPr lang="es-ES" sz="1050" dirty="0" smtClean="0"/>
              <a:t>= 30</a:t>
            </a:r>
            <a:endParaRPr lang="es-ES" sz="1050" dirty="0"/>
          </a:p>
        </p:txBody>
      </p:sp>
    </p:spTree>
    <p:extLst>
      <p:ext uri="{BB962C8B-B14F-4D97-AF65-F5344CB8AC3E}">
        <p14:creationId xmlns:p14="http://schemas.microsoft.com/office/powerpoint/2010/main" val="168035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902532" y="-814299"/>
            <a:ext cx="5328592" cy="8774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67544" y="188640"/>
            <a:ext cx="39604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Halla el mcm de estos números:</a:t>
            </a:r>
            <a:endParaRPr lang="es-ES" dirty="0"/>
          </a:p>
        </p:txBody>
      </p:sp>
      <p:cxnSp>
        <p:nvCxnSpPr>
          <p:cNvPr id="4" name="3 Conector recto de flecha"/>
          <p:cNvCxnSpPr>
            <a:stCxn id="2" idx="2"/>
          </p:cNvCxnSpPr>
          <p:nvPr/>
        </p:nvCxnSpPr>
        <p:spPr>
          <a:xfrm>
            <a:off x="2447764" y="69269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251520" y="1268760"/>
            <a:ext cx="1008112" cy="982984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 err="1" smtClean="0"/>
              <a:t>Mcm</a:t>
            </a:r>
            <a:r>
              <a:rPr lang="es-ES" sz="1050" dirty="0" smtClean="0"/>
              <a:t>= 30</a:t>
            </a:r>
            <a:endParaRPr lang="es-ES" sz="1050" dirty="0"/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7177968" y="692696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4932040" y="89012"/>
            <a:ext cx="3960440" cy="7116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Buscamos el número correcto, lo recortamos y lo pegamos en la casilla adecuada: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404585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902532" y="-814299"/>
            <a:ext cx="5328592" cy="8774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67544" y="188640"/>
            <a:ext cx="39604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Halla el mcm de estos números:</a:t>
            </a:r>
            <a:endParaRPr lang="es-ES" dirty="0"/>
          </a:p>
        </p:txBody>
      </p:sp>
      <p:cxnSp>
        <p:nvCxnSpPr>
          <p:cNvPr id="4" name="3 Conector recto de flecha"/>
          <p:cNvCxnSpPr>
            <a:stCxn id="2" idx="2"/>
          </p:cNvCxnSpPr>
          <p:nvPr/>
        </p:nvCxnSpPr>
        <p:spPr>
          <a:xfrm>
            <a:off x="2447764" y="69269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>
            <a:off x="7177968" y="692696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4932040" y="89012"/>
            <a:ext cx="3960440" cy="7116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Buscamos el número correcto, lo recortamos y lo pegamos en la casilla adecuada:</a:t>
            </a:r>
            <a:endParaRPr lang="es-ES" sz="16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80" y="980728"/>
            <a:ext cx="1104900" cy="1287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235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74</Words>
  <Application>Microsoft Office PowerPoint</Application>
  <PresentationFormat>Presentación en pantalla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judy San</dc:creator>
  <cp:lastModifiedBy>judy San</cp:lastModifiedBy>
  <cp:revision>1</cp:revision>
  <dcterms:created xsi:type="dcterms:W3CDTF">2020-11-16T18:54:52Z</dcterms:created>
  <dcterms:modified xsi:type="dcterms:W3CDTF">2020-11-16T19:02:47Z</dcterms:modified>
</cp:coreProperties>
</file>