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2" r:id="rId4"/>
    <p:sldId id="261" r:id="rId5"/>
    <p:sldId id="260" r:id="rId6"/>
    <p:sldId id="264" r:id="rId7"/>
    <p:sldId id="265" r:id="rId8"/>
    <p:sldId id="268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F9B8E-6920-4236-909B-862366EE27F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D5A8611-AAA9-47BB-87B0-7B605025C415}">
      <dgm:prSet phldrT="[Texto]" custT="1"/>
      <dgm:spPr/>
      <dgm:t>
        <a:bodyPr/>
        <a:lstStyle/>
        <a:p>
          <a:r>
            <a:rPr lang="es-ES" sz="2400" b="1" dirty="0" smtClean="0"/>
            <a:t>CARACTERES SEXUAIS</a:t>
          </a:r>
          <a:endParaRPr lang="es-ES" sz="2400" b="1" dirty="0"/>
        </a:p>
      </dgm:t>
    </dgm:pt>
    <dgm:pt modelId="{4C6A2653-63AF-413F-BD52-D90914E22ABD}" type="parTrans" cxnId="{9DE6183D-D360-42C5-BD3A-09DD4D09A9D2}">
      <dgm:prSet/>
      <dgm:spPr/>
      <dgm:t>
        <a:bodyPr/>
        <a:lstStyle/>
        <a:p>
          <a:endParaRPr lang="es-ES"/>
        </a:p>
      </dgm:t>
    </dgm:pt>
    <dgm:pt modelId="{FF105B12-6482-400E-92CD-7909F69829CF}" type="sibTrans" cxnId="{9DE6183D-D360-42C5-BD3A-09DD4D09A9D2}">
      <dgm:prSet/>
      <dgm:spPr/>
      <dgm:t>
        <a:bodyPr/>
        <a:lstStyle/>
        <a:p>
          <a:endParaRPr lang="es-ES"/>
        </a:p>
      </dgm:t>
    </dgm:pt>
    <dgm:pt modelId="{DC7148AC-9B72-427C-9BE3-2A550188A66C}">
      <dgm:prSet phldrT="[Texto]" custT="1"/>
      <dgm:spPr/>
      <dgm:t>
        <a:bodyPr/>
        <a:lstStyle/>
        <a:p>
          <a:r>
            <a:rPr lang="es-ES" sz="2800" b="1" dirty="0" smtClean="0"/>
            <a:t>PRIMARIOS</a:t>
          </a:r>
          <a:endParaRPr lang="es-ES" sz="2800" b="1" dirty="0"/>
        </a:p>
      </dgm:t>
    </dgm:pt>
    <dgm:pt modelId="{2FC69AC0-5CF2-44A6-BB43-C509107AB611}" type="parTrans" cxnId="{263BB754-84DE-4534-A099-5E64C880809C}">
      <dgm:prSet/>
      <dgm:spPr/>
      <dgm:t>
        <a:bodyPr/>
        <a:lstStyle/>
        <a:p>
          <a:endParaRPr lang="es-ES"/>
        </a:p>
      </dgm:t>
    </dgm:pt>
    <dgm:pt modelId="{19FF38A6-81A9-47F1-84E2-577B7DBF186C}" type="sibTrans" cxnId="{263BB754-84DE-4534-A099-5E64C880809C}">
      <dgm:prSet/>
      <dgm:spPr/>
      <dgm:t>
        <a:bodyPr/>
        <a:lstStyle/>
        <a:p>
          <a:endParaRPr lang="es-ES"/>
        </a:p>
      </dgm:t>
    </dgm:pt>
    <dgm:pt modelId="{5F94D3C3-7194-48FF-97F9-9BDCF4EEC245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1800" dirty="0" smtClean="0"/>
            <a:t>NACEMOS CON ELES: órganos do </a:t>
          </a:r>
          <a:r>
            <a:rPr lang="es-ES" sz="1800" dirty="0" err="1" smtClean="0"/>
            <a:t>aparello</a:t>
          </a:r>
          <a:r>
            <a:rPr lang="es-ES" sz="1800" dirty="0" smtClean="0"/>
            <a:t> </a:t>
          </a:r>
          <a:r>
            <a:rPr lang="es-ES" sz="1800" dirty="0" err="1" smtClean="0"/>
            <a:t>reprodutor</a:t>
          </a:r>
          <a:endParaRPr lang="es-ES" sz="1800" dirty="0"/>
        </a:p>
      </dgm:t>
    </dgm:pt>
    <dgm:pt modelId="{777E7181-FB61-4AB1-A5C6-52A12985B7C9}" type="parTrans" cxnId="{88612CC8-6B19-466E-9771-BEC0872F19A2}">
      <dgm:prSet/>
      <dgm:spPr/>
      <dgm:t>
        <a:bodyPr/>
        <a:lstStyle/>
        <a:p>
          <a:endParaRPr lang="es-ES"/>
        </a:p>
      </dgm:t>
    </dgm:pt>
    <dgm:pt modelId="{83DF6A8C-81A4-4B8B-8BDB-5790CA7D0E9E}" type="sibTrans" cxnId="{88612CC8-6B19-466E-9771-BEC0872F19A2}">
      <dgm:prSet/>
      <dgm:spPr/>
      <dgm:t>
        <a:bodyPr/>
        <a:lstStyle/>
        <a:p>
          <a:endParaRPr lang="es-ES"/>
        </a:p>
      </dgm:t>
    </dgm:pt>
    <dgm:pt modelId="{849B0B88-1EC9-486E-908D-6656746C58C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400" b="1" dirty="0" smtClean="0"/>
            <a:t>SECUNDARIOS</a:t>
          </a:r>
          <a:endParaRPr lang="es-ES" sz="2400" b="1" dirty="0"/>
        </a:p>
      </dgm:t>
    </dgm:pt>
    <dgm:pt modelId="{CA34BDDD-732E-4B24-BA74-A3E548ED8A81}" type="parTrans" cxnId="{8E244849-5B8F-4A9C-8F72-C2435A26B3B7}">
      <dgm:prSet/>
      <dgm:spPr/>
      <dgm:t>
        <a:bodyPr/>
        <a:lstStyle/>
        <a:p>
          <a:endParaRPr lang="es-ES"/>
        </a:p>
      </dgm:t>
    </dgm:pt>
    <dgm:pt modelId="{212F942F-7D9B-4D6D-8A3B-C0FD5CE174AE}" type="sibTrans" cxnId="{8E244849-5B8F-4A9C-8F72-C2435A26B3B7}">
      <dgm:prSet/>
      <dgm:spPr/>
      <dgm:t>
        <a:bodyPr/>
        <a:lstStyle/>
        <a:p>
          <a:endParaRPr lang="es-ES"/>
        </a:p>
      </dgm:t>
    </dgm:pt>
    <dgm:pt modelId="{08CCCD57-124E-4EF1-A071-146A68A3267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 smtClean="0"/>
            <a:t>APARECEN NA PUBERTADE</a:t>
          </a:r>
          <a:endParaRPr lang="es-ES" sz="2000" dirty="0"/>
        </a:p>
      </dgm:t>
    </dgm:pt>
    <dgm:pt modelId="{3312421F-FF00-40D1-B489-A0D0DB43AB68}" type="parTrans" cxnId="{5480C7D0-7279-4E53-834A-A44A0E161A6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F9A52C4E-780C-4B62-BB8B-EB9D682A82AE}" type="sibTrans" cxnId="{5480C7D0-7279-4E53-834A-A44A0E161A68}">
      <dgm:prSet/>
      <dgm:spPr/>
      <dgm:t>
        <a:bodyPr/>
        <a:lstStyle/>
        <a:p>
          <a:endParaRPr lang="es-ES"/>
        </a:p>
      </dgm:t>
    </dgm:pt>
    <dgm:pt modelId="{477704F2-C9AC-40F4-BE76-95514F164069}" type="pres">
      <dgm:prSet presAssocID="{A63F9B8E-6920-4236-909B-862366EE27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AB84CE-2E61-45D0-9BCB-446A97FF83F0}" type="pres">
      <dgm:prSet presAssocID="{7D5A8611-AAA9-47BB-87B0-7B605025C415}" presName="root1" presStyleCnt="0"/>
      <dgm:spPr/>
      <dgm:t>
        <a:bodyPr/>
        <a:lstStyle/>
        <a:p>
          <a:endParaRPr lang="es-ES"/>
        </a:p>
      </dgm:t>
    </dgm:pt>
    <dgm:pt modelId="{C10C9903-58B6-4DB0-B004-EDD447780D95}" type="pres">
      <dgm:prSet presAssocID="{7D5A8611-AAA9-47BB-87B0-7B605025C415}" presName="LevelOneTextNode" presStyleLbl="node0" presStyleIdx="0" presStyleCnt="1" custScaleX="119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041FCB-C90B-4BC2-B569-520D718A8762}" type="pres">
      <dgm:prSet presAssocID="{7D5A8611-AAA9-47BB-87B0-7B605025C415}" presName="level2hierChild" presStyleCnt="0"/>
      <dgm:spPr/>
      <dgm:t>
        <a:bodyPr/>
        <a:lstStyle/>
        <a:p>
          <a:endParaRPr lang="es-ES"/>
        </a:p>
      </dgm:t>
    </dgm:pt>
    <dgm:pt modelId="{1271AF87-349A-4946-A309-05AF4DA3E3BF}" type="pres">
      <dgm:prSet presAssocID="{2FC69AC0-5CF2-44A6-BB43-C509107AB61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05C22ECB-D123-4C66-A743-5D181FB41035}" type="pres">
      <dgm:prSet presAssocID="{2FC69AC0-5CF2-44A6-BB43-C509107AB61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4203192-01D9-4912-AB1D-7E4FB3C621FA}" type="pres">
      <dgm:prSet presAssocID="{DC7148AC-9B72-427C-9BE3-2A550188A66C}" presName="root2" presStyleCnt="0"/>
      <dgm:spPr/>
      <dgm:t>
        <a:bodyPr/>
        <a:lstStyle/>
        <a:p>
          <a:endParaRPr lang="es-ES"/>
        </a:p>
      </dgm:t>
    </dgm:pt>
    <dgm:pt modelId="{5381F845-F9A0-4704-A8B9-2236EA8812FB}" type="pres">
      <dgm:prSet presAssocID="{DC7148AC-9B72-427C-9BE3-2A550188A66C}" presName="LevelTwoTextNode" presStyleLbl="node2" presStyleIdx="0" presStyleCnt="2" custScaleX="119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FD104-37A7-450F-9C5A-2DEE8F868821}" type="pres">
      <dgm:prSet presAssocID="{DC7148AC-9B72-427C-9BE3-2A550188A66C}" presName="level3hierChild" presStyleCnt="0"/>
      <dgm:spPr/>
      <dgm:t>
        <a:bodyPr/>
        <a:lstStyle/>
        <a:p>
          <a:endParaRPr lang="es-ES"/>
        </a:p>
      </dgm:t>
    </dgm:pt>
    <dgm:pt modelId="{E2721046-744E-4F47-8CBD-017FB6E054BB}" type="pres">
      <dgm:prSet presAssocID="{777E7181-FB61-4AB1-A5C6-52A12985B7C9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DBAB2A3C-EF1D-4053-A5E9-8D45446EC965}" type="pres">
      <dgm:prSet presAssocID="{777E7181-FB61-4AB1-A5C6-52A12985B7C9}" presName="connTx" presStyleLbl="parChTrans1D3" presStyleIdx="0" presStyleCnt="2"/>
      <dgm:spPr/>
      <dgm:t>
        <a:bodyPr/>
        <a:lstStyle/>
        <a:p>
          <a:endParaRPr lang="es-ES"/>
        </a:p>
      </dgm:t>
    </dgm:pt>
    <dgm:pt modelId="{42A0F1F5-496D-4A7E-B86D-8DFB93B7A013}" type="pres">
      <dgm:prSet presAssocID="{5F94D3C3-7194-48FF-97F9-9BDCF4EEC245}" presName="root2" presStyleCnt="0"/>
      <dgm:spPr/>
      <dgm:t>
        <a:bodyPr/>
        <a:lstStyle/>
        <a:p>
          <a:endParaRPr lang="es-ES"/>
        </a:p>
      </dgm:t>
    </dgm:pt>
    <dgm:pt modelId="{38224BF2-2DBD-46AF-8395-ADF12C13FF04}" type="pres">
      <dgm:prSet presAssocID="{5F94D3C3-7194-48FF-97F9-9BDCF4EEC245}" presName="LevelTwoTextNode" presStyleLbl="node3" presStyleIdx="0" presStyleCnt="2" custScaleX="118152" custScaleY="973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A0BB-F52E-414B-AE3C-8F3FEC930049}" type="pres">
      <dgm:prSet presAssocID="{5F94D3C3-7194-48FF-97F9-9BDCF4EEC245}" presName="level3hierChild" presStyleCnt="0"/>
      <dgm:spPr/>
      <dgm:t>
        <a:bodyPr/>
        <a:lstStyle/>
        <a:p>
          <a:endParaRPr lang="es-ES"/>
        </a:p>
      </dgm:t>
    </dgm:pt>
    <dgm:pt modelId="{0FE27FBD-5BE0-49FF-B386-8DD5B0407858}" type="pres">
      <dgm:prSet presAssocID="{CA34BDDD-732E-4B24-BA74-A3E548ED8A81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E95FC7D7-0FDD-4235-9025-201446581687}" type="pres">
      <dgm:prSet presAssocID="{CA34BDDD-732E-4B24-BA74-A3E548ED8A81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03D4683-E342-4B4F-A0BD-FB5264BC0D26}" type="pres">
      <dgm:prSet presAssocID="{849B0B88-1EC9-486E-908D-6656746C58C5}" presName="root2" presStyleCnt="0"/>
      <dgm:spPr/>
      <dgm:t>
        <a:bodyPr/>
        <a:lstStyle/>
        <a:p>
          <a:endParaRPr lang="es-ES"/>
        </a:p>
      </dgm:t>
    </dgm:pt>
    <dgm:pt modelId="{6CC0AC67-2821-4477-A5AF-A9279CA0FF08}" type="pres">
      <dgm:prSet presAssocID="{849B0B88-1EC9-486E-908D-6656746C58C5}" presName="LevelTwoTextNode" presStyleLbl="node2" presStyleIdx="1" presStyleCnt="2" custScaleX="144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EA7AFA-64F5-45F0-AA09-364F3D1987FA}" type="pres">
      <dgm:prSet presAssocID="{849B0B88-1EC9-486E-908D-6656746C58C5}" presName="level3hierChild" presStyleCnt="0"/>
      <dgm:spPr/>
      <dgm:t>
        <a:bodyPr/>
        <a:lstStyle/>
        <a:p>
          <a:endParaRPr lang="es-ES"/>
        </a:p>
      </dgm:t>
    </dgm:pt>
    <dgm:pt modelId="{60E7E35A-DD96-4961-AA56-5DB9E8D53461}" type="pres">
      <dgm:prSet presAssocID="{3312421F-FF00-40D1-B489-A0D0DB43AB68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CCBC8C66-BB39-4FC2-AA42-7B3435A3F017}" type="pres">
      <dgm:prSet presAssocID="{3312421F-FF00-40D1-B489-A0D0DB43AB68}" presName="connTx" presStyleLbl="parChTrans1D3" presStyleIdx="1" presStyleCnt="2"/>
      <dgm:spPr/>
      <dgm:t>
        <a:bodyPr/>
        <a:lstStyle/>
        <a:p>
          <a:endParaRPr lang="es-ES"/>
        </a:p>
      </dgm:t>
    </dgm:pt>
    <dgm:pt modelId="{726B692D-B04C-44A2-B7BA-7C0B79A97A7E}" type="pres">
      <dgm:prSet presAssocID="{08CCCD57-124E-4EF1-A071-146A68A32677}" presName="root2" presStyleCnt="0"/>
      <dgm:spPr/>
      <dgm:t>
        <a:bodyPr/>
        <a:lstStyle/>
        <a:p>
          <a:endParaRPr lang="es-ES"/>
        </a:p>
      </dgm:t>
    </dgm:pt>
    <dgm:pt modelId="{B363C602-0E92-4F69-A4A4-65A7574E4DCA}" type="pres">
      <dgm:prSet presAssocID="{08CCCD57-124E-4EF1-A071-146A68A3267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18E11-14E8-401B-A27E-A6B010BBF7EB}" type="pres">
      <dgm:prSet presAssocID="{08CCCD57-124E-4EF1-A071-146A68A32677}" presName="level3hierChild" presStyleCnt="0"/>
      <dgm:spPr/>
      <dgm:t>
        <a:bodyPr/>
        <a:lstStyle/>
        <a:p>
          <a:endParaRPr lang="es-ES"/>
        </a:p>
      </dgm:t>
    </dgm:pt>
  </dgm:ptLst>
  <dgm:cxnLst>
    <dgm:cxn modelId="{7A46F1DC-1C90-4C93-8B8C-9D82D150E8FC}" type="presOf" srcId="{CA34BDDD-732E-4B24-BA74-A3E548ED8A81}" destId="{0FE27FBD-5BE0-49FF-B386-8DD5B0407858}" srcOrd="0" destOrd="0" presId="urn:microsoft.com/office/officeart/2005/8/layout/hierarchy2"/>
    <dgm:cxn modelId="{2014CE98-F9A0-48FE-A5E3-6AE7263EDEA3}" type="presOf" srcId="{3312421F-FF00-40D1-B489-A0D0DB43AB68}" destId="{60E7E35A-DD96-4961-AA56-5DB9E8D53461}" srcOrd="0" destOrd="0" presId="urn:microsoft.com/office/officeart/2005/8/layout/hierarchy2"/>
    <dgm:cxn modelId="{4FC2893D-F99E-484D-8C02-A919DF8575B6}" type="presOf" srcId="{5F94D3C3-7194-48FF-97F9-9BDCF4EEC245}" destId="{38224BF2-2DBD-46AF-8395-ADF12C13FF04}" srcOrd="0" destOrd="0" presId="urn:microsoft.com/office/officeart/2005/8/layout/hierarchy2"/>
    <dgm:cxn modelId="{88612CC8-6B19-466E-9771-BEC0872F19A2}" srcId="{DC7148AC-9B72-427C-9BE3-2A550188A66C}" destId="{5F94D3C3-7194-48FF-97F9-9BDCF4EEC245}" srcOrd="0" destOrd="0" parTransId="{777E7181-FB61-4AB1-A5C6-52A12985B7C9}" sibTransId="{83DF6A8C-81A4-4B8B-8BDB-5790CA7D0E9E}"/>
    <dgm:cxn modelId="{72E848EE-8827-4A92-9E1B-900D2F3A7C32}" type="presOf" srcId="{7D5A8611-AAA9-47BB-87B0-7B605025C415}" destId="{C10C9903-58B6-4DB0-B004-EDD447780D95}" srcOrd="0" destOrd="0" presId="urn:microsoft.com/office/officeart/2005/8/layout/hierarchy2"/>
    <dgm:cxn modelId="{39119238-C401-491B-AFC6-37A5DA688D48}" type="presOf" srcId="{CA34BDDD-732E-4B24-BA74-A3E548ED8A81}" destId="{E95FC7D7-0FDD-4235-9025-201446581687}" srcOrd="1" destOrd="0" presId="urn:microsoft.com/office/officeart/2005/8/layout/hierarchy2"/>
    <dgm:cxn modelId="{BC1C4D18-10F5-4DA1-8787-6CD183481F69}" type="presOf" srcId="{08CCCD57-124E-4EF1-A071-146A68A32677}" destId="{B363C602-0E92-4F69-A4A4-65A7574E4DCA}" srcOrd="0" destOrd="0" presId="urn:microsoft.com/office/officeart/2005/8/layout/hierarchy2"/>
    <dgm:cxn modelId="{94572651-7353-4C96-A3DF-2A579B589F65}" type="presOf" srcId="{A63F9B8E-6920-4236-909B-862366EE27F4}" destId="{477704F2-C9AC-40F4-BE76-95514F164069}" srcOrd="0" destOrd="0" presId="urn:microsoft.com/office/officeart/2005/8/layout/hierarchy2"/>
    <dgm:cxn modelId="{5480C7D0-7279-4E53-834A-A44A0E161A68}" srcId="{849B0B88-1EC9-486E-908D-6656746C58C5}" destId="{08CCCD57-124E-4EF1-A071-146A68A32677}" srcOrd="0" destOrd="0" parTransId="{3312421F-FF00-40D1-B489-A0D0DB43AB68}" sibTransId="{F9A52C4E-780C-4B62-BB8B-EB9D682A82AE}"/>
    <dgm:cxn modelId="{880B7877-E7FD-437F-BE38-FFF0B90480BC}" type="presOf" srcId="{3312421F-FF00-40D1-B489-A0D0DB43AB68}" destId="{CCBC8C66-BB39-4FC2-AA42-7B3435A3F017}" srcOrd="1" destOrd="0" presId="urn:microsoft.com/office/officeart/2005/8/layout/hierarchy2"/>
    <dgm:cxn modelId="{8E244849-5B8F-4A9C-8F72-C2435A26B3B7}" srcId="{7D5A8611-AAA9-47BB-87B0-7B605025C415}" destId="{849B0B88-1EC9-486E-908D-6656746C58C5}" srcOrd="1" destOrd="0" parTransId="{CA34BDDD-732E-4B24-BA74-A3E548ED8A81}" sibTransId="{212F942F-7D9B-4D6D-8A3B-C0FD5CE174AE}"/>
    <dgm:cxn modelId="{87E3EB8B-5EE9-4817-B901-4176BFD60536}" type="presOf" srcId="{2FC69AC0-5CF2-44A6-BB43-C509107AB611}" destId="{1271AF87-349A-4946-A309-05AF4DA3E3BF}" srcOrd="0" destOrd="0" presId="urn:microsoft.com/office/officeart/2005/8/layout/hierarchy2"/>
    <dgm:cxn modelId="{9DE6183D-D360-42C5-BD3A-09DD4D09A9D2}" srcId="{A63F9B8E-6920-4236-909B-862366EE27F4}" destId="{7D5A8611-AAA9-47BB-87B0-7B605025C415}" srcOrd="0" destOrd="0" parTransId="{4C6A2653-63AF-413F-BD52-D90914E22ABD}" sibTransId="{FF105B12-6482-400E-92CD-7909F69829CF}"/>
    <dgm:cxn modelId="{279B25C3-895B-4ADF-BF73-60F7E90B7E4D}" type="presOf" srcId="{849B0B88-1EC9-486E-908D-6656746C58C5}" destId="{6CC0AC67-2821-4477-A5AF-A9279CA0FF08}" srcOrd="0" destOrd="0" presId="urn:microsoft.com/office/officeart/2005/8/layout/hierarchy2"/>
    <dgm:cxn modelId="{B65AF2CF-BDC5-46A7-9A5F-0A134BC3F206}" type="presOf" srcId="{2FC69AC0-5CF2-44A6-BB43-C509107AB611}" destId="{05C22ECB-D123-4C66-A743-5D181FB41035}" srcOrd="1" destOrd="0" presId="urn:microsoft.com/office/officeart/2005/8/layout/hierarchy2"/>
    <dgm:cxn modelId="{04B469DC-3A77-4C0B-B609-FD7E0B7D19FD}" type="presOf" srcId="{777E7181-FB61-4AB1-A5C6-52A12985B7C9}" destId="{E2721046-744E-4F47-8CBD-017FB6E054BB}" srcOrd="0" destOrd="0" presId="urn:microsoft.com/office/officeart/2005/8/layout/hierarchy2"/>
    <dgm:cxn modelId="{C758A0CB-6DE9-4372-8F69-91804AD0E316}" type="presOf" srcId="{DC7148AC-9B72-427C-9BE3-2A550188A66C}" destId="{5381F845-F9A0-4704-A8B9-2236EA8812FB}" srcOrd="0" destOrd="0" presId="urn:microsoft.com/office/officeart/2005/8/layout/hierarchy2"/>
    <dgm:cxn modelId="{263BB754-84DE-4534-A099-5E64C880809C}" srcId="{7D5A8611-AAA9-47BB-87B0-7B605025C415}" destId="{DC7148AC-9B72-427C-9BE3-2A550188A66C}" srcOrd="0" destOrd="0" parTransId="{2FC69AC0-5CF2-44A6-BB43-C509107AB611}" sibTransId="{19FF38A6-81A9-47F1-84E2-577B7DBF186C}"/>
    <dgm:cxn modelId="{22A0DEC2-73AC-4333-946D-ECB239762301}" type="presOf" srcId="{777E7181-FB61-4AB1-A5C6-52A12985B7C9}" destId="{DBAB2A3C-EF1D-4053-A5E9-8D45446EC965}" srcOrd="1" destOrd="0" presId="urn:microsoft.com/office/officeart/2005/8/layout/hierarchy2"/>
    <dgm:cxn modelId="{970F030D-BB52-4BD9-8E83-A033FBAECC75}" type="presParOf" srcId="{477704F2-C9AC-40F4-BE76-95514F164069}" destId="{7FAB84CE-2E61-45D0-9BCB-446A97FF83F0}" srcOrd="0" destOrd="0" presId="urn:microsoft.com/office/officeart/2005/8/layout/hierarchy2"/>
    <dgm:cxn modelId="{E57467F0-5999-42D0-B704-00EB22198AB7}" type="presParOf" srcId="{7FAB84CE-2E61-45D0-9BCB-446A97FF83F0}" destId="{C10C9903-58B6-4DB0-B004-EDD447780D95}" srcOrd="0" destOrd="0" presId="urn:microsoft.com/office/officeart/2005/8/layout/hierarchy2"/>
    <dgm:cxn modelId="{1C61D710-BC2F-400D-A809-29830C50D70F}" type="presParOf" srcId="{7FAB84CE-2E61-45D0-9BCB-446A97FF83F0}" destId="{91041FCB-C90B-4BC2-B569-520D718A8762}" srcOrd="1" destOrd="0" presId="urn:microsoft.com/office/officeart/2005/8/layout/hierarchy2"/>
    <dgm:cxn modelId="{FE33A545-6E28-43CE-878D-203F4F5DD919}" type="presParOf" srcId="{91041FCB-C90B-4BC2-B569-520D718A8762}" destId="{1271AF87-349A-4946-A309-05AF4DA3E3BF}" srcOrd="0" destOrd="0" presId="urn:microsoft.com/office/officeart/2005/8/layout/hierarchy2"/>
    <dgm:cxn modelId="{DACF607A-7F81-4753-8D6E-0DF968B554FE}" type="presParOf" srcId="{1271AF87-349A-4946-A309-05AF4DA3E3BF}" destId="{05C22ECB-D123-4C66-A743-5D181FB41035}" srcOrd="0" destOrd="0" presId="urn:microsoft.com/office/officeart/2005/8/layout/hierarchy2"/>
    <dgm:cxn modelId="{32BF0855-504A-489D-84DA-F35D58E8C702}" type="presParOf" srcId="{91041FCB-C90B-4BC2-B569-520D718A8762}" destId="{24203192-01D9-4912-AB1D-7E4FB3C621FA}" srcOrd="1" destOrd="0" presId="urn:microsoft.com/office/officeart/2005/8/layout/hierarchy2"/>
    <dgm:cxn modelId="{91DE6A7E-29A5-48E9-A1B1-3305CC97DEBF}" type="presParOf" srcId="{24203192-01D9-4912-AB1D-7E4FB3C621FA}" destId="{5381F845-F9A0-4704-A8B9-2236EA8812FB}" srcOrd="0" destOrd="0" presId="urn:microsoft.com/office/officeart/2005/8/layout/hierarchy2"/>
    <dgm:cxn modelId="{B30D307A-D448-45BF-8921-3AE642C52384}" type="presParOf" srcId="{24203192-01D9-4912-AB1D-7E4FB3C621FA}" destId="{D43FD104-37A7-450F-9C5A-2DEE8F868821}" srcOrd="1" destOrd="0" presId="urn:microsoft.com/office/officeart/2005/8/layout/hierarchy2"/>
    <dgm:cxn modelId="{AFA94D97-AE5E-444B-B9B2-14C3AD19E89F}" type="presParOf" srcId="{D43FD104-37A7-450F-9C5A-2DEE8F868821}" destId="{E2721046-744E-4F47-8CBD-017FB6E054BB}" srcOrd="0" destOrd="0" presId="urn:microsoft.com/office/officeart/2005/8/layout/hierarchy2"/>
    <dgm:cxn modelId="{1BCCBE1B-8376-4C22-A1F0-C35D9FAD1FD8}" type="presParOf" srcId="{E2721046-744E-4F47-8CBD-017FB6E054BB}" destId="{DBAB2A3C-EF1D-4053-A5E9-8D45446EC965}" srcOrd="0" destOrd="0" presId="urn:microsoft.com/office/officeart/2005/8/layout/hierarchy2"/>
    <dgm:cxn modelId="{F9134E0F-54DE-4C01-8C5E-CAFA58DF4E22}" type="presParOf" srcId="{D43FD104-37A7-450F-9C5A-2DEE8F868821}" destId="{42A0F1F5-496D-4A7E-B86D-8DFB93B7A013}" srcOrd="1" destOrd="0" presId="urn:microsoft.com/office/officeart/2005/8/layout/hierarchy2"/>
    <dgm:cxn modelId="{EA31CCEA-6FF7-453A-A091-E5144317388A}" type="presParOf" srcId="{42A0F1F5-496D-4A7E-B86D-8DFB93B7A013}" destId="{38224BF2-2DBD-46AF-8395-ADF12C13FF04}" srcOrd="0" destOrd="0" presId="urn:microsoft.com/office/officeart/2005/8/layout/hierarchy2"/>
    <dgm:cxn modelId="{EFE6901A-2BA4-42D2-97DA-844DBCC06834}" type="presParOf" srcId="{42A0F1F5-496D-4A7E-B86D-8DFB93B7A013}" destId="{B60CA0BB-F52E-414B-AE3C-8F3FEC930049}" srcOrd="1" destOrd="0" presId="urn:microsoft.com/office/officeart/2005/8/layout/hierarchy2"/>
    <dgm:cxn modelId="{E281986E-CBCD-444E-8D05-534BF727660E}" type="presParOf" srcId="{91041FCB-C90B-4BC2-B569-520D718A8762}" destId="{0FE27FBD-5BE0-49FF-B386-8DD5B0407858}" srcOrd="2" destOrd="0" presId="urn:microsoft.com/office/officeart/2005/8/layout/hierarchy2"/>
    <dgm:cxn modelId="{86860D65-BE85-41A9-AA4A-4BA9B653DF69}" type="presParOf" srcId="{0FE27FBD-5BE0-49FF-B386-8DD5B0407858}" destId="{E95FC7D7-0FDD-4235-9025-201446581687}" srcOrd="0" destOrd="0" presId="urn:microsoft.com/office/officeart/2005/8/layout/hierarchy2"/>
    <dgm:cxn modelId="{DF2E4256-B1B0-4537-BBB1-EE7FAAB0D330}" type="presParOf" srcId="{91041FCB-C90B-4BC2-B569-520D718A8762}" destId="{F03D4683-E342-4B4F-A0BD-FB5264BC0D26}" srcOrd="3" destOrd="0" presId="urn:microsoft.com/office/officeart/2005/8/layout/hierarchy2"/>
    <dgm:cxn modelId="{C1707C4C-DD61-49D1-A211-C8A6451773E1}" type="presParOf" srcId="{F03D4683-E342-4B4F-A0BD-FB5264BC0D26}" destId="{6CC0AC67-2821-4477-A5AF-A9279CA0FF08}" srcOrd="0" destOrd="0" presId="urn:microsoft.com/office/officeart/2005/8/layout/hierarchy2"/>
    <dgm:cxn modelId="{9F8D1140-4E08-4942-A1AD-1AAA589D5DA7}" type="presParOf" srcId="{F03D4683-E342-4B4F-A0BD-FB5264BC0D26}" destId="{1AEA7AFA-64F5-45F0-AA09-364F3D1987FA}" srcOrd="1" destOrd="0" presId="urn:microsoft.com/office/officeart/2005/8/layout/hierarchy2"/>
    <dgm:cxn modelId="{E2E3B2C0-10F4-4203-B7EC-9403D404D72D}" type="presParOf" srcId="{1AEA7AFA-64F5-45F0-AA09-364F3D1987FA}" destId="{60E7E35A-DD96-4961-AA56-5DB9E8D53461}" srcOrd="0" destOrd="0" presId="urn:microsoft.com/office/officeart/2005/8/layout/hierarchy2"/>
    <dgm:cxn modelId="{E8B6C865-B22B-401F-AEA5-AA6160915821}" type="presParOf" srcId="{60E7E35A-DD96-4961-AA56-5DB9E8D53461}" destId="{CCBC8C66-BB39-4FC2-AA42-7B3435A3F017}" srcOrd="0" destOrd="0" presId="urn:microsoft.com/office/officeart/2005/8/layout/hierarchy2"/>
    <dgm:cxn modelId="{DD6343FE-14DA-4A76-8B56-50FB88B13E5B}" type="presParOf" srcId="{1AEA7AFA-64F5-45F0-AA09-364F3D1987FA}" destId="{726B692D-B04C-44A2-B7BA-7C0B79A97A7E}" srcOrd="1" destOrd="0" presId="urn:microsoft.com/office/officeart/2005/8/layout/hierarchy2"/>
    <dgm:cxn modelId="{FB6EF634-111E-4518-8A62-B9477D54DC30}" type="presParOf" srcId="{726B692D-B04C-44A2-B7BA-7C0B79A97A7E}" destId="{B363C602-0E92-4F69-A4A4-65A7574E4DCA}" srcOrd="0" destOrd="0" presId="urn:microsoft.com/office/officeart/2005/8/layout/hierarchy2"/>
    <dgm:cxn modelId="{999E2429-602A-4D4B-A92C-1EE8B44B1AC3}" type="presParOf" srcId="{726B692D-B04C-44A2-B7BA-7C0B79A97A7E}" destId="{37618E11-14E8-401B-A27E-A6B010BBF7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14641-F7DE-403E-809F-46CC56938E49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64BD890-A8A8-4BB0-8356-14154DAFDAC1}">
      <dgm:prSet phldrT="[Texto]"/>
      <dgm:spPr/>
      <dgm:t>
        <a:bodyPr/>
        <a:lstStyle/>
        <a:p>
          <a:r>
            <a:rPr lang="es-ES" b="1" dirty="0" err="1" smtClean="0"/>
            <a:t>Aparello</a:t>
          </a:r>
          <a:r>
            <a:rPr lang="es-ES" b="1" dirty="0" smtClean="0"/>
            <a:t> </a:t>
          </a:r>
          <a:r>
            <a:rPr lang="es-ES" b="1" dirty="0" err="1" smtClean="0"/>
            <a:t>reprodutor</a:t>
          </a:r>
          <a:r>
            <a:rPr lang="es-ES" b="1" dirty="0" smtClean="0"/>
            <a:t> femenino</a:t>
          </a:r>
          <a:endParaRPr lang="es-ES" b="1" dirty="0"/>
        </a:p>
      </dgm:t>
    </dgm:pt>
    <dgm:pt modelId="{CE4CD508-D348-4833-A3FB-B1394EE946DC}" type="parTrans" cxnId="{25927F78-2A60-4EA6-87CC-6DA321193977}">
      <dgm:prSet/>
      <dgm:spPr/>
      <dgm:t>
        <a:bodyPr/>
        <a:lstStyle/>
        <a:p>
          <a:endParaRPr lang="es-ES"/>
        </a:p>
      </dgm:t>
    </dgm:pt>
    <dgm:pt modelId="{C22660E9-EFC7-4349-AA44-94224DACA319}" type="sibTrans" cxnId="{25927F78-2A60-4EA6-87CC-6DA321193977}">
      <dgm:prSet/>
      <dgm:spPr/>
      <dgm:t>
        <a:bodyPr/>
        <a:lstStyle/>
        <a:p>
          <a:endParaRPr lang="es-ES"/>
        </a:p>
      </dgm:t>
    </dgm:pt>
    <dgm:pt modelId="{0F95E794-4994-48D6-8A1D-91E554DF28C1}">
      <dgm:prSet phldrT="[Texto]"/>
      <dgm:spPr/>
      <dgm:t>
        <a:bodyPr/>
        <a:lstStyle/>
        <a:p>
          <a:r>
            <a:rPr lang="es-ES" b="1" dirty="0" smtClean="0"/>
            <a:t>Ovario</a:t>
          </a:r>
        </a:p>
        <a:p>
          <a:r>
            <a:rPr lang="es-ES" b="0" dirty="0" smtClean="0"/>
            <a:t>Produce</a:t>
          </a:r>
        </a:p>
      </dgm:t>
    </dgm:pt>
    <dgm:pt modelId="{84CC072E-57C6-4000-832D-15BC5AA8A93B}" type="parTrans" cxnId="{99FAE77E-0E30-49C5-B82D-AA46A7358FBE}">
      <dgm:prSet/>
      <dgm:spPr/>
      <dgm:t>
        <a:bodyPr/>
        <a:lstStyle/>
        <a:p>
          <a:endParaRPr lang="es-ES"/>
        </a:p>
      </dgm:t>
    </dgm:pt>
    <dgm:pt modelId="{DB6710B4-626F-4C1F-A680-0E0344138181}" type="sibTrans" cxnId="{99FAE77E-0E30-49C5-B82D-AA46A7358FBE}">
      <dgm:prSet/>
      <dgm:spPr/>
      <dgm:t>
        <a:bodyPr/>
        <a:lstStyle/>
        <a:p>
          <a:endParaRPr lang="es-ES"/>
        </a:p>
      </dgm:t>
    </dgm:pt>
    <dgm:pt modelId="{64498EFE-66E7-459C-9713-CF2820DF6254}">
      <dgm:prSet phldrT="[Texto]" phldr="1"/>
      <dgm:spPr/>
      <dgm:t>
        <a:bodyPr/>
        <a:lstStyle/>
        <a:p>
          <a:endParaRPr lang="es-ES" dirty="0"/>
        </a:p>
      </dgm:t>
    </dgm:pt>
    <dgm:pt modelId="{FB44CF03-0BE7-47BD-8528-9F0538730153}" type="parTrans" cxnId="{46EE01A3-FF72-4E19-8690-37DB73270563}">
      <dgm:prSet/>
      <dgm:spPr/>
      <dgm:t>
        <a:bodyPr/>
        <a:lstStyle/>
        <a:p>
          <a:endParaRPr lang="es-ES"/>
        </a:p>
      </dgm:t>
    </dgm:pt>
    <dgm:pt modelId="{BB9893F8-F29D-4A6F-BE9E-235BA552646A}" type="sibTrans" cxnId="{46EE01A3-FF72-4E19-8690-37DB73270563}">
      <dgm:prSet/>
      <dgm:spPr/>
      <dgm:t>
        <a:bodyPr/>
        <a:lstStyle/>
        <a:p>
          <a:endParaRPr lang="es-ES"/>
        </a:p>
      </dgm:t>
    </dgm:pt>
    <dgm:pt modelId="{2E585E17-5B27-4D29-B927-AC03E2361825}">
      <dgm:prSet phldrT="[Texto]" phldr="1"/>
      <dgm:spPr/>
      <dgm:t>
        <a:bodyPr/>
        <a:lstStyle/>
        <a:p>
          <a:endParaRPr lang="es-ES"/>
        </a:p>
      </dgm:t>
    </dgm:pt>
    <dgm:pt modelId="{888F8CF9-C495-4D8F-8141-B55F59D4A6CE}" type="parTrans" cxnId="{A4972535-2D24-4AC4-B1A8-CD8840E7ED0D}">
      <dgm:prSet/>
      <dgm:spPr/>
      <dgm:t>
        <a:bodyPr/>
        <a:lstStyle/>
        <a:p>
          <a:endParaRPr lang="es-ES"/>
        </a:p>
      </dgm:t>
    </dgm:pt>
    <dgm:pt modelId="{BDF9E7A0-DE58-4977-9F34-76AA65861DE1}" type="sibTrans" cxnId="{A4972535-2D24-4AC4-B1A8-CD8840E7ED0D}">
      <dgm:prSet/>
      <dgm:spPr/>
      <dgm:t>
        <a:bodyPr/>
        <a:lstStyle/>
        <a:p>
          <a:endParaRPr lang="es-ES"/>
        </a:p>
      </dgm:t>
    </dgm:pt>
    <dgm:pt modelId="{9877962C-BF73-4217-ACAD-3A1DF0B83635}">
      <dgm:prSet phldrT="[Texto]" phldr="1"/>
      <dgm:spPr/>
      <dgm:t>
        <a:bodyPr/>
        <a:lstStyle/>
        <a:p>
          <a:endParaRPr lang="es-ES" dirty="0"/>
        </a:p>
      </dgm:t>
    </dgm:pt>
    <dgm:pt modelId="{1203F8AE-26EC-4AC4-B97C-2E00955E0246}" type="parTrans" cxnId="{F7EB0D2C-6D46-4769-B67E-6C727C1549EF}">
      <dgm:prSet/>
      <dgm:spPr/>
      <dgm:t>
        <a:bodyPr/>
        <a:lstStyle/>
        <a:p>
          <a:endParaRPr lang="es-ES"/>
        </a:p>
      </dgm:t>
    </dgm:pt>
    <dgm:pt modelId="{9E61E1E3-D106-4829-A702-AE9220AEA344}" type="sibTrans" cxnId="{F7EB0D2C-6D46-4769-B67E-6C727C1549EF}">
      <dgm:prSet/>
      <dgm:spPr/>
      <dgm:t>
        <a:bodyPr/>
        <a:lstStyle/>
        <a:p>
          <a:endParaRPr lang="es-ES"/>
        </a:p>
      </dgm:t>
    </dgm:pt>
    <dgm:pt modelId="{09C3B699-2F7F-4229-9D8A-3E4D76764BA4}">
      <dgm:prSet phldrT="[Texto]" phldr="1"/>
      <dgm:spPr/>
      <dgm:t>
        <a:bodyPr/>
        <a:lstStyle/>
        <a:p>
          <a:endParaRPr lang="es-ES" dirty="0"/>
        </a:p>
      </dgm:t>
    </dgm:pt>
    <dgm:pt modelId="{9089452C-3BB2-4B4F-85AF-FBBA71F9D99D}" type="parTrans" cxnId="{535081DC-BDE5-48DD-996B-42850095FA9D}">
      <dgm:prSet/>
      <dgm:spPr/>
      <dgm:t>
        <a:bodyPr/>
        <a:lstStyle/>
        <a:p>
          <a:endParaRPr lang="es-ES"/>
        </a:p>
      </dgm:t>
    </dgm:pt>
    <dgm:pt modelId="{E05F116E-F168-4D63-B745-5CC57284261D}" type="sibTrans" cxnId="{535081DC-BDE5-48DD-996B-42850095FA9D}">
      <dgm:prSet/>
      <dgm:spPr/>
      <dgm:t>
        <a:bodyPr/>
        <a:lstStyle/>
        <a:p>
          <a:endParaRPr lang="es-ES"/>
        </a:p>
      </dgm:t>
    </dgm:pt>
    <dgm:pt modelId="{3A5EE392-C526-4B28-BC07-CF01BBF1A982}" type="pres">
      <dgm:prSet presAssocID="{30C14641-F7DE-403E-809F-46CC56938E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5D8574-2C91-4EB9-86C1-5E6F6DF41AC8}" type="pres">
      <dgm:prSet presAssocID="{C64BD890-A8A8-4BB0-8356-14154DAFDAC1}" presName="hierRoot1" presStyleCnt="0">
        <dgm:presLayoutVars>
          <dgm:hierBranch val="init"/>
        </dgm:presLayoutVars>
      </dgm:prSet>
      <dgm:spPr/>
    </dgm:pt>
    <dgm:pt modelId="{111A6E50-F66B-44C6-B99D-6F44541CA994}" type="pres">
      <dgm:prSet presAssocID="{C64BD890-A8A8-4BB0-8356-14154DAFDAC1}" presName="rootComposite1" presStyleCnt="0"/>
      <dgm:spPr/>
    </dgm:pt>
    <dgm:pt modelId="{60945568-01BD-4122-8727-CEC3D18EA528}" type="pres">
      <dgm:prSet presAssocID="{C64BD890-A8A8-4BB0-8356-14154DAFDAC1}" presName="rootText1" presStyleLbl="node0" presStyleIdx="0" presStyleCnt="1" custScaleX="281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52569-F13B-4A67-BFC3-C6C5446D181B}" type="pres">
      <dgm:prSet presAssocID="{C64BD890-A8A8-4BB0-8356-14154DAFDAC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B407F4B-A185-46F7-9695-F842B9E4EECB}" type="pres">
      <dgm:prSet presAssocID="{C64BD890-A8A8-4BB0-8356-14154DAFDAC1}" presName="hierChild2" presStyleCnt="0"/>
      <dgm:spPr/>
    </dgm:pt>
    <dgm:pt modelId="{6A35AE12-592A-4C4E-B784-402BBF4C66D9}" type="pres">
      <dgm:prSet presAssocID="{84CC072E-57C6-4000-832D-15BC5AA8A93B}" presName="Name37" presStyleLbl="parChTrans1D2" presStyleIdx="0" presStyleCnt="5"/>
      <dgm:spPr/>
      <dgm:t>
        <a:bodyPr/>
        <a:lstStyle/>
        <a:p>
          <a:endParaRPr lang="es-ES"/>
        </a:p>
      </dgm:t>
    </dgm:pt>
    <dgm:pt modelId="{E764B677-E3B2-47CA-90B6-B00E99F33623}" type="pres">
      <dgm:prSet presAssocID="{0F95E794-4994-48D6-8A1D-91E554DF28C1}" presName="hierRoot2" presStyleCnt="0">
        <dgm:presLayoutVars>
          <dgm:hierBranch val="init"/>
        </dgm:presLayoutVars>
      </dgm:prSet>
      <dgm:spPr/>
    </dgm:pt>
    <dgm:pt modelId="{6A98E4DD-0E8E-43EB-9322-D07F04B66329}" type="pres">
      <dgm:prSet presAssocID="{0F95E794-4994-48D6-8A1D-91E554DF28C1}" presName="rootComposite" presStyleCnt="0"/>
      <dgm:spPr/>
    </dgm:pt>
    <dgm:pt modelId="{F562DF65-7115-4A49-8EF1-76E1427BD065}" type="pres">
      <dgm:prSet presAssocID="{0F95E794-4994-48D6-8A1D-91E554DF28C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7EABCA-3F2E-4C4F-9433-4397535916AC}" type="pres">
      <dgm:prSet presAssocID="{0F95E794-4994-48D6-8A1D-91E554DF28C1}" presName="rootConnector" presStyleLbl="node2" presStyleIdx="0" presStyleCnt="5"/>
      <dgm:spPr/>
      <dgm:t>
        <a:bodyPr/>
        <a:lstStyle/>
        <a:p>
          <a:endParaRPr lang="es-ES"/>
        </a:p>
      </dgm:t>
    </dgm:pt>
    <dgm:pt modelId="{CA17AC2E-C264-428A-8070-04B004F76006}" type="pres">
      <dgm:prSet presAssocID="{0F95E794-4994-48D6-8A1D-91E554DF28C1}" presName="hierChild4" presStyleCnt="0"/>
      <dgm:spPr/>
    </dgm:pt>
    <dgm:pt modelId="{BD8AF55E-D427-46FF-B985-8BD6F27419B0}" type="pres">
      <dgm:prSet presAssocID="{0F95E794-4994-48D6-8A1D-91E554DF28C1}" presName="hierChild5" presStyleCnt="0"/>
      <dgm:spPr/>
    </dgm:pt>
    <dgm:pt modelId="{1E5151EE-68E6-47BF-ACF0-C514CB084BD8}" type="pres">
      <dgm:prSet presAssocID="{1203F8AE-26EC-4AC4-B97C-2E00955E024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3737E7C-DCD1-4EBC-A3F9-F659BFB82FFA}" type="pres">
      <dgm:prSet presAssocID="{9877962C-BF73-4217-ACAD-3A1DF0B83635}" presName="hierRoot2" presStyleCnt="0">
        <dgm:presLayoutVars>
          <dgm:hierBranch val="init"/>
        </dgm:presLayoutVars>
      </dgm:prSet>
      <dgm:spPr/>
    </dgm:pt>
    <dgm:pt modelId="{A4D7A9C0-F0DF-4F9F-A2C9-B8AA6FD087FD}" type="pres">
      <dgm:prSet presAssocID="{9877962C-BF73-4217-ACAD-3A1DF0B83635}" presName="rootComposite" presStyleCnt="0"/>
      <dgm:spPr/>
    </dgm:pt>
    <dgm:pt modelId="{EB0501D1-909B-43B7-BC9F-FB25D6D121FE}" type="pres">
      <dgm:prSet presAssocID="{9877962C-BF73-4217-ACAD-3A1DF0B8363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4AAEE-E345-4E87-8148-46A3557F2BA7}" type="pres">
      <dgm:prSet presAssocID="{9877962C-BF73-4217-ACAD-3A1DF0B83635}" presName="rootConnector" presStyleLbl="node2" presStyleIdx="1" presStyleCnt="5"/>
      <dgm:spPr/>
      <dgm:t>
        <a:bodyPr/>
        <a:lstStyle/>
        <a:p>
          <a:endParaRPr lang="es-ES"/>
        </a:p>
      </dgm:t>
    </dgm:pt>
    <dgm:pt modelId="{C0C68C75-E334-4474-8B15-5899D0EB8B5B}" type="pres">
      <dgm:prSet presAssocID="{9877962C-BF73-4217-ACAD-3A1DF0B83635}" presName="hierChild4" presStyleCnt="0"/>
      <dgm:spPr/>
    </dgm:pt>
    <dgm:pt modelId="{CE7A4CC0-FE89-4BE3-8B7F-B6376B3EBE70}" type="pres">
      <dgm:prSet presAssocID="{9877962C-BF73-4217-ACAD-3A1DF0B83635}" presName="hierChild5" presStyleCnt="0"/>
      <dgm:spPr/>
    </dgm:pt>
    <dgm:pt modelId="{FCDC2864-4763-4301-B932-E8E09D2AC7EE}" type="pres">
      <dgm:prSet presAssocID="{9089452C-3BB2-4B4F-85AF-FBBA71F9D9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DD4261F6-4472-4D54-AA8C-0B58A1B7C0DC}" type="pres">
      <dgm:prSet presAssocID="{09C3B699-2F7F-4229-9D8A-3E4D76764BA4}" presName="hierRoot2" presStyleCnt="0">
        <dgm:presLayoutVars>
          <dgm:hierBranch val="init"/>
        </dgm:presLayoutVars>
      </dgm:prSet>
      <dgm:spPr/>
    </dgm:pt>
    <dgm:pt modelId="{C1132BF6-5558-40E4-9175-9E2AB82A04CC}" type="pres">
      <dgm:prSet presAssocID="{09C3B699-2F7F-4229-9D8A-3E4D76764BA4}" presName="rootComposite" presStyleCnt="0"/>
      <dgm:spPr/>
    </dgm:pt>
    <dgm:pt modelId="{78B7F352-C025-4739-A19C-292BB7BB8B2C}" type="pres">
      <dgm:prSet presAssocID="{09C3B699-2F7F-4229-9D8A-3E4D76764BA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9A247D-E98C-4082-BB4B-2224B1390127}" type="pres">
      <dgm:prSet presAssocID="{09C3B699-2F7F-4229-9D8A-3E4D76764BA4}" presName="rootConnector" presStyleLbl="node2" presStyleIdx="2" presStyleCnt="5"/>
      <dgm:spPr/>
      <dgm:t>
        <a:bodyPr/>
        <a:lstStyle/>
        <a:p>
          <a:endParaRPr lang="es-ES"/>
        </a:p>
      </dgm:t>
    </dgm:pt>
    <dgm:pt modelId="{C781A47E-89D7-4631-BF87-515AC895E321}" type="pres">
      <dgm:prSet presAssocID="{09C3B699-2F7F-4229-9D8A-3E4D76764BA4}" presName="hierChild4" presStyleCnt="0"/>
      <dgm:spPr/>
    </dgm:pt>
    <dgm:pt modelId="{8DBB811B-BDB7-4837-89B3-C97F7E0B7324}" type="pres">
      <dgm:prSet presAssocID="{09C3B699-2F7F-4229-9D8A-3E4D76764BA4}" presName="hierChild5" presStyleCnt="0"/>
      <dgm:spPr/>
    </dgm:pt>
    <dgm:pt modelId="{48B10137-5B92-4A46-BF63-AA25441B401F}" type="pres">
      <dgm:prSet presAssocID="{FB44CF03-0BE7-47BD-8528-9F053873015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B9D3CC-C19E-4D6C-8451-DE23282BA4CE}" type="pres">
      <dgm:prSet presAssocID="{64498EFE-66E7-459C-9713-CF2820DF6254}" presName="hierRoot2" presStyleCnt="0">
        <dgm:presLayoutVars>
          <dgm:hierBranch val="init"/>
        </dgm:presLayoutVars>
      </dgm:prSet>
      <dgm:spPr/>
    </dgm:pt>
    <dgm:pt modelId="{F85DC553-71EC-46CF-88F6-ACC757163872}" type="pres">
      <dgm:prSet presAssocID="{64498EFE-66E7-459C-9713-CF2820DF6254}" presName="rootComposite" presStyleCnt="0"/>
      <dgm:spPr/>
    </dgm:pt>
    <dgm:pt modelId="{DD5C0D8E-625E-4202-9019-3FDA7FCF834A}" type="pres">
      <dgm:prSet presAssocID="{64498EFE-66E7-459C-9713-CF2820DF625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125144-6FFB-4D33-803E-37C70613C959}" type="pres">
      <dgm:prSet presAssocID="{64498EFE-66E7-459C-9713-CF2820DF62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04C7F898-D544-48F8-994A-2ABB7B1A69E7}" type="pres">
      <dgm:prSet presAssocID="{64498EFE-66E7-459C-9713-CF2820DF6254}" presName="hierChild4" presStyleCnt="0"/>
      <dgm:spPr/>
    </dgm:pt>
    <dgm:pt modelId="{EB453E2C-AAB0-42A0-8979-3423EEE9A205}" type="pres">
      <dgm:prSet presAssocID="{64498EFE-66E7-459C-9713-CF2820DF6254}" presName="hierChild5" presStyleCnt="0"/>
      <dgm:spPr/>
    </dgm:pt>
    <dgm:pt modelId="{E44512BE-26A8-4A55-BF36-65A07C5D4085}" type="pres">
      <dgm:prSet presAssocID="{888F8CF9-C495-4D8F-8141-B55F59D4A6C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B67F1467-A38A-4CBA-A422-A3069DA60C6F}" type="pres">
      <dgm:prSet presAssocID="{2E585E17-5B27-4D29-B927-AC03E2361825}" presName="hierRoot2" presStyleCnt="0">
        <dgm:presLayoutVars>
          <dgm:hierBranch val="init"/>
        </dgm:presLayoutVars>
      </dgm:prSet>
      <dgm:spPr/>
    </dgm:pt>
    <dgm:pt modelId="{8218B11A-4F54-4D40-AC16-F883734359AE}" type="pres">
      <dgm:prSet presAssocID="{2E585E17-5B27-4D29-B927-AC03E2361825}" presName="rootComposite" presStyleCnt="0"/>
      <dgm:spPr/>
    </dgm:pt>
    <dgm:pt modelId="{955863FD-6A76-4BF3-B3A0-57508E3BCCDD}" type="pres">
      <dgm:prSet presAssocID="{2E585E17-5B27-4D29-B927-AC03E236182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7B8B3A-0B29-427E-BB31-630154C978B2}" type="pres">
      <dgm:prSet presAssocID="{2E585E17-5B27-4D29-B927-AC03E236182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6B4BC93-45B1-4E80-9C65-F7EC78648646}" type="pres">
      <dgm:prSet presAssocID="{2E585E17-5B27-4D29-B927-AC03E2361825}" presName="hierChild4" presStyleCnt="0"/>
      <dgm:spPr/>
    </dgm:pt>
    <dgm:pt modelId="{770D6E1E-7D1B-495F-AF42-98BBD4ECC1CE}" type="pres">
      <dgm:prSet presAssocID="{2E585E17-5B27-4D29-B927-AC03E2361825}" presName="hierChild5" presStyleCnt="0"/>
      <dgm:spPr/>
    </dgm:pt>
    <dgm:pt modelId="{E065CE58-F954-410C-BFBF-A760B8B6DC50}" type="pres">
      <dgm:prSet presAssocID="{C64BD890-A8A8-4BB0-8356-14154DAFDAC1}" presName="hierChild3" presStyleCnt="0"/>
      <dgm:spPr/>
    </dgm:pt>
  </dgm:ptLst>
  <dgm:cxnLst>
    <dgm:cxn modelId="{6630C456-333E-4F26-9BA5-D166080FD67B}" type="presOf" srcId="{84CC072E-57C6-4000-832D-15BC5AA8A93B}" destId="{6A35AE12-592A-4C4E-B784-402BBF4C66D9}" srcOrd="0" destOrd="0" presId="urn:microsoft.com/office/officeart/2005/8/layout/orgChart1"/>
    <dgm:cxn modelId="{AFFCE6FF-F915-45CF-8677-3E8170D24A6D}" type="presOf" srcId="{FB44CF03-0BE7-47BD-8528-9F0538730153}" destId="{48B10137-5B92-4A46-BF63-AA25441B401F}" srcOrd="0" destOrd="0" presId="urn:microsoft.com/office/officeart/2005/8/layout/orgChart1"/>
    <dgm:cxn modelId="{25927F78-2A60-4EA6-87CC-6DA321193977}" srcId="{30C14641-F7DE-403E-809F-46CC56938E49}" destId="{C64BD890-A8A8-4BB0-8356-14154DAFDAC1}" srcOrd="0" destOrd="0" parTransId="{CE4CD508-D348-4833-A3FB-B1394EE946DC}" sibTransId="{C22660E9-EFC7-4349-AA44-94224DACA319}"/>
    <dgm:cxn modelId="{5B9F1805-9DEC-4CBB-B906-D27F91C3EF11}" type="presOf" srcId="{888F8CF9-C495-4D8F-8141-B55F59D4A6CE}" destId="{E44512BE-26A8-4A55-BF36-65A07C5D4085}" srcOrd="0" destOrd="0" presId="urn:microsoft.com/office/officeart/2005/8/layout/orgChart1"/>
    <dgm:cxn modelId="{66E052EC-EC67-4709-9C98-F600D71DED2E}" type="presOf" srcId="{2E585E17-5B27-4D29-B927-AC03E2361825}" destId="{6A7B8B3A-0B29-427E-BB31-630154C978B2}" srcOrd="1" destOrd="0" presId="urn:microsoft.com/office/officeart/2005/8/layout/orgChart1"/>
    <dgm:cxn modelId="{09BBDA74-3995-45D1-9A38-C34F9B42D502}" type="presOf" srcId="{9877962C-BF73-4217-ACAD-3A1DF0B83635}" destId="{9A24AAEE-E345-4E87-8148-46A3557F2BA7}" srcOrd="1" destOrd="0" presId="urn:microsoft.com/office/officeart/2005/8/layout/orgChart1"/>
    <dgm:cxn modelId="{91CA220B-2076-4EFE-9F67-DBE391D477CB}" type="presOf" srcId="{9877962C-BF73-4217-ACAD-3A1DF0B83635}" destId="{EB0501D1-909B-43B7-BC9F-FB25D6D121FE}" srcOrd="0" destOrd="0" presId="urn:microsoft.com/office/officeart/2005/8/layout/orgChart1"/>
    <dgm:cxn modelId="{C162F0DC-EEE2-427D-9B4C-5B5DD4DC827B}" type="presOf" srcId="{1203F8AE-26EC-4AC4-B97C-2E00955E0246}" destId="{1E5151EE-68E6-47BF-ACF0-C514CB084BD8}" srcOrd="0" destOrd="0" presId="urn:microsoft.com/office/officeart/2005/8/layout/orgChart1"/>
    <dgm:cxn modelId="{99FAE77E-0E30-49C5-B82D-AA46A7358FBE}" srcId="{C64BD890-A8A8-4BB0-8356-14154DAFDAC1}" destId="{0F95E794-4994-48D6-8A1D-91E554DF28C1}" srcOrd="0" destOrd="0" parTransId="{84CC072E-57C6-4000-832D-15BC5AA8A93B}" sibTransId="{DB6710B4-626F-4C1F-A680-0E0344138181}"/>
    <dgm:cxn modelId="{F7EB0D2C-6D46-4769-B67E-6C727C1549EF}" srcId="{C64BD890-A8A8-4BB0-8356-14154DAFDAC1}" destId="{9877962C-BF73-4217-ACAD-3A1DF0B83635}" srcOrd="1" destOrd="0" parTransId="{1203F8AE-26EC-4AC4-B97C-2E00955E0246}" sibTransId="{9E61E1E3-D106-4829-A702-AE9220AEA344}"/>
    <dgm:cxn modelId="{9CF63052-1D02-4EA9-BD8E-FCCB2ADDA48C}" type="presOf" srcId="{C64BD890-A8A8-4BB0-8356-14154DAFDAC1}" destId="{34D52569-F13B-4A67-BFC3-C6C5446D181B}" srcOrd="1" destOrd="0" presId="urn:microsoft.com/office/officeart/2005/8/layout/orgChart1"/>
    <dgm:cxn modelId="{B37C8E4B-3B7C-488A-A182-FD6CA4F046A0}" type="presOf" srcId="{2E585E17-5B27-4D29-B927-AC03E2361825}" destId="{955863FD-6A76-4BF3-B3A0-57508E3BCCDD}" srcOrd="0" destOrd="0" presId="urn:microsoft.com/office/officeart/2005/8/layout/orgChart1"/>
    <dgm:cxn modelId="{46EE01A3-FF72-4E19-8690-37DB73270563}" srcId="{C64BD890-A8A8-4BB0-8356-14154DAFDAC1}" destId="{64498EFE-66E7-459C-9713-CF2820DF6254}" srcOrd="3" destOrd="0" parTransId="{FB44CF03-0BE7-47BD-8528-9F0538730153}" sibTransId="{BB9893F8-F29D-4A6F-BE9E-235BA552646A}"/>
    <dgm:cxn modelId="{BCE3FC5B-F104-4240-88D4-CAE7FA2D37E7}" type="presOf" srcId="{09C3B699-2F7F-4229-9D8A-3E4D76764BA4}" destId="{78B7F352-C025-4739-A19C-292BB7BB8B2C}" srcOrd="0" destOrd="0" presId="urn:microsoft.com/office/officeart/2005/8/layout/orgChart1"/>
    <dgm:cxn modelId="{E5E00100-558D-4E9F-BC83-3B82F8EBF85D}" type="presOf" srcId="{C64BD890-A8A8-4BB0-8356-14154DAFDAC1}" destId="{60945568-01BD-4122-8727-CEC3D18EA528}" srcOrd="0" destOrd="0" presId="urn:microsoft.com/office/officeart/2005/8/layout/orgChart1"/>
    <dgm:cxn modelId="{A30955B6-BB5F-4BF7-B053-E14F78E739C3}" type="presOf" srcId="{0F95E794-4994-48D6-8A1D-91E554DF28C1}" destId="{777EABCA-3F2E-4C4F-9433-4397535916AC}" srcOrd="1" destOrd="0" presId="urn:microsoft.com/office/officeart/2005/8/layout/orgChart1"/>
    <dgm:cxn modelId="{6A7A08A5-639C-4447-9A8C-781A5BC4BA5A}" type="presOf" srcId="{09C3B699-2F7F-4229-9D8A-3E4D76764BA4}" destId="{759A247D-E98C-4082-BB4B-2224B1390127}" srcOrd="1" destOrd="0" presId="urn:microsoft.com/office/officeart/2005/8/layout/orgChart1"/>
    <dgm:cxn modelId="{C0F6C627-10A4-49F6-A96F-3BC59EDEB267}" type="presOf" srcId="{64498EFE-66E7-459C-9713-CF2820DF6254}" destId="{DD5C0D8E-625E-4202-9019-3FDA7FCF834A}" srcOrd="0" destOrd="0" presId="urn:microsoft.com/office/officeart/2005/8/layout/orgChart1"/>
    <dgm:cxn modelId="{C6958E77-DCBF-44B1-9201-69F9A880A1F3}" type="presOf" srcId="{64498EFE-66E7-459C-9713-CF2820DF6254}" destId="{D4125144-6FFB-4D33-803E-37C70613C959}" srcOrd="1" destOrd="0" presId="urn:microsoft.com/office/officeart/2005/8/layout/orgChart1"/>
    <dgm:cxn modelId="{535081DC-BDE5-48DD-996B-42850095FA9D}" srcId="{C64BD890-A8A8-4BB0-8356-14154DAFDAC1}" destId="{09C3B699-2F7F-4229-9D8A-3E4D76764BA4}" srcOrd="2" destOrd="0" parTransId="{9089452C-3BB2-4B4F-85AF-FBBA71F9D99D}" sibTransId="{E05F116E-F168-4D63-B745-5CC57284261D}"/>
    <dgm:cxn modelId="{553AF1DF-5F8B-4DC4-8DC9-A1101719A744}" type="presOf" srcId="{30C14641-F7DE-403E-809F-46CC56938E49}" destId="{3A5EE392-C526-4B28-BC07-CF01BBF1A982}" srcOrd="0" destOrd="0" presId="urn:microsoft.com/office/officeart/2005/8/layout/orgChart1"/>
    <dgm:cxn modelId="{A4972535-2D24-4AC4-B1A8-CD8840E7ED0D}" srcId="{C64BD890-A8A8-4BB0-8356-14154DAFDAC1}" destId="{2E585E17-5B27-4D29-B927-AC03E2361825}" srcOrd="4" destOrd="0" parTransId="{888F8CF9-C495-4D8F-8141-B55F59D4A6CE}" sibTransId="{BDF9E7A0-DE58-4977-9F34-76AA65861DE1}"/>
    <dgm:cxn modelId="{FD86FE6E-8C10-44E1-A1CE-4CF998AD78E0}" type="presOf" srcId="{0F95E794-4994-48D6-8A1D-91E554DF28C1}" destId="{F562DF65-7115-4A49-8EF1-76E1427BD065}" srcOrd="0" destOrd="0" presId="urn:microsoft.com/office/officeart/2005/8/layout/orgChart1"/>
    <dgm:cxn modelId="{67EE7F0A-7F7B-4D2D-AC28-42D6097C7FAF}" type="presOf" srcId="{9089452C-3BB2-4B4F-85AF-FBBA71F9D99D}" destId="{FCDC2864-4763-4301-B932-E8E09D2AC7EE}" srcOrd="0" destOrd="0" presId="urn:microsoft.com/office/officeart/2005/8/layout/orgChart1"/>
    <dgm:cxn modelId="{B95D7344-0AD6-4890-86CC-0269170A069E}" type="presParOf" srcId="{3A5EE392-C526-4B28-BC07-CF01BBF1A982}" destId="{905D8574-2C91-4EB9-86C1-5E6F6DF41AC8}" srcOrd="0" destOrd="0" presId="urn:microsoft.com/office/officeart/2005/8/layout/orgChart1"/>
    <dgm:cxn modelId="{16933865-9BE4-4F42-AF85-137656E1ABDF}" type="presParOf" srcId="{905D8574-2C91-4EB9-86C1-5E6F6DF41AC8}" destId="{111A6E50-F66B-44C6-B99D-6F44541CA994}" srcOrd="0" destOrd="0" presId="urn:microsoft.com/office/officeart/2005/8/layout/orgChart1"/>
    <dgm:cxn modelId="{8E4D8463-6C93-4441-A215-FE5450966F56}" type="presParOf" srcId="{111A6E50-F66B-44C6-B99D-6F44541CA994}" destId="{60945568-01BD-4122-8727-CEC3D18EA528}" srcOrd="0" destOrd="0" presId="urn:microsoft.com/office/officeart/2005/8/layout/orgChart1"/>
    <dgm:cxn modelId="{51B42A20-B8B2-4901-A136-20DEB00C7554}" type="presParOf" srcId="{111A6E50-F66B-44C6-B99D-6F44541CA994}" destId="{34D52569-F13B-4A67-BFC3-C6C5446D181B}" srcOrd="1" destOrd="0" presId="urn:microsoft.com/office/officeart/2005/8/layout/orgChart1"/>
    <dgm:cxn modelId="{EAB63093-26B5-4A46-990E-8885BF7ACB59}" type="presParOf" srcId="{905D8574-2C91-4EB9-86C1-5E6F6DF41AC8}" destId="{4B407F4B-A185-46F7-9695-F842B9E4EECB}" srcOrd="1" destOrd="0" presId="urn:microsoft.com/office/officeart/2005/8/layout/orgChart1"/>
    <dgm:cxn modelId="{F2D4F055-1AD8-4FE1-8E48-51FE12BFE251}" type="presParOf" srcId="{4B407F4B-A185-46F7-9695-F842B9E4EECB}" destId="{6A35AE12-592A-4C4E-B784-402BBF4C66D9}" srcOrd="0" destOrd="0" presId="urn:microsoft.com/office/officeart/2005/8/layout/orgChart1"/>
    <dgm:cxn modelId="{E079CE75-E956-41DC-8C97-08FA4C9DF03D}" type="presParOf" srcId="{4B407F4B-A185-46F7-9695-F842B9E4EECB}" destId="{E764B677-E3B2-47CA-90B6-B00E99F33623}" srcOrd="1" destOrd="0" presId="urn:microsoft.com/office/officeart/2005/8/layout/orgChart1"/>
    <dgm:cxn modelId="{4D28A5AA-B53C-441F-A2D5-BB05228F64D8}" type="presParOf" srcId="{E764B677-E3B2-47CA-90B6-B00E99F33623}" destId="{6A98E4DD-0E8E-43EB-9322-D07F04B66329}" srcOrd="0" destOrd="0" presId="urn:microsoft.com/office/officeart/2005/8/layout/orgChart1"/>
    <dgm:cxn modelId="{8CC2E0E6-77A7-4ECA-BC7C-4435A4347FFD}" type="presParOf" srcId="{6A98E4DD-0E8E-43EB-9322-D07F04B66329}" destId="{F562DF65-7115-4A49-8EF1-76E1427BD065}" srcOrd="0" destOrd="0" presId="urn:microsoft.com/office/officeart/2005/8/layout/orgChart1"/>
    <dgm:cxn modelId="{0E3E18DD-19A6-43A3-A1FB-F323060E2063}" type="presParOf" srcId="{6A98E4DD-0E8E-43EB-9322-D07F04B66329}" destId="{777EABCA-3F2E-4C4F-9433-4397535916AC}" srcOrd="1" destOrd="0" presId="urn:microsoft.com/office/officeart/2005/8/layout/orgChart1"/>
    <dgm:cxn modelId="{6FFB83EF-9079-4091-89A1-574ED2EF7C7F}" type="presParOf" srcId="{E764B677-E3B2-47CA-90B6-B00E99F33623}" destId="{CA17AC2E-C264-428A-8070-04B004F76006}" srcOrd="1" destOrd="0" presId="urn:microsoft.com/office/officeart/2005/8/layout/orgChart1"/>
    <dgm:cxn modelId="{77B944DA-3622-4994-B874-48655315B4EF}" type="presParOf" srcId="{E764B677-E3B2-47CA-90B6-B00E99F33623}" destId="{BD8AF55E-D427-46FF-B985-8BD6F27419B0}" srcOrd="2" destOrd="0" presId="urn:microsoft.com/office/officeart/2005/8/layout/orgChart1"/>
    <dgm:cxn modelId="{E8E8E34B-A2CD-41C2-B3BA-D8AD1269C153}" type="presParOf" srcId="{4B407F4B-A185-46F7-9695-F842B9E4EECB}" destId="{1E5151EE-68E6-47BF-ACF0-C514CB084BD8}" srcOrd="2" destOrd="0" presId="urn:microsoft.com/office/officeart/2005/8/layout/orgChart1"/>
    <dgm:cxn modelId="{3937F31E-3954-406F-89EA-A4E8574222F9}" type="presParOf" srcId="{4B407F4B-A185-46F7-9695-F842B9E4EECB}" destId="{A3737E7C-DCD1-4EBC-A3F9-F659BFB82FFA}" srcOrd="3" destOrd="0" presId="urn:microsoft.com/office/officeart/2005/8/layout/orgChart1"/>
    <dgm:cxn modelId="{AAB8D2CB-DBE4-4A6F-8E22-33930687A164}" type="presParOf" srcId="{A3737E7C-DCD1-4EBC-A3F9-F659BFB82FFA}" destId="{A4D7A9C0-F0DF-4F9F-A2C9-B8AA6FD087FD}" srcOrd="0" destOrd="0" presId="urn:microsoft.com/office/officeart/2005/8/layout/orgChart1"/>
    <dgm:cxn modelId="{E9FF0E8C-537A-40B2-AD69-3DAF7B1AA4DD}" type="presParOf" srcId="{A4D7A9C0-F0DF-4F9F-A2C9-B8AA6FD087FD}" destId="{EB0501D1-909B-43B7-BC9F-FB25D6D121FE}" srcOrd="0" destOrd="0" presId="urn:microsoft.com/office/officeart/2005/8/layout/orgChart1"/>
    <dgm:cxn modelId="{1383846B-C9A0-4A4D-B2BD-916EADFE40C3}" type="presParOf" srcId="{A4D7A9C0-F0DF-4F9F-A2C9-B8AA6FD087FD}" destId="{9A24AAEE-E345-4E87-8148-46A3557F2BA7}" srcOrd="1" destOrd="0" presId="urn:microsoft.com/office/officeart/2005/8/layout/orgChart1"/>
    <dgm:cxn modelId="{1A287B21-5672-44D7-BA78-F7A69B682624}" type="presParOf" srcId="{A3737E7C-DCD1-4EBC-A3F9-F659BFB82FFA}" destId="{C0C68C75-E334-4474-8B15-5899D0EB8B5B}" srcOrd="1" destOrd="0" presId="urn:microsoft.com/office/officeart/2005/8/layout/orgChart1"/>
    <dgm:cxn modelId="{E4DCE5AD-34C3-4336-9B75-9A37EFE8EC9D}" type="presParOf" srcId="{A3737E7C-DCD1-4EBC-A3F9-F659BFB82FFA}" destId="{CE7A4CC0-FE89-4BE3-8B7F-B6376B3EBE70}" srcOrd="2" destOrd="0" presId="urn:microsoft.com/office/officeart/2005/8/layout/orgChart1"/>
    <dgm:cxn modelId="{B16820C1-0AB2-42E3-AB36-BED4991707EE}" type="presParOf" srcId="{4B407F4B-A185-46F7-9695-F842B9E4EECB}" destId="{FCDC2864-4763-4301-B932-E8E09D2AC7EE}" srcOrd="4" destOrd="0" presId="urn:microsoft.com/office/officeart/2005/8/layout/orgChart1"/>
    <dgm:cxn modelId="{7A4816A6-8470-42FC-8773-324109A03854}" type="presParOf" srcId="{4B407F4B-A185-46F7-9695-F842B9E4EECB}" destId="{DD4261F6-4472-4D54-AA8C-0B58A1B7C0DC}" srcOrd="5" destOrd="0" presId="urn:microsoft.com/office/officeart/2005/8/layout/orgChart1"/>
    <dgm:cxn modelId="{FA5B497D-E077-45B4-AC28-6C661A8498FF}" type="presParOf" srcId="{DD4261F6-4472-4D54-AA8C-0B58A1B7C0DC}" destId="{C1132BF6-5558-40E4-9175-9E2AB82A04CC}" srcOrd="0" destOrd="0" presId="urn:microsoft.com/office/officeart/2005/8/layout/orgChart1"/>
    <dgm:cxn modelId="{DA0EB067-6F66-4510-83E9-E580D43ED1B7}" type="presParOf" srcId="{C1132BF6-5558-40E4-9175-9E2AB82A04CC}" destId="{78B7F352-C025-4739-A19C-292BB7BB8B2C}" srcOrd="0" destOrd="0" presId="urn:microsoft.com/office/officeart/2005/8/layout/orgChart1"/>
    <dgm:cxn modelId="{776FB819-B2FD-4524-B6C5-25CB9D355F02}" type="presParOf" srcId="{C1132BF6-5558-40E4-9175-9E2AB82A04CC}" destId="{759A247D-E98C-4082-BB4B-2224B1390127}" srcOrd="1" destOrd="0" presId="urn:microsoft.com/office/officeart/2005/8/layout/orgChart1"/>
    <dgm:cxn modelId="{91C493FA-860F-44E5-84C4-AD1FFF420713}" type="presParOf" srcId="{DD4261F6-4472-4D54-AA8C-0B58A1B7C0DC}" destId="{C781A47E-89D7-4631-BF87-515AC895E321}" srcOrd="1" destOrd="0" presId="urn:microsoft.com/office/officeart/2005/8/layout/orgChart1"/>
    <dgm:cxn modelId="{E4C4A278-F122-4E12-9B7C-9B3A8FA4B916}" type="presParOf" srcId="{DD4261F6-4472-4D54-AA8C-0B58A1B7C0DC}" destId="{8DBB811B-BDB7-4837-89B3-C97F7E0B7324}" srcOrd="2" destOrd="0" presId="urn:microsoft.com/office/officeart/2005/8/layout/orgChart1"/>
    <dgm:cxn modelId="{CC79DBB2-1ACA-47D7-AA2A-A7C86797DCDC}" type="presParOf" srcId="{4B407F4B-A185-46F7-9695-F842B9E4EECB}" destId="{48B10137-5B92-4A46-BF63-AA25441B401F}" srcOrd="6" destOrd="0" presId="urn:microsoft.com/office/officeart/2005/8/layout/orgChart1"/>
    <dgm:cxn modelId="{ED672038-9C35-4317-B398-CD07DB994B1B}" type="presParOf" srcId="{4B407F4B-A185-46F7-9695-F842B9E4EECB}" destId="{75B9D3CC-C19E-4D6C-8451-DE23282BA4CE}" srcOrd="7" destOrd="0" presId="urn:microsoft.com/office/officeart/2005/8/layout/orgChart1"/>
    <dgm:cxn modelId="{FEDEA9FA-875B-4612-B4B8-54388ECCE0E6}" type="presParOf" srcId="{75B9D3CC-C19E-4D6C-8451-DE23282BA4CE}" destId="{F85DC553-71EC-46CF-88F6-ACC757163872}" srcOrd="0" destOrd="0" presId="urn:microsoft.com/office/officeart/2005/8/layout/orgChart1"/>
    <dgm:cxn modelId="{19003F3B-CDB5-4F0A-889E-5C8266A3896F}" type="presParOf" srcId="{F85DC553-71EC-46CF-88F6-ACC757163872}" destId="{DD5C0D8E-625E-4202-9019-3FDA7FCF834A}" srcOrd="0" destOrd="0" presId="urn:microsoft.com/office/officeart/2005/8/layout/orgChart1"/>
    <dgm:cxn modelId="{A063181D-8354-4A6D-B33D-FF9090E1F4E5}" type="presParOf" srcId="{F85DC553-71EC-46CF-88F6-ACC757163872}" destId="{D4125144-6FFB-4D33-803E-37C70613C959}" srcOrd="1" destOrd="0" presId="urn:microsoft.com/office/officeart/2005/8/layout/orgChart1"/>
    <dgm:cxn modelId="{E0A1D9F1-A2E2-4609-AF27-6A652A13930D}" type="presParOf" srcId="{75B9D3CC-C19E-4D6C-8451-DE23282BA4CE}" destId="{04C7F898-D544-48F8-994A-2ABB7B1A69E7}" srcOrd="1" destOrd="0" presId="urn:microsoft.com/office/officeart/2005/8/layout/orgChart1"/>
    <dgm:cxn modelId="{0BBD61D3-85E5-4918-B354-A29E0FA2A6AB}" type="presParOf" srcId="{75B9D3CC-C19E-4D6C-8451-DE23282BA4CE}" destId="{EB453E2C-AAB0-42A0-8979-3423EEE9A205}" srcOrd="2" destOrd="0" presId="urn:microsoft.com/office/officeart/2005/8/layout/orgChart1"/>
    <dgm:cxn modelId="{3B6F35CB-9139-4667-AB7B-30CE6C166428}" type="presParOf" srcId="{4B407F4B-A185-46F7-9695-F842B9E4EECB}" destId="{E44512BE-26A8-4A55-BF36-65A07C5D4085}" srcOrd="8" destOrd="0" presId="urn:microsoft.com/office/officeart/2005/8/layout/orgChart1"/>
    <dgm:cxn modelId="{6B748390-72E0-4D0B-B7B0-4926CB78A007}" type="presParOf" srcId="{4B407F4B-A185-46F7-9695-F842B9E4EECB}" destId="{B67F1467-A38A-4CBA-A422-A3069DA60C6F}" srcOrd="9" destOrd="0" presId="urn:microsoft.com/office/officeart/2005/8/layout/orgChart1"/>
    <dgm:cxn modelId="{6560B09E-867C-46F4-8330-B69AE0579B0E}" type="presParOf" srcId="{B67F1467-A38A-4CBA-A422-A3069DA60C6F}" destId="{8218B11A-4F54-4D40-AC16-F883734359AE}" srcOrd="0" destOrd="0" presId="urn:microsoft.com/office/officeart/2005/8/layout/orgChart1"/>
    <dgm:cxn modelId="{228E3761-CA2A-4E30-8B32-0C9C0C6C73E3}" type="presParOf" srcId="{8218B11A-4F54-4D40-AC16-F883734359AE}" destId="{955863FD-6A76-4BF3-B3A0-57508E3BCCDD}" srcOrd="0" destOrd="0" presId="urn:microsoft.com/office/officeart/2005/8/layout/orgChart1"/>
    <dgm:cxn modelId="{1938962B-EF09-40C0-BD57-28678C17683F}" type="presParOf" srcId="{8218B11A-4F54-4D40-AC16-F883734359AE}" destId="{6A7B8B3A-0B29-427E-BB31-630154C978B2}" srcOrd="1" destOrd="0" presId="urn:microsoft.com/office/officeart/2005/8/layout/orgChart1"/>
    <dgm:cxn modelId="{0AD0B548-D4BC-4FC1-AF1E-323A59C8C15E}" type="presParOf" srcId="{B67F1467-A38A-4CBA-A422-A3069DA60C6F}" destId="{76B4BC93-45B1-4E80-9C65-F7EC78648646}" srcOrd="1" destOrd="0" presId="urn:microsoft.com/office/officeart/2005/8/layout/orgChart1"/>
    <dgm:cxn modelId="{1A370B54-0807-4711-9BF5-3987DAE4A6E0}" type="presParOf" srcId="{B67F1467-A38A-4CBA-A422-A3069DA60C6F}" destId="{770D6E1E-7D1B-495F-AF42-98BBD4ECC1CE}" srcOrd="2" destOrd="0" presId="urn:microsoft.com/office/officeart/2005/8/layout/orgChart1"/>
    <dgm:cxn modelId="{816A45CA-C2FF-4D3C-95F7-7E020D2CD534}" type="presParOf" srcId="{905D8574-2C91-4EB9-86C1-5E6F6DF41AC8}" destId="{E065CE58-F954-410C-BFBF-A760B8B6D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14641-F7DE-403E-809F-46CC56938E49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64BD890-A8A8-4BB0-8356-14154DAFDAC1}">
      <dgm:prSet phldrT="[Texto]"/>
      <dgm:spPr/>
      <dgm:t>
        <a:bodyPr/>
        <a:lstStyle/>
        <a:p>
          <a:r>
            <a:rPr lang="es-ES" b="1" dirty="0" err="1" smtClean="0"/>
            <a:t>Aparello</a:t>
          </a:r>
          <a:r>
            <a:rPr lang="es-ES" b="1" dirty="0" smtClean="0"/>
            <a:t> </a:t>
          </a:r>
          <a:r>
            <a:rPr lang="es-ES" b="1" dirty="0" err="1" smtClean="0"/>
            <a:t>reprodutor</a:t>
          </a:r>
          <a:r>
            <a:rPr lang="es-ES" b="1" dirty="0" smtClean="0"/>
            <a:t> masculino</a:t>
          </a:r>
          <a:endParaRPr lang="es-ES" b="1" dirty="0"/>
        </a:p>
      </dgm:t>
    </dgm:pt>
    <dgm:pt modelId="{CE4CD508-D348-4833-A3FB-B1394EE946DC}" type="parTrans" cxnId="{25927F78-2A60-4EA6-87CC-6DA321193977}">
      <dgm:prSet/>
      <dgm:spPr/>
      <dgm:t>
        <a:bodyPr/>
        <a:lstStyle/>
        <a:p>
          <a:endParaRPr lang="es-ES"/>
        </a:p>
      </dgm:t>
    </dgm:pt>
    <dgm:pt modelId="{C22660E9-EFC7-4349-AA44-94224DACA319}" type="sibTrans" cxnId="{25927F78-2A60-4EA6-87CC-6DA321193977}">
      <dgm:prSet/>
      <dgm:spPr/>
      <dgm:t>
        <a:bodyPr/>
        <a:lstStyle/>
        <a:p>
          <a:endParaRPr lang="es-ES"/>
        </a:p>
      </dgm:t>
    </dgm:pt>
    <dgm:pt modelId="{0F95E794-4994-48D6-8A1D-91E554DF28C1}">
      <dgm:prSet phldrT="[Texto]"/>
      <dgm:spPr/>
      <dgm:t>
        <a:bodyPr/>
        <a:lstStyle/>
        <a:p>
          <a:r>
            <a:rPr lang="es-ES" b="1" dirty="0" smtClean="0"/>
            <a:t>Testículos</a:t>
          </a:r>
        </a:p>
        <a:p>
          <a:r>
            <a:rPr lang="es-ES" dirty="0" smtClean="0"/>
            <a:t>producen </a:t>
          </a:r>
          <a:endParaRPr lang="es-ES" dirty="0"/>
        </a:p>
      </dgm:t>
    </dgm:pt>
    <dgm:pt modelId="{84CC072E-57C6-4000-832D-15BC5AA8A93B}" type="parTrans" cxnId="{99FAE77E-0E30-49C5-B82D-AA46A7358FBE}">
      <dgm:prSet/>
      <dgm:spPr/>
      <dgm:t>
        <a:bodyPr/>
        <a:lstStyle/>
        <a:p>
          <a:endParaRPr lang="es-ES"/>
        </a:p>
      </dgm:t>
    </dgm:pt>
    <dgm:pt modelId="{DB6710B4-626F-4C1F-A680-0E0344138181}" type="sibTrans" cxnId="{99FAE77E-0E30-49C5-B82D-AA46A7358FBE}">
      <dgm:prSet/>
      <dgm:spPr/>
      <dgm:t>
        <a:bodyPr/>
        <a:lstStyle/>
        <a:p>
          <a:endParaRPr lang="es-ES"/>
        </a:p>
      </dgm:t>
    </dgm:pt>
    <dgm:pt modelId="{64498EFE-66E7-459C-9713-CF2820DF6254}">
      <dgm:prSet phldrT="[Texto]" phldr="1"/>
      <dgm:spPr/>
      <dgm:t>
        <a:bodyPr/>
        <a:lstStyle/>
        <a:p>
          <a:endParaRPr lang="es-ES" dirty="0"/>
        </a:p>
      </dgm:t>
    </dgm:pt>
    <dgm:pt modelId="{FB44CF03-0BE7-47BD-8528-9F0538730153}" type="parTrans" cxnId="{46EE01A3-FF72-4E19-8690-37DB73270563}">
      <dgm:prSet/>
      <dgm:spPr/>
      <dgm:t>
        <a:bodyPr/>
        <a:lstStyle/>
        <a:p>
          <a:endParaRPr lang="es-ES"/>
        </a:p>
      </dgm:t>
    </dgm:pt>
    <dgm:pt modelId="{BB9893F8-F29D-4A6F-BE9E-235BA552646A}" type="sibTrans" cxnId="{46EE01A3-FF72-4E19-8690-37DB73270563}">
      <dgm:prSet/>
      <dgm:spPr/>
      <dgm:t>
        <a:bodyPr/>
        <a:lstStyle/>
        <a:p>
          <a:endParaRPr lang="es-ES"/>
        </a:p>
      </dgm:t>
    </dgm:pt>
    <dgm:pt modelId="{2E585E17-5B27-4D29-B927-AC03E2361825}">
      <dgm:prSet phldrT="[Texto]" phldr="1"/>
      <dgm:spPr/>
      <dgm:t>
        <a:bodyPr/>
        <a:lstStyle/>
        <a:p>
          <a:endParaRPr lang="es-ES"/>
        </a:p>
      </dgm:t>
    </dgm:pt>
    <dgm:pt modelId="{888F8CF9-C495-4D8F-8141-B55F59D4A6CE}" type="parTrans" cxnId="{A4972535-2D24-4AC4-B1A8-CD8840E7ED0D}">
      <dgm:prSet/>
      <dgm:spPr/>
      <dgm:t>
        <a:bodyPr/>
        <a:lstStyle/>
        <a:p>
          <a:endParaRPr lang="es-ES"/>
        </a:p>
      </dgm:t>
    </dgm:pt>
    <dgm:pt modelId="{BDF9E7A0-DE58-4977-9F34-76AA65861DE1}" type="sibTrans" cxnId="{A4972535-2D24-4AC4-B1A8-CD8840E7ED0D}">
      <dgm:prSet/>
      <dgm:spPr/>
      <dgm:t>
        <a:bodyPr/>
        <a:lstStyle/>
        <a:p>
          <a:endParaRPr lang="es-ES"/>
        </a:p>
      </dgm:t>
    </dgm:pt>
    <dgm:pt modelId="{9877962C-BF73-4217-ACAD-3A1DF0B83635}">
      <dgm:prSet phldrT="[Texto]" phldr="1"/>
      <dgm:spPr/>
      <dgm:t>
        <a:bodyPr/>
        <a:lstStyle/>
        <a:p>
          <a:endParaRPr lang="es-ES" dirty="0"/>
        </a:p>
      </dgm:t>
    </dgm:pt>
    <dgm:pt modelId="{1203F8AE-26EC-4AC4-B97C-2E00955E0246}" type="parTrans" cxnId="{F7EB0D2C-6D46-4769-B67E-6C727C1549EF}">
      <dgm:prSet/>
      <dgm:spPr/>
      <dgm:t>
        <a:bodyPr/>
        <a:lstStyle/>
        <a:p>
          <a:endParaRPr lang="es-ES"/>
        </a:p>
      </dgm:t>
    </dgm:pt>
    <dgm:pt modelId="{9E61E1E3-D106-4829-A702-AE9220AEA344}" type="sibTrans" cxnId="{F7EB0D2C-6D46-4769-B67E-6C727C1549EF}">
      <dgm:prSet/>
      <dgm:spPr/>
      <dgm:t>
        <a:bodyPr/>
        <a:lstStyle/>
        <a:p>
          <a:endParaRPr lang="es-ES"/>
        </a:p>
      </dgm:t>
    </dgm:pt>
    <dgm:pt modelId="{09C3B699-2F7F-4229-9D8A-3E4D76764BA4}">
      <dgm:prSet phldrT="[Texto]" phldr="1"/>
      <dgm:spPr/>
      <dgm:t>
        <a:bodyPr/>
        <a:lstStyle/>
        <a:p>
          <a:endParaRPr lang="es-ES" dirty="0"/>
        </a:p>
      </dgm:t>
    </dgm:pt>
    <dgm:pt modelId="{9089452C-3BB2-4B4F-85AF-FBBA71F9D99D}" type="parTrans" cxnId="{535081DC-BDE5-48DD-996B-42850095FA9D}">
      <dgm:prSet/>
      <dgm:spPr/>
      <dgm:t>
        <a:bodyPr/>
        <a:lstStyle/>
        <a:p>
          <a:endParaRPr lang="es-ES"/>
        </a:p>
      </dgm:t>
    </dgm:pt>
    <dgm:pt modelId="{E05F116E-F168-4D63-B745-5CC57284261D}" type="sibTrans" cxnId="{535081DC-BDE5-48DD-996B-42850095FA9D}">
      <dgm:prSet/>
      <dgm:spPr/>
      <dgm:t>
        <a:bodyPr/>
        <a:lstStyle/>
        <a:p>
          <a:endParaRPr lang="es-ES"/>
        </a:p>
      </dgm:t>
    </dgm:pt>
    <dgm:pt modelId="{3A5EE392-C526-4B28-BC07-CF01BBF1A982}" type="pres">
      <dgm:prSet presAssocID="{30C14641-F7DE-403E-809F-46CC56938E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5D8574-2C91-4EB9-86C1-5E6F6DF41AC8}" type="pres">
      <dgm:prSet presAssocID="{C64BD890-A8A8-4BB0-8356-14154DAFDAC1}" presName="hierRoot1" presStyleCnt="0">
        <dgm:presLayoutVars>
          <dgm:hierBranch val="init"/>
        </dgm:presLayoutVars>
      </dgm:prSet>
      <dgm:spPr/>
    </dgm:pt>
    <dgm:pt modelId="{111A6E50-F66B-44C6-B99D-6F44541CA994}" type="pres">
      <dgm:prSet presAssocID="{C64BD890-A8A8-4BB0-8356-14154DAFDAC1}" presName="rootComposite1" presStyleCnt="0"/>
      <dgm:spPr/>
    </dgm:pt>
    <dgm:pt modelId="{60945568-01BD-4122-8727-CEC3D18EA528}" type="pres">
      <dgm:prSet presAssocID="{C64BD890-A8A8-4BB0-8356-14154DAFDAC1}" presName="rootText1" presStyleLbl="node0" presStyleIdx="0" presStyleCnt="1" custScaleX="281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52569-F13B-4A67-BFC3-C6C5446D181B}" type="pres">
      <dgm:prSet presAssocID="{C64BD890-A8A8-4BB0-8356-14154DAFDAC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B407F4B-A185-46F7-9695-F842B9E4EECB}" type="pres">
      <dgm:prSet presAssocID="{C64BD890-A8A8-4BB0-8356-14154DAFDAC1}" presName="hierChild2" presStyleCnt="0"/>
      <dgm:spPr/>
    </dgm:pt>
    <dgm:pt modelId="{6A35AE12-592A-4C4E-B784-402BBF4C66D9}" type="pres">
      <dgm:prSet presAssocID="{84CC072E-57C6-4000-832D-15BC5AA8A93B}" presName="Name37" presStyleLbl="parChTrans1D2" presStyleIdx="0" presStyleCnt="5"/>
      <dgm:spPr/>
      <dgm:t>
        <a:bodyPr/>
        <a:lstStyle/>
        <a:p>
          <a:endParaRPr lang="es-ES"/>
        </a:p>
      </dgm:t>
    </dgm:pt>
    <dgm:pt modelId="{E764B677-E3B2-47CA-90B6-B00E99F33623}" type="pres">
      <dgm:prSet presAssocID="{0F95E794-4994-48D6-8A1D-91E554DF28C1}" presName="hierRoot2" presStyleCnt="0">
        <dgm:presLayoutVars>
          <dgm:hierBranch val="init"/>
        </dgm:presLayoutVars>
      </dgm:prSet>
      <dgm:spPr/>
    </dgm:pt>
    <dgm:pt modelId="{6A98E4DD-0E8E-43EB-9322-D07F04B66329}" type="pres">
      <dgm:prSet presAssocID="{0F95E794-4994-48D6-8A1D-91E554DF28C1}" presName="rootComposite" presStyleCnt="0"/>
      <dgm:spPr/>
    </dgm:pt>
    <dgm:pt modelId="{F562DF65-7115-4A49-8EF1-76E1427BD065}" type="pres">
      <dgm:prSet presAssocID="{0F95E794-4994-48D6-8A1D-91E554DF28C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7EABCA-3F2E-4C4F-9433-4397535916AC}" type="pres">
      <dgm:prSet presAssocID="{0F95E794-4994-48D6-8A1D-91E554DF28C1}" presName="rootConnector" presStyleLbl="node2" presStyleIdx="0" presStyleCnt="5"/>
      <dgm:spPr/>
      <dgm:t>
        <a:bodyPr/>
        <a:lstStyle/>
        <a:p>
          <a:endParaRPr lang="es-ES"/>
        </a:p>
      </dgm:t>
    </dgm:pt>
    <dgm:pt modelId="{CA17AC2E-C264-428A-8070-04B004F76006}" type="pres">
      <dgm:prSet presAssocID="{0F95E794-4994-48D6-8A1D-91E554DF28C1}" presName="hierChild4" presStyleCnt="0"/>
      <dgm:spPr/>
    </dgm:pt>
    <dgm:pt modelId="{BD8AF55E-D427-46FF-B985-8BD6F27419B0}" type="pres">
      <dgm:prSet presAssocID="{0F95E794-4994-48D6-8A1D-91E554DF28C1}" presName="hierChild5" presStyleCnt="0"/>
      <dgm:spPr/>
    </dgm:pt>
    <dgm:pt modelId="{1E5151EE-68E6-47BF-ACF0-C514CB084BD8}" type="pres">
      <dgm:prSet presAssocID="{1203F8AE-26EC-4AC4-B97C-2E00955E024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3737E7C-DCD1-4EBC-A3F9-F659BFB82FFA}" type="pres">
      <dgm:prSet presAssocID="{9877962C-BF73-4217-ACAD-3A1DF0B83635}" presName="hierRoot2" presStyleCnt="0">
        <dgm:presLayoutVars>
          <dgm:hierBranch val="init"/>
        </dgm:presLayoutVars>
      </dgm:prSet>
      <dgm:spPr/>
    </dgm:pt>
    <dgm:pt modelId="{A4D7A9C0-F0DF-4F9F-A2C9-B8AA6FD087FD}" type="pres">
      <dgm:prSet presAssocID="{9877962C-BF73-4217-ACAD-3A1DF0B83635}" presName="rootComposite" presStyleCnt="0"/>
      <dgm:spPr/>
    </dgm:pt>
    <dgm:pt modelId="{EB0501D1-909B-43B7-BC9F-FB25D6D121FE}" type="pres">
      <dgm:prSet presAssocID="{9877962C-BF73-4217-ACAD-3A1DF0B8363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4AAEE-E345-4E87-8148-46A3557F2BA7}" type="pres">
      <dgm:prSet presAssocID="{9877962C-BF73-4217-ACAD-3A1DF0B83635}" presName="rootConnector" presStyleLbl="node2" presStyleIdx="1" presStyleCnt="5"/>
      <dgm:spPr/>
      <dgm:t>
        <a:bodyPr/>
        <a:lstStyle/>
        <a:p>
          <a:endParaRPr lang="es-ES"/>
        </a:p>
      </dgm:t>
    </dgm:pt>
    <dgm:pt modelId="{C0C68C75-E334-4474-8B15-5899D0EB8B5B}" type="pres">
      <dgm:prSet presAssocID="{9877962C-BF73-4217-ACAD-3A1DF0B83635}" presName="hierChild4" presStyleCnt="0"/>
      <dgm:spPr/>
    </dgm:pt>
    <dgm:pt modelId="{CE7A4CC0-FE89-4BE3-8B7F-B6376B3EBE70}" type="pres">
      <dgm:prSet presAssocID="{9877962C-BF73-4217-ACAD-3A1DF0B83635}" presName="hierChild5" presStyleCnt="0"/>
      <dgm:spPr/>
    </dgm:pt>
    <dgm:pt modelId="{FCDC2864-4763-4301-B932-E8E09D2AC7EE}" type="pres">
      <dgm:prSet presAssocID="{9089452C-3BB2-4B4F-85AF-FBBA71F9D9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DD4261F6-4472-4D54-AA8C-0B58A1B7C0DC}" type="pres">
      <dgm:prSet presAssocID="{09C3B699-2F7F-4229-9D8A-3E4D76764BA4}" presName="hierRoot2" presStyleCnt="0">
        <dgm:presLayoutVars>
          <dgm:hierBranch val="init"/>
        </dgm:presLayoutVars>
      </dgm:prSet>
      <dgm:spPr/>
    </dgm:pt>
    <dgm:pt modelId="{C1132BF6-5558-40E4-9175-9E2AB82A04CC}" type="pres">
      <dgm:prSet presAssocID="{09C3B699-2F7F-4229-9D8A-3E4D76764BA4}" presName="rootComposite" presStyleCnt="0"/>
      <dgm:spPr/>
    </dgm:pt>
    <dgm:pt modelId="{78B7F352-C025-4739-A19C-292BB7BB8B2C}" type="pres">
      <dgm:prSet presAssocID="{09C3B699-2F7F-4229-9D8A-3E4D76764BA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9A247D-E98C-4082-BB4B-2224B1390127}" type="pres">
      <dgm:prSet presAssocID="{09C3B699-2F7F-4229-9D8A-3E4D76764BA4}" presName="rootConnector" presStyleLbl="node2" presStyleIdx="2" presStyleCnt="5"/>
      <dgm:spPr/>
      <dgm:t>
        <a:bodyPr/>
        <a:lstStyle/>
        <a:p>
          <a:endParaRPr lang="es-ES"/>
        </a:p>
      </dgm:t>
    </dgm:pt>
    <dgm:pt modelId="{C781A47E-89D7-4631-BF87-515AC895E321}" type="pres">
      <dgm:prSet presAssocID="{09C3B699-2F7F-4229-9D8A-3E4D76764BA4}" presName="hierChild4" presStyleCnt="0"/>
      <dgm:spPr/>
    </dgm:pt>
    <dgm:pt modelId="{8DBB811B-BDB7-4837-89B3-C97F7E0B7324}" type="pres">
      <dgm:prSet presAssocID="{09C3B699-2F7F-4229-9D8A-3E4D76764BA4}" presName="hierChild5" presStyleCnt="0"/>
      <dgm:spPr/>
    </dgm:pt>
    <dgm:pt modelId="{48B10137-5B92-4A46-BF63-AA25441B401F}" type="pres">
      <dgm:prSet presAssocID="{FB44CF03-0BE7-47BD-8528-9F053873015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B9D3CC-C19E-4D6C-8451-DE23282BA4CE}" type="pres">
      <dgm:prSet presAssocID="{64498EFE-66E7-459C-9713-CF2820DF6254}" presName="hierRoot2" presStyleCnt="0">
        <dgm:presLayoutVars>
          <dgm:hierBranch val="init"/>
        </dgm:presLayoutVars>
      </dgm:prSet>
      <dgm:spPr/>
    </dgm:pt>
    <dgm:pt modelId="{F85DC553-71EC-46CF-88F6-ACC757163872}" type="pres">
      <dgm:prSet presAssocID="{64498EFE-66E7-459C-9713-CF2820DF6254}" presName="rootComposite" presStyleCnt="0"/>
      <dgm:spPr/>
    </dgm:pt>
    <dgm:pt modelId="{DD5C0D8E-625E-4202-9019-3FDA7FCF834A}" type="pres">
      <dgm:prSet presAssocID="{64498EFE-66E7-459C-9713-CF2820DF625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125144-6FFB-4D33-803E-37C70613C959}" type="pres">
      <dgm:prSet presAssocID="{64498EFE-66E7-459C-9713-CF2820DF62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04C7F898-D544-48F8-994A-2ABB7B1A69E7}" type="pres">
      <dgm:prSet presAssocID="{64498EFE-66E7-459C-9713-CF2820DF6254}" presName="hierChild4" presStyleCnt="0"/>
      <dgm:spPr/>
    </dgm:pt>
    <dgm:pt modelId="{EB453E2C-AAB0-42A0-8979-3423EEE9A205}" type="pres">
      <dgm:prSet presAssocID="{64498EFE-66E7-459C-9713-CF2820DF6254}" presName="hierChild5" presStyleCnt="0"/>
      <dgm:spPr/>
    </dgm:pt>
    <dgm:pt modelId="{E44512BE-26A8-4A55-BF36-65A07C5D4085}" type="pres">
      <dgm:prSet presAssocID="{888F8CF9-C495-4D8F-8141-B55F59D4A6C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B67F1467-A38A-4CBA-A422-A3069DA60C6F}" type="pres">
      <dgm:prSet presAssocID="{2E585E17-5B27-4D29-B927-AC03E2361825}" presName="hierRoot2" presStyleCnt="0">
        <dgm:presLayoutVars>
          <dgm:hierBranch val="init"/>
        </dgm:presLayoutVars>
      </dgm:prSet>
      <dgm:spPr/>
    </dgm:pt>
    <dgm:pt modelId="{8218B11A-4F54-4D40-AC16-F883734359AE}" type="pres">
      <dgm:prSet presAssocID="{2E585E17-5B27-4D29-B927-AC03E2361825}" presName="rootComposite" presStyleCnt="0"/>
      <dgm:spPr/>
    </dgm:pt>
    <dgm:pt modelId="{955863FD-6A76-4BF3-B3A0-57508E3BCCDD}" type="pres">
      <dgm:prSet presAssocID="{2E585E17-5B27-4D29-B927-AC03E236182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7B8B3A-0B29-427E-BB31-630154C978B2}" type="pres">
      <dgm:prSet presAssocID="{2E585E17-5B27-4D29-B927-AC03E236182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6B4BC93-45B1-4E80-9C65-F7EC78648646}" type="pres">
      <dgm:prSet presAssocID="{2E585E17-5B27-4D29-B927-AC03E2361825}" presName="hierChild4" presStyleCnt="0"/>
      <dgm:spPr/>
    </dgm:pt>
    <dgm:pt modelId="{770D6E1E-7D1B-495F-AF42-98BBD4ECC1CE}" type="pres">
      <dgm:prSet presAssocID="{2E585E17-5B27-4D29-B927-AC03E2361825}" presName="hierChild5" presStyleCnt="0"/>
      <dgm:spPr/>
    </dgm:pt>
    <dgm:pt modelId="{E065CE58-F954-410C-BFBF-A760B8B6DC50}" type="pres">
      <dgm:prSet presAssocID="{C64BD890-A8A8-4BB0-8356-14154DAFDAC1}" presName="hierChild3" presStyleCnt="0"/>
      <dgm:spPr/>
    </dgm:pt>
  </dgm:ptLst>
  <dgm:cxnLst>
    <dgm:cxn modelId="{5666CAC8-F1F2-41CF-B4BE-26CFFA98E48F}" type="presOf" srcId="{64498EFE-66E7-459C-9713-CF2820DF6254}" destId="{D4125144-6FFB-4D33-803E-37C70613C959}" srcOrd="1" destOrd="0" presId="urn:microsoft.com/office/officeart/2005/8/layout/orgChart1"/>
    <dgm:cxn modelId="{5650AF14-F289-4D00-A36E-103F3EC6687F}" type="presOf" srcId="{C64BD890-A8A8-4BB0-8356-14154DAFDAC1}" destId="{60945568-01BD-4122-8727-CEC3D18EA528}" srcOrd="0" destOrd="0" presId="urn:microsoft.com/office/officeart/2005/8/layout/orgChart1"/>
    <dgm:cxn modelId="{25927F78-2A60-4EA6-87CC-6DA321193977}" srcId="{30C14641-F7DE-403E-809F-46CC56938E49}" destId="{C64BD890-A8A8-4BB0-8356-14154DAFDAC1}" srcOrd="0" destOrd="0" parTransId="{CE4CD508-D348-4833-A3FB-B1394EE946DC}" sibTransId="{C22660E9-EFC7-4349-AA44-94224DACA319}"/>
    <dgm:cxn modelId="{0C9C90CE-4FE3-4A0F-A442-0A04F6AFC934}" type="presOf" srcId="{0F95E794-4994-48D6-8A1D-91E554DF28C1}" destId="{777EABCA-3F2E-4C4F-9433-4397535916AC}" srcOrd="1" destOrd="0" presId="urn:microsoft.com/office/officeart/2005/8/layout/orgChart1"/>
    <dgm:cxn modelId="{99FAE77E-0E30-49C5-B82D-AA46A7358FBE}" srcId="{C64BD890-A8A8-4BB0-8356-14154DAFDAC1}" destId="{0F95E794-4994-48D6-8A1D-91E554DF28C1}" srcOrd="0" destOrd="0" parTransId="{84CC072E-57C6-4000-832D-15BC5AA8A93B}" sibTransId="{DB6710B4-626F-4C1F-A680-0E0344138181}"/>
    <dgm:cxn modelId="{EF11F969-56F8-4AE0-883B-25EADA70DD48}" type="presOf" srcId="{09C3B699-2F7F-4229-9D8A-3E4D76764BA4}" destId="{759A247D-E98C-4082-BB4B-2224B1390127}" srcOrd="1" destOrd="0" presId="urn:microsoft.com/office/officeart/2005/8/layout/orgChart1"/>
    <dgm:cxn modelId="{F7EB0D2C-6D46-4769-B67E-6C727C1549EF}" srcId="{C64BD890-A8A8-4BB0-8356-14154DAFDAC1}" destId="{9877962C-BF73-4217-ACAD-3A1DF0B83635}" srcOrd="1" destOrd="0" parTransId="{1203F8AE-26EC-4AC4-B97C-2E00955E0246}" sibTransId="{9E61E1E3-D106-4829-A702-AE9220AEA344}"/>
    <dgm:cxn modelId="{46EE01A3-FF72-4E19-8690-37DB73270563}" srcId="{C64BD890-A8A8-4BB0-8356-14154DAFDAC1}" destId="{64498EFE-66E7-459C-9713-CF2820DF6254}" srcOrd="3" destOrd="0" parTransId="{FB44CF03-0BE7-47BD-8528-9F0538730153}" sibTransId="{BB9893F8-F29D-4A6F-BE9E-235BA552646A}"/>
    <dgm:cxn modelId="{3BB015FB-4DE3-46AA-AAC2-97C90DE504C4}" type="presOf" srcId="{30C14641-F7DE-403E-809F-46CC56938E49}" destId="{3A5EE392-C526-4B28-BC07-CF01BBF1A982}" srcOrd="0" destOrd="0" presId="urn:microsoft.com/office/officeart/2005/8/layout/orgChart1"/>
    <dgm:cxn modelId="{FF176B2B-4EBA-4367-A282-2B9B60F1686F}" type="presOf" srcId="{9877962C-BF73-4217-ACAD-3A1DF0B83635}" destId="{EB0501D1-909B-43B7-BC9F-FB25D6D121FE}" srcOrd="0" destOrd="0" presId="urn:microsoft.com/office/officeart/2005/8/layout/orgChart1"/>
    <dgm:cxn modelId="{D1A72CE4-138C-4E25-AEE4-2AF6D050A162}" type="presOf" srcId="{64498EFE-66E7-459C-9713-CF2820DF6254}" destId="{DD5C0D8E-625E-4202-9019-3FDA7FCF834A}" srcOrd="0" destOrd="0" presId="urn:microsoft.com/office/officeart/2005/8/layout/orgChart1"/>
    <dgm:cxn modelId="{94674759-91B5-494F-BB36-4299A408BC04}" type="presOf" srcId="{09C3B699-2F7F-4229-9D8A-3E4D76764BA4}" destId="{78B7F352-C025-4739-A19C-292BB7BB8B2C}" srcOrd="0" destOrd="0" presId="urn:microsoft.com/office/officeart/2005/8/layout/orgChart1"/>
    <dgm:cxn modelId="{B09934A3-232E-4EB2-860D-40ADA5BECBFA}" type="presOf" srcId="{C64BD890-A8A8-4BB0-8356-14154DAFDAC1}" destId="{34D52569-F13B-4A67-BFC3-C6C5446D181B}" srcOrd="1" destOrd="0" presId="urn:microsoft.com/office/officeart/2005/8/layout/orgChart1"/>
    <dgm:cxn modelId="{A9F0AE85-88FF-43FF-A125-4AC36464A945}" type="presOf" srcId="{2E585E17-5B27-4D29-B927-AC03E2361825}" destId="{6A7B8B3A-0B29-427E-BB31-630154C978B2}" srcOrd="1" destOrd="0" presId="urn:microsoft.com/office/officeart/2005/8/layout/orgChart1"/>
    <dgm:cxn modelId="{CCF7E41B-BC46-4BC6-89D4-274DC3BCF96E}" type="presOf" srcId="{84CC072E-57C6-4000-832D-15BC5AA8A93B}" destId="{6A35AE12-592A-4C4E-B784-402BBF4C66D9}" srcOrd="0" destOrd="0" presId="urn:microsoft.com/office/officeart/2005/8/layout/orgChart1"/>
    <dgm:cxn modelId="{535081DC-BDE5-48DD-996B-42850095FA9D}" srcId="{C64BD890-A8A8-4BB0-8356-14154DAFDAC1}" destId="{09C3B699-2F7F-4229-9D8A-3E4D76764BA4}" srcOrd="2" destOrd="0" parTransId="{9089452C-3BB2-4B4F-85AF-FBBA71F9D99D}" sibTransId="{E05F116E-F168-4D63-B745-5CC57284261D}"/>
    <dgm:cxn modelId="{866201AD-C0D6-4A39-9A53-9C0D973FD913}" type="presOf" srcId="{1203F8AE-26EC-4AC4-B97C-2E00955E0246}" destId="{1E5151EE-68E6-47BF-ACF0-C514CB084BD8}" srcOrd="0" destOrd="0" presId="urn:microsoft.com/office/officeart/2005/8/layout/orgChart1"/>
    <dgm:cxn modelId="{DE01FF60-FAC9-4844-BC35-10B69D64980F}" type="presOf" srcId="{0F95E794-4994-48D6-8A1D-91E554DF28C1}" destId="{F562DF65-7115-4A49-8EF1-76E1427BD065}" srcOrd="0" destOrd="0" presId="urn:microsoft.com/office/officeart/2005/8/layout/orgChart1"/>
    <dgm:cxn modelId="{886B69AE-54C7-4D8F-B7FE-B718BBA3B029}" type="presOf" srcId="{9089452C-3BB2-4B4F-85AF-FBBA71F9D99D}" destId="{FCDC2864-4763-4301-B932-E8E09D2AC7EE}" srcOrd="0" destOrd="0" presId="urn:microsoft.com/office/officeart/2005/8/layout/orgChart1"/>
    <dgm:cxn modelId="{D4F90E0D-F104-4FE4-9A67-177274C98BDA}" type="presOf" srcId="{9877962C-BF73-4217-ACAD-3A1DF0B83635}" destId="{9A24AAEE-E345-4E87-8148-46A3557F2BA7}" srcOrd="1" destOrd="0" presId="urn:microsoft.com/office/officeart/2005/8/layout/orgChart1"/>
    <dgm:cxn modelId="{7A7D6D78-6C58-4EF1-BC86-1D621E2A7FAF}" type="presOf" srcId="{888F8CF9-C495-4D8F-8141-B55F59D4A6CE}" destId="{E44512BE-26A8-4A55-BF36-65A07C5D4085}" srcOrd="0" destOrd="0" presId="urn:microsoft.com/office/officeart/2005/8/layout/orgChart1"/>
    <dgm:cxn modelId="{A4972535-2D24-4AC4-B1A8-CD8840E7ED0D}" srcId="{C64BD890-A8A8-4BB0-8356-14154DAFDAC1}" destId="{2E585E17-5B27-4D29-B927-AC03E2361825}" srcOrd="4" destOrd="0" parTransId="{888F8CF9-C495-4D8F-8141-B55F59D4A6CE}" sibTransId="{BDF9E7A0-DE58-4977-9F34-76AA65861DE1}"/>
    <dgm:cxn modelId="{145B782D-69B1-42C5-B376-E42CAC4F35DE}" type="presOf" srcId="{2E585E17-5B27-4D29-B927-AC03E2361825}" destId="{955863FD-6A76-4BF3-B3A0-57508E3BCCDD}" srcOrd="0" destOrd="0" presId="urn:microsoft.com/office/officeart/2005/8/layout/orgChart1"/>
    <dgm:cxn modelId="{228BE829-BD6D-472F-9CE5-DB662B1D48A4}" type="presOf" srcId="{FB44CF03-0BE7-47BD-8528-9F0538730153}" destId="{48B10137-5B92-4A46-BF63-AA25441B401F}" srcOrd="0" destOrd="0" presId="urn:microsoft.com/office/officeart/2005/8/layout/orgChart1"/>
    <dgm:cxn modelId="{8FE8E0E5-838B-49EA-9486-1DD925005715}" type="presParOf" srcId="{3A5EE392-C526-4B28-BC07-CF01BBF1A982}" destId="{905D8574-2C91-4EB9-86C1-5E6F6DF41AC8}" srcOrd="0" destOrd="0" presId="urn:microsoft.com/office/officeart/2005/8/layout/orgChart1"/>
    <dgm:cxn modelId="{FFD27D81-43B9-4738-9C83-AD7A4D1EACE3}" type="presParOf" srcId="{905D8574-2C91-4EB9-86C1-5E6F6DF41AC8}" destId="{111A6E50-F66B-44C6-B99D-6F44541CA994}" srcOrd="0" destOrd="0" presId="urn:microsoft.com/office/officeart/2005/8/layout/orgChart1"/>
    <dgm:cxn modelId="{3497B17F-1DF5-428C-977B-EBC78BEC5672}" type="presParOf" srcId="{111A6E50-F66B-44C6-B99D-6F44541CA994}" destId="{60945568-01BD-4122-8727-CEC3D18EA528}" srcOrd="0" destOrd="0" presId="urn:microsoft.com/office/officeart/2005/8/layout/orgChart1"/>
    <dgm:cxn modelId="{BB54F4C8-7C60-4C9D-8D68-95774EDA8839}" type="presParOf" srcId="{111A6E50-F66B-44C6-B99D-6F44541CA994}" destId="{34D52569-F13B-4A67-BFC3-C6C5446D181B}" srcOrd="1" destOrd="0" presId="urn:microsoft.com/office/officeart/2005/8/layout/orgChart1"/>
    <dgm:cxn modelId="{A390E4E5-A151-4425-A1CD-8216333C8F2C}" type="presParOf" srcId="{905D8574-2C91-4EB9-86C1-5E6F6DF41AC8}" destId="{4B407F4B-A185-46F7-9695-F842B9E4EECB}" srcOrd="1" destOrd="0" presId="urn:microsoft.com/office/officeart/2005/8/layout/orgChart1"/>
    <dgm:cxn modelId="{0B2544E9-3B53-4D7B-8A50-AC47F6D2D95A}" type="presParOf" srcId="{4B407F4B-A185-46F7-9695-F842B9E4EECB}" destId="{6A35AE12-592A-4C4E-B784-402BBF4C66D9}" srcOrd="0" destOrd="0" presId="urn:microsoft.com/office/officeart/2005/8/layout/orgChart1"/>
    <dgm:cxn modelId="{DE399BAE-6ACE-4F4A-81F4-70423F9524A3}" type="presParOf" srcId="{4B407F4B-A185-46F7-9695-F842B9E4EECB}" destId="{E764B677-E3B2-47CA-90B6-B00E99F33623}" srcOrd="1" destOrd="0" presId="urn:microsoft.com/office/officeart/2005/8/layout/orgChart1"/>
    <dgm:cxn modelId="{20C8CDBF-78FA-4C0D-8C38-409B665037A9}" type="presParOf" srcId="{E764B677-E3B2-47CA-90B6-B00E99F33623}" destId="{6A98E4DD-0E8E-43EB-9322-D07F04B66329}" srcOrd="0" destOrd="0" presId="urn:microsoft.com/office/officeart/2005/8/layout/orgChart1"/>
    <dgm:cxn modelId="{1AAB31E5-F1DF-415D-B242-182FFB04AE50}" type="presParOf" srcId="{6A98E4DD-0E8E-43EB-9322-D07F04B66329}" destId="{F562DF65-7115-4A49-8EF1-76E1427BD065}" srcOrd="0" destOrd="0" presId="urn:microsoft.com/office/officeart/2005/8/layout/orgChart1"/>
    <dgm:cxn modelId="{B4492B30-C508-4245-8C65-0ECB9A207782}" type="presParOf" srcId="{6A98E4DD-0E8E-43EB-9322-D07F04B66329}" destId="{777EABCA-3F2E-4C4F-9433-4397535916AC}" srcOrd="1" destOrd="0" presId="urn:microsoft.com/office/officeart/2005/8/layout/orgChart1"/>
    <dgm:cxn modelId="{65C8015D-1A67-488D-B73B-813C0D22E8F4}" type="presParOf" srcId="{E764B677-E3B2-47CA-90B6-B00E99F33623}" destId="{CA17AC2E-C264-428A-8070-04B004F76006}" srcOrd="1" destOrd="0" presId="urn:microsoft.com/office/officeart/2005/8/layout/orgChart1"/>
    <dgm:cxn modelId="{F2799184-FCC0-4316-B596-917640ED8BFF}" type="presParOf" srcId="{E764B677-E3B2-47CA-90B6-B00E99F33623}" destId="{BD8AF55E-D427-46FF-B985-8BD6F27419B0}" srcOrd="2" destOrd="0" presId="urn:microsoft.com/office/officeart/2005/8/layout/orgChart1"/>
    <dgm:cxn modelId="{C1357683-7704-4712-A6BF-953EDD1734CC}" type="presParOf" srcId="{4B407F4B-A185-46F7-9695-F842B9E4EECB}" destId="{1E5151EE-68E6-47BF-ACF0-C514CB084BD8}" srcOrd="2" destOrd="0" presId="urn:microsoft.com/office/officeart/2005/8/layout/orgChart1"/>
    <dgm:cxn modelId="{D601FCBE-D434-478F-A5ED-72E7A68245E1}" type="presParOf" srcId="{4B407F4B-A185-46F7-9695-F842B9E4EECB}" destId="{A3737E7C-DCD1-4EBC-A3F9-F659BFB82FFA}" srcOrd="3" destOrd="0" presId="urn:microsoft.com/office/officeart/2005/8/layout/orgChart1"/>
    <dgm:cxn modelId="{35D5EA1F-EE2B-4058-B730-F9EE1E7E6119}" type="presParOf" srcId="{A3737E7C-DCD1-4EBC-A3F9-F659BFB82FFA}" destId="{A4D7A9C0-F0DF-4F9F-A2C9-B8AA6FD087FD}" srcOrd="0" destOrd="0" presId="urn:microsoft.com/office/officeart/2005/8/layout/orgChart1"/>
    <dgm:cxn modelId="{0F5A4E57-D2D0-4BCE-8E9E-D5C39E0D206E}" type="presParOf" srcId="{A4D7A9C0-F0DF-4F9F-A2C9-B8AA6FD087FD}" destId="{EB0501D1-909B-43B7-BC9F-FB25D6D121FE}" srcOrd="0" destOrd="0" presId="urn:microsoft.com/office/officeart/2005/8/layout/orgChart1"/>
    <dgm:cxn modelId="{30A5A7F6-82E6-4274-A2BE-51D2F3334614}" type="presParOf" srcId="{A4D7A9C0-F0DF-4F9F-A2C9-B8AA6FD087FD}" destId="{9A24AAEE-E345-4E87-8148-46A3557F2BA7}" srcOrd="1" destOrd="0" presId="urn:microsoft.com/office/officeart/2005/8/layout/orgChart1"/>
    <dgm:cxn modelId="{23342840-F7AA-4047-8B3A-08B13EE4A08B}" type="presParOf" srcId="{A3737E7C-DCD1-4EBC-A3F9-F659BFB82FFA}" destId="{C0C68C75-E334-4474-8B15-5899D0EB8B5B}" srcOrd="1" destOrd="0" presId="urn:microsoft.com/office/officeart/2005/8/layout/orgChart1"/>
    <dgm:cxn modelId="{CBB3F8BD-6A39-476E-9474-7B06859E380A}" type="presParOf" srcId="{A3737E7C-DCD1-4EBC-A3F9-F659BFB82FFA}" destId="{CE7A4CC0-FE89-4BE3-8B7F-B6376B3EBE70}" srcOrd="2" destOrd="0" presId="urn:microsoft.com/office/officeart/2005/8/layout/orgChart1"/>
    <dgm:cxn modelId="{8BDCC25D-F1E8-44CF-8D5E-25F0604F56F4}" type="presParOf" srcId="{4B407F4B-A185-46F7-9695-F842B9E4EECB}" destId="{FCDC2864-4763-4301-B932-E8E09D2AC7EE}" srcOrd="4" destOrd="0" presId="urn:microsoft.com/office/officeart/2005/8/layout/orgChart1"/>
    <dgm:cxn modelId="{5C589ED9-F68A-4B3D-AC2F-E018DC06224B}" type="presParOf" srcId="{4B407F4B-A185-46F7-9695-F842B9E4EECB}" destId="{DD4261F6-4472-4D54-AA8C-0B58A1B7C0DC}" srcOrd="5" destOrd="0" presId="urn:microsoft.com/office/officeart/2005/8/layout/orgChart1"/>
    <dgm:cxn modelId="{C75D9D79-45B0-47CA-9CDF-87B3697867DC}" type="presParOf" srcId="{DD4261F6-4472-4D54-AA8C-0B58A1B7C0DC}" destId="{C1132BF6-5558-40E4-9175-9E2AB82A04CC}" srcOrd="0" destOrd="0" presId="urn:microsoft.com/office/officeart/2005/8/layout/orgChart1"/>
    <dgm:cxn modelId="{0F8779EB-4032-4D72-80C2-5C37AC9BAD88}" type="presParOf" srcId="{C1132BF6-5558-40E4-9175-9E2AB82A04CC}" destId="{78B7F352-C025-4739-A19C-292BB7BB8B2C}" srcOrd="0" destOrd="0" presId="urn:microsoft.com/office/officeart/2005/8/layout/orgChart1"/>
    <dgm:cxn modelId="{1E3C80E0-297F-41B4-8728-EA79F6AAA621}" type="presParOf" srcId="{C1132BF6-5558-40E4-9175-9E2AB82A04CC}" destId="{759A247D-E98C-4082-BB4B-2224B1390127}" srcOrd="1" destOrd="0" presId="urn:microsoft.com/office/officeart/2005/8/layout/orgChart1"/>
    <dgm:cxn modelId="{81F99DD2-AE01-4F3A-8829-1439BFA7DB90}" type="presParOf" srcId="{DD4261F6-4472-4D54-AA8C-0B58A1B7C0DC}" destId="{C781A47E-89D7-4631-BF87-515AC895E321}" srcOrd="1" destOrd="0" presId="urn:microsoft.com/office/officeart/2005/8/layout/orgChart1"/>
    <dgm:cxn modelId="{BF35A7FB-5DD9-4F66-B4A8-0450F5762F28}" type="presParOf" srcId="{DD4261F6-4472-4D54-AA8C-0B58A1B7C0DC}" destId="{8DBB811B-BDB7-4837-89B3-C97F7E0B7324}" srcOrd="2" destOrd="0" presId="urn:microsoft.com/office/officeart/2005/8/layout/orgChart1"/>
    <dgm:cxn modelId="{57416336-005E-4067-A91F-D414AE95B13A}" type="presParOf" srcId="{4B407F4B-A185-46F7-9695-F842B9E4EECB}" destId="{48B10137-5B92-4A46-BF63-AA25441B401F}" srcOrd="6" destOrd="0" presId="urn:microsoft.com/office/officeart/2005/8/layout/orgChart1"/>
    <dgm:cxn modelId="{696271EA-92FE-4E8C-A420-E38EA804857D}" type="presParOf" srcId="{4B407F4B-A185-46F7-9695-F842B9E4EECB}" destId="{75B9D3CC-C19E-4D6C-8451-DE23282BA4CE}" srcOrd="7" destOrd="0" presId="urn:microsoft.com/office/officeart/2005/8/layout/orgChart1"/>
    <dgm:cxn modelId="{8DD6246D-EBBE-4533-B023-5A136DBEFF71}" type="presParOf" srcId="{75B9D3CC-C19E-4D6C-8451-DE23282BA4CE}" destId="{F85DC553-71EC-46CF-88F6-ACC757163872}" srcOrd="0" destOrd="0" presId="urn:microsoft.com/office/officeart/2005/8/layout/orgChart1"/>
    <dgm:cxn modelId="{ED64C276-A013-439A-BA7D-1FC18D9E840A}" type="presParOf" srcId="{F85DC553-71EC-46CF-88F6-ACC757163872}" destId="{DD5C0D8E-625E-4202-9019-3FDA7FCF834A}" srcOrd="0" destOrd="0" presId="urn:microsoft.com/office/officeart/2005/8/layout/orgChart1"/>
    <dgm:cxn modelId="{9A06490F-5D5F-4386-A499-6D4DD69A43A1}" type="presParOf" srcId="{F85DC553-71EC-46CF-88F6-ACC757163872}" destId="{D4125144-6FFB-4D33-803E-37C70613C959}" srcOrd="1" destOrd="0" presId="urn:microsoft.com/office/officeart/2005/8/layout/orgChart1"/>
    <dgm:cxn modelId="{B56C62E0-37D5-4758-B1B8-97A0E8D70D62}" type="presParOf" srcId="{75B9D3CC-C19E-4D6C-8451-DE23282BA4CE}" destId="{04C7F898-D544-48F8-994A-2ABB7B1A69E7}" srcOrd="1" destOrd="0" presId="urn:microsoft.com/office/officeart/2005/8/layout/orgChart1"/>
    <dgm:cxn modelId="{AC692FEC-B023-4873-8DC0-E0EFDEF8A31F}" type="presParOf" srcId="{75B9D3CC-C19E-4D6C-8451-DE23282BA4CE}" destId="{EB453E2C-AAB0-42A0-8979-3423EEE9A205}" srcOrd="2" destOrd="0" presId="urn:microsoft.com/office/officeart/2005/8/layout/orgChart1"/>
    <dgm:cxn modelId="{1CA43767-7DF1-45F6-91C8-E093433A3FA1}" type="presParOf" srcId="{4B407F4B-A185-46F7-9695-F842B9E4EECB}" destId="{E44512BE-26A8-4A55-BF36-65A07C5D4085}" srcOrd="8" destOrd="0" presId="urn:microsoft.com/office/officeart/2005/8/layout/orgChart1"/>
    <dgm:cxn modelId="{CC5E2C89-4135-4482-A159-93AB1E9858BB}" type="presParOf" srcId="{4B407F4B-A185-46F7-9695-F842B9E4EECB}" destId="{B67F1467-A38A-4CBA-A422-A3069DA60C6F}" srcOrd="9" destOrd="0" presId="urn:microsoft.com/office/officeart/2005/8/layout/orgChart1"/>
    <dgm:cxn modelId="{66FAF85A-F953-47B5-89C3-DF2901B55863}" type="presParOf" srcId="{B67F1467-A38A-4CBA-A422-A3069DA60C6F}" destId="{8218B11A-4F54-4D40-AC16-F883734359AE}" srcOrd="0" destOrd="0" presId="urn:microsoft.com/office/officeart/2005/8/layout/orgChart1"/>
    <dgm:cxn modelId="{5FFCF631-05C2-4A1D-BD2E-CB599839FEE8}" type="presParOf" srcId="{8218B11A-4F54-4D40-AC16-F883734359AE}" destId="{955863FD-6A76-4BF3-B3A0-57508E3BCCDD}" srcOrd="0" destOrd="0" presId="urn:microsoft.com/office/officeart/2005/8/layout/orgChart1"/>
    <dgm:cxn modelId="{182A3C25-8513-43BD-8CA8-84C1B9340FD4}" type="presParOf" srcId="{8218B11A-4F54-4D40-AC16-F883734359AE}" destId="{6A7B8B3A-0B29-427E-BB31-630154C978B2}" srcOrd="1" destOrd="0" presId="urn:microsoft.com/office/officeart/2005/8/layout/orgChart1"/>
    <dgm:cxn modelId="{551C7C42-2EE1-4081-990D-6B48B35291FE}" type="presParOf" srcId="{B67F1467-A38A-4CBA-A422-A3069DA60C6F}" destId="{76B4BC93-45B1-4E80-9C65-F7EC78648646}" srcOrd="1" destOrd="0" presId="urn:microsoft.com/office/officeart/2005/8/layout/orgChart1"/>
    <dgm:cxn modelId="{54D57197-2C66-4454-A784-2FD66DAB16E2}" type="presParOf" srcId="{B67F1467-A38A-4CBA-A422-A3069DA60C6F}" destId="{770D6E1E-7D1B-495F-AF42-98BBD4ECC1CE}" srcOrd="2" destOrd="0" presId="urn:microsoft.com/office/officeart/2005/8/layout/orgChart1"/>
    <dgm:cxn modelId="{F6ECE45F-8CCD-449F-9FBB-5173D524CB28}" type="presParOf" srcId="{905D8574-2C91-4EB9-86C1-5E6F6DF41AC8}" destId="{E065CE58-F954-410C-BFBF-A760B8B6D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C9903-58B6-4DB0-B004-EDD447780D95}">
      <dsp:nvSpPr>
        <dsp:cNvPr id="0" name=""/>
        <dsp:cNvSpPr/>
      </dsp:nvSpPr>
      <dsp:spPr>
        <a:xfrm>
          <a:off x="4678" y="2029844"/>
          <a:ext cx="2242861" cy="94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CARACTERES SEXUAIS</a:t>
          </a:r>
          <a:endParaRPr lang="es-ES" sz="2400" b="1" kern="1200" dirty="0"/>
        </a:p>
      </dsp:txBody>
      <dsp:txXfrm>
        <a:off x="32260" y="2057426"/>
        <a:ext cx="2187697" cy="886565"/>
      </dsp:txXfrm>
    </dsp:sp>
    <dsp:sp modelId="{1271AF87-349A-4946-A309-05AF4DA3E3BF}">
      <dsp:nvSpPr>
        <dsp:cNvPr id="0" name=""/>
        <dsp:cNvSpPr/>
      </dsp:nvSpPr>
      <dsp:spPr>
        <a:xfrm rot="19457599">
          <a:off x="2160334" y="2213015"/>
          <a:ext cx="927794" cy="33892"/>
        </a:xfrm>
        <a:custGeom>
          <a:avLst/>
          <a:gdLst/>
          <a:ahLst/>
          <a:cxnLst/>
          <a:rect l="0" t="0" r="0" b="0"/>
          <a:pathLst>
            <a:path>
              <a:moveTo>
                <a:pt x="0" y="16946"/>
              </a:moveTo>
              <a:lnTo>
                <a:pt x="927794" y="16946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01036" y="2206767"/>
        <a:ext cx="46389" cy="46389"/>
      </dsp:txXfrm>
    </dsp:sp>
    <dsp:sp modelId="{5381F845-F9A0-4704-A8B9-2236EA8812FB}">
      <dsp:nvSpPr>
        <dsp:cNvPr id="0" name=""/>
        <dsp:cNvSpPr/>
      </dsp:nvSpPr>
      <dsp:spPr>
        <a:xfrm>
          <a:off x="3000923" y="1488350"/>
          <a:ext cx="2247324" cy="9417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PRIMARIOS</a:t>
          </a:r>
          <a:endParaRPr lang="es-ES" sz="2800" b="1" kern="1200" dirty="0"/>
        </a:p>
      </dsp:txBody>
      <dsp:txXfrm>
        <a:off x="3028505" y="1515932"/>
        <a:ext cx="2192160" cy="886565"/>
      </dsp:txXfrm>
    </dsp:sp>
    <dsp:sp modelId="{E2721046-744E-4F47-8CBD-017FB6E054BB}">
      <dsp:nvSpPr>
        <dsp:cNvPr id="0" name=""/>
        <dsp:cNvSpPr/>
      </dsp:nvSpPr>
      <dsp:spPr>
        <a:xfrm>
          <a:off x="5248248" y="1942268"/>
          <a:ext cx="753383" cy="33892"/>
        </a:xfrm>
        <a:custGeom>
          <a:avLst/>
          <a:gdLst/>
          <a:ahLst/>
          <a:cxnLst/>
          <a:rect l="0" t="0" r="0" b="0"/>
          <a:pathLst>
            <a:path>
              <a:moveTo>
                <a:pt x="0" y="16946"/>
              </a:moveTo>
              <a:lnTo>
                <a:pt x="753383" y="16946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06105" y="1940380"/>
        <a:ext cx="37669" cy="37669"/>
      </dsp:txXfrm>
    </dsp:sp>
    <dsp:sp modelId="{38224BF2-2DBD-46AF-8395-ADF12C13FF04}">
      <dsp:nvSpPr>
        <dsp:cNvPr id="0" name=""/>
        <dsp:cNvSpPr/>
      </dsp:nvSpPr>
      <dsp:spPr>
        <a:xfrm>
          <a:off x="6001632" y="1500893"/>
          <a:ext cx="2225344" cy="916642"/>
        </a:xfrm>
        <a:prstGeom prst="roundRect">
          <a:avLst>
            <a:gd name="adj" fmla="val 10000"/>
          </a:avLst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NACEMOS CON ELES: órganos do </a:t>
          </a:r>
          <a:r>
            <a:rPr lang="es-ES" sz="1800" kern="1200" dirty="0" err="1" smtClean="0"/>
            <a:t>aparello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reprodutor</a:t>
          </a:r>
          <a:endParaRPr lang="es-ES" sz="1800" kern="1200" dirty="0"/>
        </a:p>
      </dsp:txBody>
      <dsp:txXfrm>
        <a:off x="6028480" y="1527741"/>
        <a:ext cx="2171648" cy="862946"/>
      </dsp:txXfrm>
    </dsp:sp>
    <dsp:sp modelId="{0FE27FBD-5BE0-49FF-B386-8DD5B0407858}">
      <dsp:nvSpPr>
        <dsp:cNvPr id="0" name=""/>
        <dsp:cNvSpPr/>
      </dsp:nvSpPr>
      <dsp:spPr>
        <a:xfrm rot="2142401">
          <a:off x="2160334" y="2754510"/>
          <a:ext cx="927794" cy="33892"/>
        </a:xfrm>
        <a:custGeom>
          <a:avLst/>
          <a:gdLst/>
          <a:ahLst/>
          <a:cxnLst/>
          <a:rect l="0" t="0" r="0" b="0"/>
          <a:pathLst>
            <a:path>
              <a:moveTo>
                <a:pt x="0" y="16946"/>
              </a:moveTo>
              <a:lnTo>
                <a:pt x="927794" y="16946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01036" y="2748261"/>
        <a:ext cx="46389" cy="46389"/>
      </dsp:txXfrm>
    </dsp:sp>
    <dsp:sp modelId="{6CC0AC67-2821-4477-A5AF-A9279CA0FF08}">
      <dsp:nvSpPr>
        <dsp:cNvPr id="0" name=""/>
        <dsp:cNvSpPr/>
      </dsp:nvSpPr>
      <dsp:spPr>
        <a:xfrm>
          <a:off x="3000923" y="2571339"/>
          <a:ext cx="2720826" cy="9417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SECUNDARIOS</a:t>
          </a:r>
          <a:endParaRPr lang="es-ES" sz="2400" b="1" kern="1200" dirty="0"/>
        </a:p>
      </dsp:txBody>
      <dsp:txXfrm>
        <a:off x="3028505" y="2598921"/>
        <a:ext cx="2665662" cy="886565"/>
      </dsp:txXfrm>
    </dsp:sp>
    <dsp:sp modelId="{60E7E35A-DD96-4961-AA56-5DB9E8D53461}">
      <dsp:nvSpPr>
        <dsp:cNvPr id="0" name=""/>
        <dsp:cNvSpPr/>
      </dsp:nvSpPr>
      <dsp:spPr>
        <a:xfrm>
          <a:off x="5721750" y="3025257"/>
          <a:ext cx="753383" cy="33892"/>
        </a:xfrm>
        <a:custGeom>
          <a:avLst/>
          <a:gdLst/>
          <a:ahLst/>
          <a:cxnLst/>
          <a:rect l="0" t="0" r="0" b="0"/>
          <a:pathLst>
            <a:path>
              <a:moveTo>
                <a:pt x="0" y="16946"/>
              </a:moveTo>
              <a:lnTo>
                <a:pt x="753383" y="16946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79607" y="3023369"/>
        <a:ext cx="37669" cy="37669"/>
      </dsp:txXfrm>
    </dsp:sp>
    <dsp:sp modelId="{B363C602-0E92-4F69-A4A4-65A7574E4DCA}">
      <dsp:nvSpPr>
        <dsp:cNvPr id="0" name=""/>
        <dsp:cNvSpPr/>
      </dsp:nvSpPr>
      <dsp:spPr>
        <a:xfrm>
          <a:off x="6475133" y="2571339"/>
          <a:ext cx="1883459" cy="9417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APARECEN NA PUBERTADE</a:t>
          </a:r>
          <a:endParaRPr lang="es-ES" sz="2000" kern="1200" dirty="0"/>
        </a:p>
      </dsp:txBody>
      <dsp:txXfrm>
        <a:off x="6502715" y="2598921"/>
        <a:ext cx="1828295" cy="88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512BE-26A8-4A55-BF36-65A07C5D4085}">
      <dsp:nvSpPr>
        <dsp:cNvPr id="0" name=""/>
        <dsp:cNvSpPr/>
      </dsp:nvSpPr>
      <dsp:spPr>
        <a:xfrm>
          <a:off x="4109628" y="1112214"/>
          <a:ext cx="3405342" cy="29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52"/>
              </a:lnTo>
              <a:lnTo>
                <a:pt x="3405342" y="147752"/>
              </a:lnTo>
              <a:lnTo>
                <a:pt x="3405342" y="295504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10137-5B92-4A46-BF63-AA25441B401F}">
      <dsp:nvSpPr>
        <dsp:cNvPr id="0" name=""/>
        <dsp:cNvSpPr/>
      </dsp:nvSpPr>
      <dsp:spPr>
        <a:xfrm>
          <a:off x="4109628" y="1112214"/>
          <a:ext cx="1702671" cy="29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52"/>
              </a:lnTo>
              <a:lnTo>
                <a:pt x="1702671" y="147752"/>
              </a:lnTo>
              <a:lnTo>
                <a:pt x="1702671" y="295504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C2864-4763-4301-B932-E8E09D2AC7EE}">
      <dsp:nvSpPr>
        <dsp:cNvPr id="0" name=""/>
        <dsp:cNvSpPr/>
      </dsp:nvSpPr>
      <dsp:spPr>
        <a:xfrm>
          <a:off x="4063908" y="1112214"/>
          <a:ext cx="91440" cy="295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04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151EE-68E6-47BF-ACF0-C514CB084BD8}">
      <dsp:nvSpPr>
        <dsp:cNvPr id="0" name=""/>
        <dsp:cNvSpPr/>
      </dsp:nvSpPr>
      <dsp:spPr>
        <a:xfrm>
          <a:off x="2406956" y="1112214"/>
          <a:ext cx="1702671" cy="295504"/>
        </a:xfrm>
        <a:custGeom>
          <a:avLst/>
          <a:gdLst/>
          <a:ahLst/>
          <a:cxnLst/>
          <a:rect l="0" t="0" r="0" b="0"/>
          <a:pathLst>
            <a:path>
              <a:moveTo>
                <a:pt x="1702671" y="0"/>
              </a:moveTo>
              <a:lnTo>
                <a:pt x="1702671" y="147752"/>
              </a:lnTo>
              <a:lnTo>
                <a:pt x="0" y="147752"/>
              </a:lnTo>
              <a:lnTo>
                <a:pt x="0" y="295504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5AE12-592A-4C4E-B784-402BBF4C66D9}">
      <dsp:nvSpPr>
        <dsp:cNvPr id="0" name=""/>
        <dsp:cNvSpPr/>
      </dsp:nvSpPr>
      <dsp:spPr>
        <a:xfrm>
          <a:off x="704285" y="1112214"/>
          <a:ext cx="3405342" cy="295504"/>
        </a:xfrm>
        <a:custGeom>
          <a:avLst/>
          <a:gdLst/>
          <a:ahLst/>
          <a:cxnLst/>
          <a:rect l="0" t="0" r="0" b="0"/>
          <a:pathLst>
            <a:path>
              <a:moveTo>
                <a:pt x="3405342" y="0"/>
              </a:moveTo>
              <a:lnTo>
                <a:pt x="3405342" y="147752"/>
              </a:lnTo>
              <a:lnTo>
                <a:pt x="0" y="147752"/>
              </a:lnTo>
              <a:lnTo>
                <a:pt x="0" y="295504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45568-01BD-4122-8727-CEC3D18EA528}">
      <dsp:nvSpPr>
        <dsp:cNvPr id="0" name=""/>
        <dsp:cNvSpPr/>
      </dsp:nvSpPr>
      <dsp:spPr>
        <a:xfrm>
          <a:off x="2130244" y="408630"/>
          <a:ext cx="3958766" cy="7035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Aparello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reprodutor</a:t>
          </a:r>
          <a:r>
            <a:rPr lang="es-ES" sz="1800" b="1" kern="1200" dirty="0" smtClean="0"/>
            <a:t> femenino</a:t>
          </a:r>
          <a:endParaRPr lang="es-ES" sz="1800" b="1" kern="1200" dirty="0"/>
        </a:p>
      </dsp:txBody>
      <dsp:txXfrm>
        <a:off x="2130244" y="408630"/>
        <a:ext cx="3958766" cy="703583"/>
      </dsp:txXfrm>
    </dsp:sp>
    <dsp:sp modelId="{F562DF65-7115-4A49-8EF1-76E1427BD065}">
      <dsp:nvSpPr>
        <dsp:cNvPr id="0" name=""/>
        <dsp:cNvSpPr/>
      </dsp:nvSpPr>
      <dsp:spPr>
        <a:xfrm>
          <a:off x="702" y="1407718"/>
          <a:ext cx="1407166" cy="7035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Ovario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Produce</a:t>
          </a:r>
        </a:p>
      </dsp:txBody>
      <dsp:txXfrm>
        <a:off x="702" y="1407718"/>
        <a:ext cx="1407166" cy="703583"/>
      </dsp:txXfrm>
    </dsp:sp>
    <dsp:sp modelId="{EB0501D1-909B-43B7-BC9F-FB25D6D121FE}">
      <dsp:nvSpPr>
        <dsp:cNvPr id="0" name=""/>
        <dsp:cNvSpPr/>
      </dsp:nvSpPr>
      <dsp:spPr>
        <a:xfrm>
          <a:off x="1703373" y="1407718"/>
          <a:ext cx="1407166" cy="7035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1703373" y="1407718"/>
        <a:ext cx="1407166" cy="703583"/>
      </dsp:txXfrm>
    </dsp:sp>
    <dsp:sp modelId="{78B7F352-C025-4739-A19C-292BB7BB8B2C}">
      <dsp:nvSpPr>
        <dsp:cNvPr id="0" name=""/>
        <dsp:cNvSpPr/>
      </dsp:nvSpPr>
      <dsp:spPr>
        <a:xfrm>
          <a:off x="3406044" y="1407718"/>
          <a:ext cx="1407166" cy="7035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3406044" y="1407718"/>
        <a:ext cx="1407166" cy="703583"/>
      </dsp:txXfrm>
    </dsp:sp>
    <dsp:sp modelId="{DD5C0D8E-625E-4202-9019-3FDA7FCF834A}">
      <dsp:nvSpPr>
        <dsp:cNvPr id="0" name=""/>
        <dsp:cNvSpPr/>
      </dsp:nvSpPr>
      <dsp:spPr>
        <a:xfrm>
          <a:off x="5108716" y="1407718"/>
          <a:ext cx="1407166" cy="7035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5108716" y="1407718"/>
        <a:ext cx="1407166" cy="703583"/>
      </dsp:txXfrm>
    </dsp:sp>
    <dsp:sp modelId="{955863FD-6A76-4BF3-B3A0-57508E3BCCDD}">
      <dsp:nvSpPr>
        <dsp:cNvPr id="0" name=""/>
        <dsp:cNvSpPr/>
      </dsp:nvSpPr>
      <dsp:spPr>
        <a:xfrm>
          <a:off x="6811387" y="1407718"/>
          <a:ext cx="1407166" cy="7035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811387" y="1407718"/>
        <a:ext cx="1407166" cy="703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512BE-26A8-4A55-BF36-65A07C5D4085}">
      <dsp:nvSpPr>
        <dsp:cNvPr id="0" name=""/>
        <dsp:cNvSpPr/>
      </dsp:nvSpPr>
      <dsp:spPr>
        <a:xfrm>
          <a:off x="4109628" y="1112214"/>
          <a:ext cx="3405342" cy="29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52"/>
              </a:lnTo>
              <a:lnTo>
                <a:pt x="3405342" y="147752"/>
              </a:lnTo>
              <a:lnTo>
                <a:pt x="3405342" y="29550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10137-5B92-4A46-BF63-AA25441B401F}">
      <dsp:nvSpPr>
        <dsp:cNvPr id="0" name=""/>
        <dsp:cNvSpPr/>
      </dsp:nvSpPr>
      <dsp:spPr>
        <a:xfrm>
          <a:off x="4109628" y="1112214"/>
          <a:ext cx="1702671" cy="29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52"/>
              </a:lnTo>
              <a:lnTo>
                <a:pt x="1702671" y="147752"/>
              </a:lnTo>
              <a:lnTo>
                <a:pt x="1702671" y="29550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C2864-4763-4301-B932-E8E09D2AC7EE}">
      <dsp:nvSpPr>
        <dsp:cNvPr id="0" name=""/>
        <dsp:cNvSpPr/>
      </dsp:nvSpPr>
      <dsp:spPr>
        <a:xfrm>
          <a:off x="4063908" y="1112214"/>
          <a:ext cx="91440" cy="295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0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151EE-68E6-47BF-ACF0-C514CB084BD8}">
      <dsp:nvSpPr>
        <dsp:cNvPr id="0" name=""/>
        <dsp:cNvSpPr/>
      </dsp:nvSpPr>
      <dsp:spPr>
        <a:xfrm>
          <a:off x="2406956" y="1112214"/>
          <a:ext cx="1702671" cy="295504"/>
        </a:xfrm>
        <a:custGeom>
          <a:avLst/>
          <a:gdLst/>
          <a:ahLst/>
          <a:cxnLst/>
          <a:rect l="0" t="0" r="0" b="0"/>
          <a:pathLst>
            <a:path>
              <a:moveTo>
                <a:pt x="1702671" y="0"/>
              </a:moveTo>
              <a:lnTo>
                <a:pt x="1702671" y="147752"/>
              </a:lnTo>
              <a:lnTo>
                <a:pt x="0" y="147752"/>
              </a:lnTo>
              <a:lnTo>
                <a:pt x="0" y="29550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5AE12-592A-4C4E-B784-402BBF4C66D9}">
      <dsp:nvSpPr>
        <dsp:cNvPr id="0" name=""/>
        <dsp:cNvSpPr/>
      </dsp:nvSpPr>
      <dsp:spPr>
        <a:xfrm>
          <a:off x="704285" y="1112214"/>
          <a:ext cx="3405342" cy="295504"/>
        </a:xfrm>
        <a:custGeom>
          <a:avLst/>
          <a:gdLst/>
          <a:ahLst/>
          <a:cxnLst/>
          <a:rect l="0" t="0" r="0" b="0"/>
          <a:pathLst>
            <a:path>
              <a:moveTo>
                <a:pt x="3405342" y="0"/>
              </a:moveTo>
              <a:lnTo>
                <a:pt x="3405342" y="147752"/>
              </a:lnTo>
              <a:lnTo>
                <a:pt x="0" y="147752"/>
              </a:lnTo>
              <a:lnTo>
                <a:pt x="0" y="29550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45568-01BD-4122-8727-CEC3D18EA528}">
      <dsp:nvSpPr>
        <dsp:cNvPr id="0" name=""/>
        <dsp:cNvSpPr/>
      </dsp:nvSpPr>
      <dsp:spPr>
        <a:xfrm>
          <a:off x="2130244" y="408630"/>
          <a:ext cx="3958766" cy="7035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Aparello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reprodutor</a:t>
          </a:r>
          <a:r>
            <a:rPr lang="es-ES" sz="1800" b="1" kern="1200" dirty="0" smtClean="0"/>
            <a:t> masculino</a:t>
          </a:r>
          <a:endParaRPr lang="es-ES" sz="1800" b="1" kern="1200" dirty="0"/>
        </a:p>
      </dsp:txBody>
      <dsp:txXfrm>
        <a:off x="2130244" y="408630"/>
        <a:ext cx="3958766" cy="703583"/>
      </dsp:txXfrm>
    </dsp:sp>
    <dsp:sp modelId="{F562DF65-7115-4A49-8EF1-76E1427BD065}">
      <dsp:nvSpPr>
        <dsp:cNvPr id="0" name=""/>
        <dsp:cNvSpPr/>
      </dsp:nvSpPr>
      <dsp:spPr>
        <a:xfrm>
          <a:off x="702" y="1407718"/>
          <a:ext cx="1407166" cy="7035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Testículos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producen </a:t>
          </a:r>
          <a:endParaRPr lang="es-ES" sz="1800" kern="1200" dirty="0"/>
        </a:p>
      </dsp:txBody>
      <dsp:txXfrm>
        <a:off x="702" y="1407718"/>
        <a:ext cx="1407166" cy="703583"/>
      </dsp:txXfrm>
    </dsp:sp>
    <dsp:sp modelId="{EB0501D1-909B-43B7-BC9F-FB25D6D121FE}">
      <dsp:nvSpPr>
        <dsp:cNvPr id="0" name=""/>
        <dsp:cNvSpPr/>
      </dsp:nvSpPr>
      <dsp:spPr>
        <a:xfrm>
          <a:off x="1703373" y="1407718"/>
          <a:ext cx="1407166" cy="7035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1703373" y="1407718"/>
        <a:ext cx="1407166" cy="703583"/>
      </dsp:txXfrm>
    </dsp:sp>
    <dsp:sp modelId="{78B7F352-C025-4739-A19C-292BB7BB8B2C}">
      <dsp:nvSpPr>
        <dsp:cNvPr id="0" name=""/>
        <dsp:cNvSpPr/>
      </dsp:nvSpPr>
      <dsp:spPr>
        <a:xfrm>
          <a:off x="3406044" y="1407718"/>
          <a:ext cx="1407166" cy="7035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3406044" y="1407718"/>
        <a:ext cx="1407166" cy="703583"/>
      </dsp:txXfrm>
    </dsp:sp>
    <dsp:sp modelId="{DD5C0D8E-625E-4202-9019-3FDA7FCF834A}">
      <dsp:nvSpPr>
        <dsp:cNvPr id="0" name=""/>
        <dsp:cNvSpPr/>
      </dsp:nvSpPr>
      <dsp:spPr>
        <a:xfrm>
          <a:off x="5108716" y="1407718"/>
          <a:ext cx="1407166" cy="7035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5108716" y="1407718"/>
        <a:ext cx="1407166" cy="703583"/>
      </dsp:txXfrm>
    </dsp:sp>
    <dsp:sp modelId="{955863FD-6A76-4BF3-B3A0-57508E3BCCDD}">
      <dsp:nvSpPr>
        <dsp:cNvPr id="0" name=""/>
        <dsp:cNvSpPr/>
      </dsp:nvSpPr>
      <dsp:spPr>
        <a:xfrm>
          <a:off x="6811387" y="1407718"/>
          <a:ext cx="1407166" cy="7035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811387" y="1407718"/>
        <a:ext cx="1407166" cy="703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72ED7-1491-46ED-B2C9-E48151491342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82C7-9FD2-4826-9E87-C5B0EE102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18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82C7-9FD2-4826-9E87-C5B0EE10256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0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ECCDA1D-D79E-4B60-BFCC-86DBADC0528E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8CBAE1-7E44-45EE-B125-FDF086696D2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Algerian" panose="04020705040A02060702" pitchFamily="82" charset="0"/>
              </a:rPr>
              <a:t>A REPRODUCIÓN</a:t>
            </a:r>
            <a:endParaRPr lang="es-ES" sz="6000" dirty="0">
              <a:latin typeface="Algerian" panose="04020705040A020607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36240"/>
          </a:xfrm>
        </p:spPr>
        <p:txBody>
          <a:bodyPr>
            <a:normAutofit fontScale="25000" lnSpcReduction="20000"/>
          </a:bodyPr>
          <a:lstStyle/>
          <a:p>
            <a:endParaRPr lang="es-ES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es-ES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es-ES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es-ES" sz="8000" b="1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es-ES" sz="8000" b="1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es-ES" sz="8000" b="1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UNIDADE 3</a:t>
            </a:r>
            <a:endParaRPr lang="es-ES" sz="8000" b="1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AutoShape 2" descr="Así puedes lograr que tu bebé no sufra por el ca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683568" y="476672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28180" y="2276872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83568" y="4149080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627784" y="476672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427984" y="494804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6084168" y="494804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33752" y="5733256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7740352" y="494804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7771256" y="2276872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2483768" y="5733256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7785016" y="4077072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7771256" y="5589240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176825" y="4823281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228184" y="5727004"/>
            <a:ext cx="936104" cy="93610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2015716" y="3140968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6300192" y="3217960"/>
            <a:ext cx="936104" cy="93610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38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S" dirty="0" smtClean="0"/>
              <a:t>O embarazo</a:t>
            </a:r>
            <a:endParaRPr lang="es-ES" dirty="0"/>
          </a:p>
        </p:txBody>
      </p:sp>
      <p:pic>
        <p:nvPicPr>
          <p:cNvPr id="3076" name="Picture 4" descr="desarrollo humano - Mapa M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1326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GOTO - Naturopat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274"/>
            <a:ext cx="6010401" cy="57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332656"/>
            <a:ext cx="3024336" cy="583264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- O embrión está </a:t>
            </a:r>
            <a:r>
              <a:rPr lang="es-ES" sz="2000" dirty="0" err="1" smtClean="0">
                <a:solidFill>
                  <a:schemeClr val="tx1"/>
                </a:solidFill>
              </a:rPr>
              <a:t>envolto</a:t>
            </a:r>
            <a:r>
              <a:rPr lang="es-ES" sz="2000" dirty="0" smtClean="0">
                <a:solidFill>
                  <a:schemeClr val="tx1"/>
                </a:solidFill>
              </a:rPr>
              <a:t> por </a:t>
            </a:r>
            <a:r>
              <a:rPr lang="es-ES" sz="2000" dirty="0" err="1" smtClean="0">
                <a:solidFill>
                  <a:schemeClr val="tx1"/>
                </a:solidFill>
              </a:rPr>
              <a:t>unha</a:t>
            </a:r>
            <a:r>
              <a:rPr lang="es-ES" sz="2000" dirty="0" smtClean="0">
                <a:solidFill>
                  <a:schemeClr val="tx1"/>
                </a:solidFill>
              </a:rPr>
              <a:t> bolsa que contén un líquido chamado </a:t>
            </a:r>
            <a:r>
              <a:rPr lang="es-ES" sz="2000" b="1" dirty="0" smtClean="0">
                <a:solidFill>
                  <a:schemeClr val="tx1"/>
                </a:solidFill>
              </a:rPr>
              <a:t>líquido amniótico. </a:t>
            </a:r>
          </a:p>
          <a:p>
            <a:pPr marL="285750" indent="-285750" algn="ctr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No útero </a:t>
            </a:r>
            <a:r>
              <a:rPr lang="es-ES" sz="2000" dirty="0" err="1" smtClean="0">
                <a:solidFill>
                  <a:schemeClr val="tx1"/>
                </a:solidFill>
              </a:rPr>
              <a:t>fórmase</a:t>
            </a:r>
            <a:r>
              <a:rPr lang="es-ES" sz="2000" dirty="0" smtClean="0">
                <a:solidFill>
                  <a:schemeClr val="tx1"/>
                </a:solidFill>
              </a:rPr>
              <a:t> un órgano chamado </a:t>
            </a:r>
            <a:r>
              <a:rPr lang="es-ES" sz="2000" b="1" dirty="0" smtClean="0">
                <a:solidFill>
                  <a:schemeClr val="tx1"/>
                </a:solidFill>
              </a:rPr>
              <a:t>placenta</a:t>
            </a:r>
            <a:r>
              <a:rPr lang="es-ES" sz="20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ctr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A unión entre a placenta e o embrión </a:t>
            </a:r>
            <a:r>
              <a:rPr lang="es-ES" sz="2000" dirty="0" err="1" smtClean="0">
                <a:solidFill>
                  <a:schemeClr val="tx1"/>
                </a:solidFill>
              </a:rPr>
              <a:t>chámase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</a:rPr>
              <a:t>cordón umbilical. </a:t>
            </a:r>
            <a:r>
              <a:rPr lang="es-ES" sz="2000" dirty="0" smtClean="0">
                <a:solidFill>
                  <a:schemeClr val="tx1"/>
                </a:solidFill>
              </a:rPr>
              <a:t>A través do cordón </a:t>
            </a:r>
            <a:r>
              <a:rPr lang="es-ES" sz="2000" dirty="0" err="1" smtClean="0">
                <a:solidFill>
                  <a:schemeClr val="tx1"/>
                </a:solidFill>
              </a:rPr>
              <a:t>chéganlle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ao</a:t>
            </a:r>
            <a:r>
              <a:rPr lang="es-ES" sz="2000" dirty="0" smtClean="0">
                <a:solidFill>
                  <a:schemeClr val="tx1"/>
                </a:solidFill>
              </a:rPr>
              <a:t> embrión os </a:t>
            </a:r>
            <a:r>
              <a:rPr lang="es-ES" sz="2000" u="sng" dirty="0" err="1" smtClean="0">
                <a:solidFill>
                  <a:schemeClr val="tx1"/>
                </a:solidFill>
              </a:rPr>
              <a:t>nutrintes</a:t>
            </a:r>
            <a:r>
              <a:rPr lang="es-ES" sz="2000" u="sng" dirty="0" smtClean="0">
                <a:solidFill>
                  <a:schemeClr val="tx1"/>
                </a:solidFill>
              </a:rPr>
              <a:t> e </a:t>
            </a:r>
            <a:r>
              <a:rPr lang="es-ES" sz="2000" u="sng" dirty="0" err="1" smtClean="0">
                <a:solidFill>
                  <a:schemeClr val="tx1"/>
                </a:solidFill>
              </a:rPr>
              <a:t>osíxeno</a:t>
            </a:r>
            <a:r>
              <a:rPr lang="es-ES" sz="2000" u="sng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necesarios. </a:t>
            </a:r>
          </a:p>
          <a:p>
            <a:pPr marL="285750" indent="-285750" algn="ctr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O embrión </a:t>
            </a:r>
            <a:r>
              <a:rPr lang="es-ES" sz="2000" dirty="0" err="1" smtClean="0">
                <a:solidFill>
                  <a:schemeClr val="tx1"/>
                </a:solidFill>
              </a:rPr>
              <a:t>aos</a:t>
            </a:r>
            <a:r>
              <a:rPr lang="es-ES" sz="2000" dirty="0" smtClean="0">
                <a:solidFill>
                  <a:schemeClr val="tx1"/>
                </a:solidFill>
              </a:rPr>
              <a:t> tres meses recibe o </a:t>
            </a:r>
            <a:r>
              <a:rPr lang="es-ES" sz="2000" dirty="0" err="1" smtClean="0">
                <a:solidFill>
                  <a:schemeClr val="tx1"/>
                </a:solidFill>
              </a:rPr>
              <a:t>nome</a:t>
            </a:r>
            <a:r>
              <a:rPr lang="es-ES" sz="2000" dirty="0" smtClean="0">
                <a:solidFill>
                  <a:schemeClr val="tx1"/>
                </a:solidFill>
              </a:rPr>
              <a:t> de </a:t>
            </a:r>
            <a:r>
              <a:rPr lang="es-ES" sz="2000" b="1" dirty="0" smtClean="0">
                <a:solidFill>
                  <a:schemeClr val="tx1"/>
                </a:solidFill>
              </a:rPr>
              <a:t>feto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13844" cy="936104"/>
          </a:xfrm>
        </p:spPr>
        <p:txBody>
          <a:bodyPr/>
          <a:lstStyle/>
          <a:p>
            <a:r>
              <a:rPr lang="es-ES" sz="4400" dirty="0" smtClean="0"/>
              <a:t>CARACTERES SEXUAIS</a:t>
            </a:r>
            <a:endParaRPr lang="es-ES" sz="4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40906"/>
              </p:ext>
            </p:extLst>
          </p:nvPr>
        </p:nvGraphicFramePr>
        <p:xfrm>
          <a:off x="457200" y="1124744"/>
          <a:ext cx="8363272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PUBERTADE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lvl="0" algn="just"/>
            <a:r>
              <a:rPr lang="es-ES" b="1" dirty="0" err="1" smtClean="0"/>
              <a:t>Homes</a:t>
            </a:r>
            <a:r>
              <a:rPr lang="es-ES" b="1" dirty="0" smtClean="0"/>
              <a:t>: </a:t>
            </a:r>
            <a:r>
              <a:rPr lang="es-ES" dirty="0" smtClean="0"/>
              <a:t>Barba, vello corporal en </a:t>
            </a:r>
            <a:r>
              <a:rPr lang="es-ES" dirty="0" err="1" smtClean="0"/>
              <a:t>pube</a:t>
            </a:r>
            <a:r>
              <a:rPr lang="es-ES" dirty="0" smtClean="0"/>
              <a:t> e axilas, voz grave. 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b="1" dirty="0"/>
              <a:t>Mulleres: </a:t>
            </a:r>
            <a:r>
              <a:rPr lang="es-ES" dirty="0" smtClean="0"/>
              <a:t>Caderas </a:t>
            </a:r>
            <a:r>
              <a:rPr lang="es-ES" dirty="0" err="1"/>
              <a:t>máis</a:t>
            </a:r>
            <a:r>
              <a:rPr lang="es-ES" dirty="0"/>
              <a:t> </a:t>
            </a:r>
            <a:r>
              <a:rPr lang="es-ES" dirty="0" smtClean="0"/>
              <a:t>anchas, </a:t>
            </a:r>
            <a:r>
              <a:rPr lang="es-ES" dirty="0"/>
              <a:t>vello corporal en </a:t>
            </a:r>
            <a:r>
              <a:rPr lang="es-ES" dirty="0" err="1"/>
              <a:t>pube</a:t>
            </a:r>
            <a:r>
              <a:rPr lang="es-ES" dirty="0"/>
              <a:t> e </a:t>
            </a:r>
            <a:r>
              <a:rPr lang="es-ES" dirty="0" smtClean="0"/>
              <a:t>axilas, mamas </a:t>
            </a:r>
            <a:r>
              <a:rPr lang="es-ES" dirty="0" err="1" smtClean="0"/>
              <a:t>desenvolvidas</a:t>
            </a:r>
            <a:r>
              <a:rPr lang="es-ES" dirty="0" smtClean="0"/>
              <a:t>, voz </a:t>
            </a:r>
            <a:r>
              <a:rPr lang="es-ES" dirty="0" err="1"/>
              <a:t>máis</a:t>
            </a:r>
            <a:r>
              <a:rPr lang="es-ES" dirty="0"/>
              <a:t> </a:t>
            </a:r>
            <a:r>
              <a:rPr lang="es-ES" dirty="0" smtClean="0"/>
              <a:t>aguda.</a:t>
            </a:r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63688" y="2132856"/>
            <a:ext cx="54006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Nos </a:t>
            </a:r>
            <a:r>
              <a:rPr lang="es-ES" dirty="0" err="1" smtClean="0"/>
              <a:t>nenos</a:t>
            </a:r>
            <a:r>
              <a:rPr lang="es-ES" dirty="0" smtClean="0"/>
              <a:t> </a:t>
            </a:r>
            <a:r>
              <a:rPr lang="es-ES" dirty="0" err="1" smtClean="0"/>
              <a:t>prodúcese</a:t>
            </a:r>
            <a:r>
              <a:rPr lang="es-ES" dirty="0" smtClean="0"/>
              <a:t> entre os 13 e os 15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979712" y="3717032"/>
            <a:ext cx="5400600" cy="504056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Nas</a:t>
            </a:r>
            <a:r>
              <a:rPr lang="es-ES" dirty="0" smtClean="0"/>
              <a:t> nenas </a:t>
            </a:r>
            <a:r>
              <a:rPr lang="es-ES" dirty="0" err="1" smtClean="0"/>
              <a:t>prodúcese</a:t>
            </a:r>
            <a:r>
              <a:rPr lang="es-ES" dirty="0" smtClean="0"/>
              <a:t> entre os 11 e os 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74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aparello</a:t>
            </a:r>
            <a:r>
              <a:rPr lang="es-ES" dirty="0" smtClean="0"/>
              <a:t> </a:t>
            </a:r>
            <a:r>
              <a:rPr lang="es-ES" dirty="0" err="1" smtClean="0"/>
              <a:t>reprodutor</a:t>
            </a:r>
            <a:r>
              <a:rPr lang="es-ES" dirty="0" smtClean="0"/>
              <a:t> femenino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844824"/>
            <a:ext cx="3360772" cy="30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647953" cy="39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aparello</a:t>
            </a:r>
            <a:r>
              <a:rPr lang="es-ES" dirty="0" smtClean="0"/>
              <a:t> </a:t>
            </a:r>
            <a:r>
              <a:rPr lang="es-ES" dirty="0" err="1" smtClean="0"/>
              <a:t>reprodutor</a:t>
            </a:r>
            <a:r>
              <a:rPr lang="es-ES" dirty="0" smtClean="0"/>
              <a:t> masculino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8583666" cy="40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39975"/>
              </p:ext>
            </p:extLst>
          </p:nvPr>
        </p:nvGraphicFramePr>
        <p:xfrm>
          <a:off x="467544" y="836712"/>
          <a:ext cx="8219256" cy="251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08540"/>
              </p:ext>
            </p:extLst>
          </p:nvPr>
        </p:nvGraphicFramePr>
        <p:xfrm>
          <a:off x="611560" y="3573016"/>
          <a:ext cx="8219256" cy="251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722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S" sz="4000" dirty="0" smtClean="0"/>
              <a:t>Células </a:t>
            </a:r>
            <a:r>
              <a:rPr lang="es-ES" sz="4000" dirty="0" err="1" smtClean="0"/>
              <a:t>sexuais</a:t>
            </a:r>
            <a:r>
              <a:rPr lang="es-ES" sz="4000" dirty="0" smtClean="0"/>
              <a:t> femeninos</a:t>
            </a:r>
            <a:endParaRPr lang="es-E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3890"/>
            <a:ext cx="61531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Óvulo humano visto bajo el Microscopio Electrónico de Barrido (MEB). (com  imagens) | Imagens microscópicas, Interior do corpo humano, Fotografia  microscóp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62" y="1844824"/>
            <a:ext cx="2304256" cy="17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8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/>
          <a:lstStyle/>
          <a:p>
            <a:r>
              <a:rPr lang="es-ES" dirty="0" smtClean="0"/>
              <a:t>Células </a:t>
            </a:r>
            <a:r>
              <a:rPr lang="es-ES" dirty="0" err="1" smtClean="0"/>
              <a:t>sexuais</a:t>
            </a:r>
            <a:r>
              <a:rPr lang="es-ES" dirty="0" smtClean="0"/>
              <a:t> masculinas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547812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8" y="1556792"/>
            <a:ext cx="3320802" cy="31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0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s-ES" dirty="0" smtClean="0"/>
              <a:t>Fecundación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464496" cy="570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5128"/>
            <a:ext cx="3456384" cy="231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8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464</TotalTime>
  <Words>162</Words>
  <Application>Microsoft Office PowerPoint</Application>
  <PresentationFormat>Presentación en pantalla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Ejecutivo</vt:lpstr>
      <vt:lpstr>A REPRODUCIÓN</vt:lpstr>
      <vt:lpstr>CARACTERES SEXUAIS</vt:lpstr>
      <vt:lpstr>PUBERTADE</vt:lpstr>
      <vt:lpstr>O aparello reprodutor femenino</vt:lpstr>
      <vt:lpstr>O aparello reprodutor masculino</vt:lpstr>
      <vt:lpstr>Presentación de PowerPoint</vt:lpstr>
      <vt:lpstr>Células sexuais femeninos</vt:lpstr>
      <vt:lpstr>Células sexuais masculinas</vt:lpstr>
      <vt:lpstr>Fecundación</vt:lpstr>
      <vt:lpstr>O embarazo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REPRODUCCIÓN</dc:title>
  <dc:creator>judy San</dc:creator>
  <cp:lastModifiedBy>judy San</cp:lastModifiedBy>
  <cp:revision>17</cp:revision>
  <dcterms:created xsi:type="dcterms:W3CDTF">2020-10-22T08:41:07Z</dcterms:created>
  <dcterms:modified xsi:type="dcterms:W3CDTF">2021-01-14T15:16:47Z</dcterms:modified>
</cp:coreProperties>
</file>