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59" r:id="rId6"/>
    <p:sldId id="262" r:id="rId7"/>
    <p:sldId id="260" r:id="rId8"/>
    <p:sldId id="261" r:id="rId9"/>
    <p:sldId id="264" r:id="rId10"/>
    <p:sldId id="263" r:id="rId11"/>
    <p:sldId id="265" r:id="rId12"/>
    <p:sldId id="266" r:id="rId13"/>
    <p:sldId id="271" r:id="rId14"/>
    <p:sldId id="258" r:id="rId15"/>
    <p:sldId id="267" r:id="rId16"/>
    <p:sldId id="273" r:id="rId17"/>
    <p:sldId id="272" r:id="rId18"/>
    <p:sldId id="274" r:id="rId19"/>
    <p:sldId id="277" r:id="rId20"/>
    <p:sldId id="275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13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191656-8165-4C8C-A83E-74510FEF08CC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6C62A62-CA06-44B2-8323-094A302DF9C5}">
      <dgm:prSet phldrT="[Texto]"/>
      <dgm:spPr/>
      <dgm:t>
        <a:bodyPr/>
        <a:lstStyle/>
        <a:p>
          <a:r>
            <a:rPr lang="es-ES" dirty="0" smtClean="0"/>
            <a:t>1808</a:t>
          </a:r>
          <a:endParaRPr lang="es-ES" dirty="0"/>
        </a:p>
      </dgm:t>
    </dgm:pt>
    <dgm:pt modelId="{2907F016-D9FA-4473-A1DB-44F380AF5B27}" type="parTrans" cxnId="{4C940FA4-2F3D-4259-93A9-FA3821C369E9}">
      <dgm:prSet/>
      <dgm:spPr/>
      <dgm:t>
        <a:bodyPr/>
        <a:lstStyle/>
        <a:p>
          <a:endParaRPr lang="es-ES"/>
        </a:p>
      </dgm:t>
    </dgm:pt>
    <dgm:pt modelId="{0A68C023-E6C2-4940-ADBC-9B2F98A4B8B5}" type="sibTrans" cxnId="{4C940FA4-2F3D-4259-93A9-FA3821C369E9}">
      <dgm:prSet/>
      <dgm:spPr/>
      <dgm:t>
        <a:bodyPr/>
        <a:lstStyle/>
        <a:p>
          <a:endParaRPr lang="es-ES"/>
        </a:p>
      </dgm:t>
    </dgm:pt>
    <dgm:pt modelId="{476C89C3-BBBF-4B43-AFE5-899E5EF71DD0}">
      <dgm:prSet phldrT="[Texto]"/>
      <dgm:spPr/>
      <dgm:t>
        <a:bodyPr/>
        <a:lstStyle/>
        <a:p>
          <a:r>
            <a:rPr lang="es-ES" dirty="0" smtClean="0"/>
            <a:t>2 de </a:t>
          </a:r>
          <a:r>
            <a:rPr lang="es-ES" dirty="0" err="1" smtClean="0"/>
            <a:t>maio</a:t>
          </a:r>
          <a:r>
            <a:rPr lang="es-ES" dirty="0" smtClean="0"/>
            <a:t>. COMEZA A GUERRA DE INDEPENDENCIA.</a:t>
          </a:r>
        </a:p>
        <a:p>
          <a:r>
            <a:rPr lang="es-ES" dirty="0" smtClean="0"/>
            <a:t>QUEREN QUE VOLVA FERNANDO VII E QUE MARCHE XOSÉ BONAPARTE</a:t>
          </a:r>
          <a:endParaRPr lang="es-ES" dirty="0"/>
        </a:p>
      </dgm:t>
    </dgm:pt>
    <dgm:pt modelId="{C1D114F6-16F4-4506-A8E2-C23BCEB773C6}" type="parTrans" cxnId="{34D90103-25DB-4D96-8E18-98D84B87F533}">
      <dgm:prSet/>
      <dgm:spPr/>
      <dgm:t>
        <a:bodyPr/>
        <a:lstStyle/>
        <a:p>
          <a:endParaRPr lang="es-ES"/>
        </a:p>
      </dgm:t>
    </dgm:pt>
    <dgm:pt modelId="{CB9F833F-24FC-4146-B90D-8E5B155DD70E}" type="sibTrans" cxnId="{34D90103-25DB-4D96-8E18-98D84B87F533}">
      <dgm:prSet/>
      <dgm:spPr/>
      <dgm:t>
        <a:bodyPr/>
        <a:lstStyle/>
        <a:p>
          <a:endParaRPr lang="es-ES"/>
        </a:p>
      </dgm:t>
    </dgm:pt>
    <dgm:pt modelId="{3F007D10-7F8D-49F7-BD48-471B79C6173B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dirty="0" smtClean="0"/>
            <a:t>1812</a:t>
          </a:r>
          <a:endParaRPr lang="es-ES" dirty="0"/>
        </a:p>
      </dgm:t>
    </dgm:pt>
    <dgm:pt modelId="{844342A4-0FE8-4690-8646-AF5717C8F6B1}" type="parTrans" cxnId="{0E3C74D3-CF27-44E2-9F42-9D902321AF2D}">
      <dgm:prSet/>
      <dgm:spPr/>
      <dgm:t>
        <a:bodyPr/>
        <a:lstStyle/>
        <a:p>
          <a:endParaRPr lang="es-ES"/>
        </a:p>
      </dgm:t>
    </dgm:pt>
    <dgm:pt modelId="{2C69D865-6FA8-4D1F-B4A7-2A3F99905255}" type="sibTrans" cxnId="{0E3C74D3-CF27-44E2-9F42-9D902321AF2D}">
      <dgm:prSet/>
      <dgm:spPr/>
      <dgm:t>
        <a:bodyPr/>
        <a:lstStyle/>
        <a:p>
          <a:endParaRPr lang="es-ES"/>
        </a:p>
      </dgm:t>
    </dgm:pt>
    <dgm:pt modelId="{1C663614-207D-43BF-BA8D-B24DC9966445}">
      <dgm:prSet phldrT="[Texto]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s-ES" dirty="0" smtClean="0"/>
            <a:t>1ª CONSTITUCIÓN ESPAÑOLA</a:t>
          </a:r>
        </a:p>
        <a:p>
          <a:r>
            <a:rPr lang="es-ES" dirty="0" smtClean="0"/>
            <a:t>“La Pepa”</a:t>
          </a:r>
          <a:endParaRPr lang="es-ES" dirty="0"/>
        </a:p>
      </dgm:t>
    </dgm:pt>
    <dgm:pt modelId="{9C14F14A-56F1-40C0-9770-846562728912}" type="parTrans" cxnId="{E33DD98B-F623-46C6-A1BD-8A2E919DD140}">
      <dgm:prSet/>
      <dgm:spPr/>
      <dgm:t>
        <a:bodyPr/>
        <a:lstStyle/>
        <a:p>
          <a:endParaRPr lang="es-ES"/>
        </a:p>
      </dgm:t>
    </dgm:pt>
    <dgm:pt modelId="{1133E5A5-FEFD-4476-8D9C-515131D10847}" type="sibTrans" cxnId="{E33DD98B-F623-46C6-A1BD-8A2E919DD140}">
      <dgm:prSet/>
      <dgm:spPr/>
      <dgm:t>
        <a:bodyPr/>
        <a:lstStyle/>
        <a:p>
          <a:endParaRPr lang="es-ES"/>
        </a:p>
      </dgm:t>
    </dgm:pt>
    <dgm:pt modelId="{43E0BB4B-9350-4B2E-A819-A48A0C8F412F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dirty="0" smtClean="0"/>
            <a:t>1814</a:t>
          </a:r>
          <a:endParaRPr lang="es-ES" dirty="0"/>
        </a:p>
      </dgm:t>
    </dgm:pt>
    <dgm:pt modelId="{B01D04CA-0035-4747-AB02-E939D9F7C9FE}" type="parTrans" cxnId="{57CA8AC2-7F57-4E36-998F-D8C7D8550341}">
      <dgm:prSet/>
      <dgm:spPr/>
      <dgm:t>
        <a:bodyPr/>
        <a:lstStyle/>
        <a:p>
          <a:endParaRPr lang="es-ES"/>
        </a:p>
      </dgm:t>
    </dgm:pt>
    <dgm:pt modelId="{CC5A0115-7408-43F9-8AE9-5D5895BCE04C}" type="sibTrans" cxnId="{57CA8AC2-7F57-4E36-998F-D8C7D8550341}">
      <dgm:prSet/>
      <dgm:spPr/>
      <dgm:t>
        <a:bodyPr/>
        <a:lstStyle/>
        <a:p>
          <a:endParaRPr lang="es-ES"/>
        </a:p>
      </dgm:t>
    </dgm:pt>
    <dgm:pt modelId="{1C4F79AF-A208-43D5-A636-335BB4F690B6}">
      <dgm:prSet phldrT="[Texto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s-ES" dirty="0" smtClean="0"/>
            <a:t>THE END. EXPULSIÓN DOS FRANCESES. </a:t>
          </a:r>
        </a:p>
        <a:p>
          <a:r>
            <a:rPr lang="es-ES" dirty="0" smtClean="0"/>
            <a:t>FERNANDO VII VOLVE A ESPAÑA E INVALIDA A CONSTITUCIÓN DE 1812. </a:t>
          </a:r>
        </a:p>
        <a:p>
          <a:r>
            <a:rPr lang="es-ES" dirty="0" smtClean="0"/>
            <a:t>MOITOS LIBERAIS TEÑEN QUE FUXIR DE ESPAÑA.</a:t>
          </a:r>
          <a:endParaRPr lang="es-ES" dirty="0"/>
        </a:p>
      </dgm:t>
    </dgm:pt>
    <dgm:pt modelId="{4DB3D3FE-A5A1-4CD6-ACFF-F15113DB920D}" type="parTrans" cxnId="{383A1F09-4B86-4A33-9DE8-7BCDE481253B}">
      <dgm:prSet/>
      <dgm:spPr/>
      <dgm:t>
        <a:bodyPr/>
        <a:lstStyle/>
        <a:p>
          <a:endParaRPr lang="es-ES"/>
        </a:p>
      </dgm:t>
    </dgm:pt>
    <dgm:pt modelId="{C8EDC34E-A964-4935-9605-078AB67FEA28}" type="sibTrans" cxnId="{383A1F09-4B86-4A33-9DE8-7BCDE481253B}">
      <dgm:prSet/>
      <dgm:spPr/>
      <dgm:t>
        <a:bodyPr/>
        <a:lstStyle/>
        <a:p>
          <a:endParaRPr lang="es-ES"/>
        </a:p>
      </dgm:t>
    </dgm:pt>
    <dgm:pt modelId="{A0347E6E-515E-47D4-A9AC-D17939F4F9B2}" type="pres">
      <dgm:prSet presAssocID="{AE191656-8165-4C8C-A83E-74510FEF08CC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702F17AE-B577-483D-979A-F1582119DC9E}" type="pres">
      <dgm:prSet presAssocID="{96C62A62-CA06-44B2-8323-094A302DF9C5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F95FDA-ECD9-4541-BA54-EDFDD01EB1A2}" type="pres">
      <dgm:prSet presAssocID="{96C62A62-CA06-44B2-8323-094A302DF9C5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60126D-5309-46E8-9D38-8F21B92F48B9}" type="pres">
      <dgm:prSet presAssocID="{3F007D10-7F8D-49F7-BD48-471B79C6173B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56B301-1613-432B-AF7D-B8A7C48CC120}" type="pres">
      <dgm:prSet presAssocID="{3F007D10-7F8D-49F7-BD48-471B79C6173B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D922C4-D85A-4A27-9DE9-D27996F8A263}" type="pres">
      <dgm:prSet presAssocID="{43E0BB4B-9350-4B2E-A819-A48A0C8F412F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784E3E-77A1-401A-AF7A-D39DB41AD570}" type="pres">
      <dgm:prSet presAssocID="{43E0BB4B-9350-4B2E-A819-A48A0C8F412F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A27BCA3-656E-4225-943A-93A8CE498C08}" type="presOf" srcId="{3F007D10-7F8D-49F7-BD48-471B79C6173B}" destId="{7960126D-5309-46E8-9D38-8F21B92F48B9}" srcOrd="0" destOrd="0" presId="urn:microsoft.com/office/officeart/2009/3/layout/IncreasingArrowsProcess"/>
    <dgm:cxn modelId="{1A727DB9-6863-4C5B-895F-397A77A0BD25}" type="presOf" srcId="{476C89C3-BBBF-4B43-AFE5-899E5EF71DD0}" destId="{1FF95FDA-ECD9-4541-BA54-EDFDD01EB1A2}" srcOrd="0" destOrd="0" presId="urn:microsoft.com/office/officeart/2009/3/layout/IncreasingArrowsProcess"/>
    <dgm:cxn modelId="{57CA8AC2-7F57-4E36-998F-D8C7D8550341}" srcId="{AE191656-8165-4C8C-A83E-74510FEF08CC}" destId="{43E0BB4B-9350-4B2E-A819-A48A0C8F412F}" srcOrd="2" destOrd="0" parTransId="{B01D04CA-0035-4747-AB02-E939D9F7C9FE}" sibTransId="{CC5A0115-7408-43F9-8AE9-5D5895BCE04C}"/>
    <dgm:cxn modelId="{4C940FA4-2F3D-4259-93A9-FA3821C369E9}" srcId="{AE191656-8165-4C8C-A83E-74510FEF08CC}" destId="{96C62A62-CA06-44B2-8323-094A302DF9C5}" srcOrd="0" destOrd="0" parTransId="{2907F016-D9FA-4473-A1DB-44F380AF5B27}" sibTransId="{0A68C023-E6C2-4940-ADBC-9B2F98A4B8B5}"/>
    <dgm:cxn modelId="{E998B68C-D3A5-4484-94CD-FA10E2058063}" type="presOf" srcId="{96C62A62-CA06-44B2-8323-094A302DF9C5}" destId="{702F17AE-B577-483D-979A-F1582119DC9E}" srcOrd="0" destOrd="0" presId="urn:microsoft.com/office/officeart/2009/3/layout/IncreasingArrowsProcess"/>
    <dgm:cxn modelId="{8418F58E-4F20-4EAD-8D2A-A43CB8F3F745}" type="presOf" srcId="{1C663614-207D-43BF-BA8D-B24DC9966445}" destId="{1856B301-1613-432B-AF7D-B8A7C48CC120}" srcOrd="0" destOrd="0" presId="urn:microsoft.com/office/officeart/2009/3/layout/IncreasingArrowsProcess"/>
    <dgm:cxn modelId="{E33DD98B-F623-46C6-A1BD-8A2E919DD140}" srcId="{3F007D10-7F8D-49F7-BD48-471B79C6173B}" destId="{1C663614-207D-43BF-BA8D-B24DC9966445}" srcOrd="0" destOrd="0" parTransId="{9C14F14A-56F1-40C0-9770-846562728912}" sibTransId="{1133E5A5-FEFD-4476-8D9C-515131D10847}"/>
    <dgm:cxn modelId="{F6F342C5-3397-45AA-AF97-4EE837AE2BD3}" type="presOf" srcId="{1C4F79AF-A208-43D5-A636-335BB4F690B6}" destId="{CD784E3E-77A1-401A-AF7A-D39DB41AD570}" srcOrd="0" destOrd="0" presId="urn:microsoft.com/office/officeart/2009/3/layout/IncreasingArrowsProcess"/>
    <dgm:cxn modelId="{383A1F09-4B86-4A33-9DE8-7BCDE481253B}" srcId="{43E0BB4B-9350-4B2E-A819-A48A0C8F412F}" destId="{1C4F79AF-A208-43D5-A636-335BB4F690B6}" srcOrd="0" destOrd="0" parTransId="{4DB3D3FE-A5A1-4CD6-ACFF-F15113DB920D}" sibTransId="{C8EDC34E-A964-4935-9605-078AB67FEA28}"/>
    <dgm:cxn modelId="{0E3C74D3-CF27-44E2-9F42-9D902321AF2D}" srcId="{AE191656-8165-4C8C-A83E-74510FEF08CC}" destId="{3F007D10-7F8D-49F7-BD48-471B79C6173B}" srcOrd="1" destOrd="0" parTransId="{844342A4-0FE8-4690-8646-AF5717C8F6B1}" sibTransId="{2C69D865-6FA8-4D1F-B4A7-2A3F99905255}"/>
    <dgm:cxn modelId="{CD6EE725-A40E-4A1B-8358-648E0E3A797B}" type="presOf" srcId="{43E0BB4B-9350-4B2E-A819-A48A0C8F412F}" destId="{28D922C4-D85A-4A27-9DE9-D27996F8A263}" srcOrd="0" destOrd="0" presId="urn:microsoft.com/office/officeart/2009/3/layout/IncreasingArrowsProcess"/>
    <dgm:cxn modelId="{6FE1A97E-F82C-41D0-8383-8FE36BFEAC57}" type="presOf" srcId="{AE191656-8165-4C8C-A83E-74510FEF08CC}" destId="{A0347E6E-515E-47D4-A9AC-D17939F4F9B2}" srcOrd="0" destOrd="0" presId="urn:microsoft.com/office/officeart/2009/3/layout/IncreasingArrowsProcess"/>
    <dgm:cxn modelId="{34D90103-25DB-4D96-8E18-98D84B87F533}" srcId="{96C62A62-CA06-44B2-8323-094A302DF9C5}" destId="{476C89C3-BBBF-4B43-AFE5-899E5EF71DD0}" srcOrd="0" destOrd="0" parTransId="{C1D114F6-16F4-4506-A8E2-C23BCEB773C6}" sibTransId="{CB9F833F-24FC-4146-B90D-8E5B155DD70E}"/>
    <dgm:cxn modelId="{40A9C453-4F43-438C-9AB2-8054ABDE4974}" type="presParOf" srcId="{A0347E6E-515E-47D4-A9AC-D17939F4F9B2}" destId="{702F17AE-B577-483D-979A-F1582119DC9E}" srcOrd="0" destOrd="0" presId="urn:microsoft.com/office/officeart/2009/3/layout/IncreasingArrowsProcess"/>
    <dgm:cxn modelId="{11723CDC-0EE3-4F7B-828E-F7AB3E397557}" type="presParOf" srcId="{A0347E6E-515E-47D4-A9AC-D17939F4F9B2}" destId="{1FF95FDA-ECD9-4541-BA54-EDFDD01EB1A2}" srcOrd="1" destOrd="0" presId="urn:microsoft.com/office/officeart/2009/3/layout/IncreasingArrowsProcess"/>
    <dgm:cxn modelId="{B91B8B32-10B1-4AB9-9244-44D45CF4E229}" type="presParOf" srcId="{A0347E6E-515E-47D4-A9AC-D17939F4F9B2}" destId="{7960126D-5309-46E8-9D38-8F21B92F48B9}" srcOrd="2" destOrd="0" presId="urn:microsoft.com/office/officeart/2009/3/layout/IncreasingArrowsProcess"/>
    <dgm:cxn modelId="{F410726C-9357-4EBB-8573-7A118838C141}" type="presParOf" srcId="{A0347E6E-515E-47D4-A9AC-D17939F4F9B2}" destId="{1856B301-1613-432B-AF7D-B8A7C48CC120}" srcOrd="3" destOrd="0" presId="urn:microsoft.com/office/officeart/2009/3/layout/IncreasingArrowsProcess"/>
    <dgm:cxn modelId="{12E06709-BB98-49DE-BA26-A20F71F2D019}" type="presParOf" srcId="{A0347E6E-515E-47D4-A9AC-D17939F4F9B2}" destId="{28D922C4-D85A-4A27-9DE9-D27996F8A263}" srcOrd="4" destOrd="0" presId="urn:microsoft.com/office/officeart/2009/3/layout/IncreasingArrowsProcess"/>
    <dgm:cxn modelId="{A1208D73-728B-4C20-902C-C65822D5CEEE}" type="presParOf" srcId="{A0347E6E-515E-47D4-A9AC-D17939F4F9B2}" destId="{CD784E3E-77A1-401A-AF7A-D39DB41AD570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E71184-33EF-4188-804F-319A4DB68168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4CB9C83-AAAE-4604-907A-6393DF3B590E}">
      <dgm:prSet phldrT="[Texto]"/>
      <dgm:spPr/>
      <dgm:t>
        <a:bodyPr/>
        <a:lstStyle/>
        <a:p>
          <a:r>
            <a:rPr lang="es-ES" dirty="0" smtClean="0"/>
            <a:t>1833-1868</a:t>
          </a:r>
          <a:endParaRPr lang="es-ES" dirty="0"/>
        </a:p>
      </dgm:t>
    </dgm:pt>
    <dgm:pt modelId="{A7865C50-9DD0-40D3-8E56-BA12D3472D71}" type="parTrans" cxnId="{BF4AB59C-0E75-4526-A03B-547C2B6598E8}">
      <dgm:prSet/>
      <dgm:spPr/>
      <dgm:t>
        <a:bodyPr/>
        <a:lstStyle/>
        <a:p>
          <a:endParaRPr lang="es-ES"/>
        </a:p>
      </dgm:t>
    </dgm:pt>
    <dgm:pt modelId="{3BE08244-F0B9-47BB-8DE4-A8AD1C99FDC0}" type="sibTrans" cxnId="{BF4AB59C-0E75-4526-A03B-547C2B6598E8}">
      <dgm:prSet/>
      <dgm:spPr/>
      <dgm:t>
        <a:bodyPr/>
        <a:lstStyle/>
        <a:p>
          <a:endParaRPr lang="es-ES"/>
        </a:p>
      </dgm:t>
    </dgm:pt>
    <dgm:pt modelId="{B8011667-0249-4321-A395-3DDDC5001E5F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l"/>
          <a:r>
            <a:rPr lang="es-ES" sz="2000" dirty="0" smtClean="0">
              <a:solidFill>
                <a:schemeClr val="bg1"/>
              </a:solidFill>
            </a:rPr>
            <a:t>REINADO DE </a:t>
          </a:r>
          <a:r>
            <a:rPr lang="es-ES" sz="2000" b="1" dirty="0" smtClean="0">
              <a:solidFill>
                <a:schemeClr val="bg1"/>
              </a:solidFill>
            </a:rPr>
            <a:t>ISABEL II</a:t>
          </a:r>
        </a:p>
        <a:p>
          <a:pPr algn="l"/>
          <a:endParaRPr lang="es-ES" sz="2300" b="1" dirty="0"/>
        </a:p>
      </dgm:t>
    </dgm:pt>
    <dgm:pt modelId="{D1ABE3D2-38D4-49A5-89A7-ED3E1940F009}" type="parTrans" cxnId="{25E466AE-CA9D-4E31-B9A6-3AACA957A938}">
      <dgm:prSet/>
      <dgm:spPr/>
      <dgm:t>
        <a:bodyPr/>
        <a:lstStyle/>
        <a:p>
          <a:endParaRPr lang="es-ES"/>
        </a:p>
      </dgm:t>
    </dgm:pt>
    <dgm:pt modelId="{22E1540F-926C-4343-B0C0-FA418615038E}" type="sibTrans" cxnId="{25E466AE-CA9D-4E31-B9A6-3AACA957A938}">
      <dgm:prSet/>
      <dgm:spPr/>
      <dgm:t>
        <a:bodyPr/>
        <a:lstStyle/>
        <a:p>
          <a:endParaRPr lang="es-ES"/>
        </a:p>
      </dgm:t>
    </dgm:pt>
    <dgm:pt modelId="{B2FDA4A5-E0E1-423F-B1FB-3C59B5F6C7EC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/>
            <a:t>1868</a:t>
          </a:r>
          <a:endParaRPr lang="es-ES" dirty="0"/>
        </a:p>
      </dgm:t>
    </dgm:pt>
    <dgm:pt modelId="{F22033FA-1D23-4A61-92C2-3BBA103FF52C}" type="parTrans" cxnId="{0BD89414-822E-4C33-9AB2-8F7C25C021EB}">
      <dgm:prSet/>
      <dgm:spPr/>
      <dgm:t>
        <a:bodyPr/>
        <a:lstStyle/>
        <a:p>
          <a:endParaRPr lang="es-ES"/>
        </a:p>
      </dgm:t>
    </dgm:pt>
    <dgm:pt modelId="{3D09F59E-2D94-4344-829D-33EB924CE5FA}" type="sibTrans" cxnId="{0BD89414-822E-4C33-9AB2-8F7C25C021EB}">
      <dgm:prSet/>
      <dgm:spPr/>
      <dgm:t>
        <a:bodyPr/>
        <a:lstStyle/>
        <a:p>
          <a:endParaRPr lang="es-ES"/>
        </a:p>
      </dgm:t>
    </dgm:pt>
    <dgm:pt modelId="{0CAD7C98-1A09-40C2-9AF1-C32CB36C6D9C}">
      <dgm:prSet phldrT="[Texto]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dirty="0" smtClean="0"/>
            <a:t>Revolución A Gloriosa. </a:t>
          </a:r>
        </a:p>
        <a:p>
          <a:r>
            <a:rPr lang="es-ES" dirty="0" smtClean="0"/>
            <a:t>ISABEL II marcha de España. </a:t>
          </a:r>
        </a:p>
        <a:p>
          <a:r>
            <a:rPr lang="es-ES" dirty="0" err="1" smtClean="0"/>
            <a:t>Houbo</a:t>
          </a:r>
          <a:r>
            <a:rPr lang="es-ES" dirty="0" smtClean="0"/>
            <a:t> un </a:t>
          </a:r>
          <a:r>
            <a:rPr lang="es-ES" dirty="0" err="1" smtClean="0"/>
            <a:t>goberno</a:t>
          </a:r>
          <a:r>
            <a:rPr lang="es-ES" dirty="0" smtClean="0"/>
            <a:t> provisional ata o ano 1871.</a:t>
          </a:r>
          <a:endParaRPr lang="es-ES" dirty="0"/>
        </a:p>
      </dgm:t>
    </dgm:pt>
    <dgm:pt modelId="{3A65BB43-C663-47B3-9730-7A6EC254F3E2}" type="parTrans" cxnId="{CC79B334-79FF-4D79-A6B2-846B3809B0E8}">
      <dgm:prSet/>
      <dgm:spPr/>
      <dgm:t>
        <a:bodyPr/>
        <a:lstStyle/>
        <a:p>
          <a:endParaRPr lang="es-ES"/>
        </a:p>
      </dgm:t>
    </dgm:pt>
    <dgm:pt modelId="{324E3C04-1654-4C7F-B7B4-43791BABEF4C}" type="sibTrans" cxnId="{CC79B334-79FF-4D79-A6B2-846B3809B0E8}">
      <dgm:prSet/>
      <dgm:spPr/>
      <dgm:t>
        <a:bodyPr/>
        <a:lstStyle/>
        <a:p>
          <a:endParaRPr lang="es-ES"/>
        </a:p>
      </dgm:t>
    </dgm:pt>
    <dgm:pt modelId="{83621E32-FB07-4BB2-B4BF-0E85E761E168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dirty="0" smtClean="0"/>
            <a:t>1871-1873</a:t>
          </a:r>
          <a:endParaRPr lang="es-ES" dirty="0"/>
        </a:p>
      </dgm:t>
    </dgm:pt>
    <dgm:pt modelId="{58F3EB2B-F8EF-49B1-814E-1DA97AFCF098}" type="parTrans" cxnId="{165B9682-9CEB-4700-B7AF-3C668C0DB751}">
      <dgm:prSet/>
      <dgm:spPr/>
      <dgm:t>
        <a:bodyPr/>
        <a:lstStyle/>
        <a:p>
          <a:endParaRPr lang="es-ES"/>
        </a:p>
      </dgm:t>
    </dgm:pt>
    <dgm:pt modelId="{ED662148-61B9-4F5D-BC00-301AB76EF0A2}" type="sibTrans" cxnId="{165B9682-9CEB-4700-B7AF-3C668C0DB751}">
      <dgm:prSet/>
      <dgm:spPr/>
      <dgm:t>
        <a:bodyPr/>
        <a:lstStyle/>
        <a:p>
          <a:endParaRPr lang="es-ES"/>
        </a:p>
      </dgm:t>
    </dgm:pt>
    <dgm:pt modelId="{7F4F712B-C1F7-4D9B-AD7C-17A6A8BCC72C}">
      <dgm:prSet phldrT="[Texto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algn="just"/>
          <a:r>
            <a:rPr lang="es-ES" dirty="0" smtClean="0"/>
            <a:t>Primer intento de establecer un </a:t>
          </a:r>
          <a:r>
            <a:rPr lang="es-ES" dirty="0" err="1" smtClean="0"/>
            <a:t>reximen</a:t>
          </a:r>
          <a:r>
            <a:rPr lang="es-ES" dirty="0" smtClean="0"/>
            <a:t> democrático.</a:t>
          </a:r>
        </a:p>
        <a:p>
          <a:pPr algn="just"/>
          <a:r>
            <a:rPr lang="es-ES" dirty="0" smtClean="0"/>
            <a:t>Nova constitución</a:t>
          </a:r>
        </a:p>
        <a:p>
          <a:pPr algn="just"/>
          <a:r>
            <a:rPr lang="es-ES" dirty="0" err="1" smtClean="0"/>
            <a:t>Rei</a:t>
          </a:r>
          <a:r>
            <a:rPr lang="es-ES" dirty="0" smtClean="0"/>
            <a:t>: </a:t>
          </a:r>
          <a:r>
            <a:rPr lang="es-ES" b="1" dirty="0" smtClean="0"/>
            <a:t>Amadeo de </a:t>
          </a:r>
          <a:r>
            <a:rPr lang="es-ES" b="1" dirty="0" err="1" smtClean="0"/>
            <a:t>Saboia</a:t>
          </a:r>
          <a:endParaRPr lang="es-ES" b="1" dirty="0"/>
        </a:p>
      </dgm:t>
    </dgm:pt>
    <dgm:pt modelId="{38474287-6311-4060-8FAB-CFECEB9B5F9E}" type="parTrans" cxnId="{F49BCC3B-250E-4F40-990A-E3FB89CBC294}">
      <dgm:prSet/>
      <dgm:spPr/>
      <dgm:t>
        <a:bodyPr/>
        <a:lstStyle/>
        <a:p>
          <a:endParaRPr lang="es-ES"/>
        </a:p>
      </dgm:t>
    </dgm:pt>
    <dgm:pt modelId="{ECE62D4E-ECC4-4A4E-BE3B-78A541ECD335}" type="sibTrans" cxnId="{F49BCC3B-250E-4F40-990A-E3FB89CBC294}">
      <dgm:prSet/>
      <dgm:spPr/>
      <dgm:t>
        <a:bodyPr/>
        <a:lstStyle/>
        <a:p>
          <a:endParaRPr lang="es-ES"/>
        </a:p>
      </dgm:t>
    </dgm:pt>
    <dgm:pt modelId="{D4132A0F-E606-4F06-B614-900986E905F4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dirty="0" smtClean="0"/>
            <a:t>1873-1874</a:t>
          </a:r>
          <a:endParaRPr lang="es-ES" dirty="0"/>
        </a:p>
      </dgm:t>
    </dgm:pt>
    <dgm:pt modelId="{A9DC16ED-0F1E-4313-9E0C-00B0629168D9}" type="parTrans" cxnId="{7C5745F1-DDDA-44DE-AF73-80FAEB6BEA28}">
      <dgm:prSet/>
      <dgm:spPr/>
      <dgm:t>
        <a:bodyPr/>
        <a:lstStyle/>
        <a:p>
          <a:endParaRPr lang="es-ES"/>
        </a:p>
      </dgm:t>
    </dgm:pt>
    <dgm:pt modelId="{37737828-4115-4013-B307-BC9A5E82D8C3}" type="sibTrans" cxnId="{7C5745F1-DDDA-44DE-AF73-80FAEB6BEA28}">
      <dgm:prSet/>
      <dgm:spPr/>
      <dgm:t>
        <a:bodyPr/>
        <a:lstStyle/>
        <a:p>
          <a:endParaRPr lang="es-ES"/>
        </a:p>
      </dgm:t>
    </dgm:pt>
    <dgm:pt modelId="{980E2A45-119D-4E9B-B1B4-F1B1737D496B}" type="pres">
      <dgm:prSet presAssocID="{D0E71184-33EF-4188-804F-319A4DB68168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6B2C3452-0625-4169-97A2-7D77018C2D8F}" type="pres">
      <dgm:prSet presAssocID="{74CB9C83-AAAE-4604-907A-6393DF3B590E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AF6D2F-6E66-441D-A818-BC4B05A52766}" type="pres">
      <dgm:prSet presAssocID="{74CB9C83-AAAE-4604-907A-6393DF3B590E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742D76-A81B-443B-A526-EC9773899009}" type="pres">
      <dgm:prSet presAssocID="{B2FDA4A5-E0E1-423F-B1FB-3C59B5F6C7EC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5DB9DC-53E5-40B4-B608-184441E05DEE}" type="pres">
      <dgm:prSet presAssocID="{B2FDA4A5-E0E1-423F-B1FB-3C59B5F6C7EC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3C8C8A-033D-4884-8DEE-CEF5FD173283}" type="pres">
      <dgm:prSet presAssocID="{83621E32-FB07-4BB2-B4BF-0E85E761E168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C51880-35A9-4E9F-A0BC-7B1181829B29}" type="pres">
      <dgm:prSet presAssocID="{83621E32-FB07-4BB2-B4BF-0E85E761E168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95E850-0B48-4853-BAB9-9BF33AE62B9C}" type="pres">
      <dgm:prSet presAssocID="{D4132A0F-E606-4F06-B614-900986E905F4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BD89414-822E-4C33-9AB2-8F7C25C021EB}" srcId="{D0E71184-33EF-4188-804F-319A4DB68168}" destId="{B2FDA4A5-E0E1-423F-B1FB-3C59B5F6C7EC}" srcOrd="1" destOrd="0" parTransId="{F22033FA-1D23-4A61-92C2-3BBA103FF52C}" sibTransId="{3D09F59E-2D94-4344-829D-33EB924CE5FA}"/>
    <dgm:cxn modelId="{F163A8AD-E128-40EE-86B0-13CCDDD15220}" type="presOf" srcId="{B8011667-0249-4321-A395-3DDDC5001E5F}" destId="{4DAF6D2F-6E66-441D-A818-BC4B05A52766}" srcOrd="0" destOrd="0" presId="urn:microsoft.com/office/officeart/2009/3/layout/IncreasingArrowsProcess"/>
    <dgm:cxn modelId="{BF4AB59C-0E75-4526-A03B-547C2B6598E8}" srcId="{D0E71184-33EF-4188-804F-319A4DB68168}" destId="{74CB9C83-AAAE-4604-907A-6393DF3B590E}" srcOrd="0" destOrd="0" parTransId="{A7865C50-9DD0-40D3-8E56-BA12D3472D71}" sibTransId="{3BE08244-F0B9-47BB-8DE4-A8AD1C99FDC0}"/>
    <dgm:cxn modelId="{F49BCC3B-250E-4F40-990A-E3FB89CBC294}" srcId="{83621E32-FB07-4BB2-B4BF-0E85E761E168}" destId="{7F4F712B-C1F7-4D9B-AD7C-17A6A8BCC72C}" srcOrd="0" destOrd="0" parTransId="{38474287-6311-4060-8FAB-CFECEB9B5F9E}" sibTransId="{ECE62D4E-ECC4-4A4E-BE3B-78A541ECD335}"/>
    <dgm:cxn modelId="{7C5745F1-DDDA-44DE-AF73-80FAEB6BEA28}" srcId="{D0E71184-33EF-4188-804F-319A4DB68168}" destId="{D4132A0F-E606-4F06-B614-900986E905F4}" srcOrd="3" destOrd="0" parTransId="{A9DC16ED-0F1E-4313-9E0C-00B0629168D9}" sibTransId="{37737828-4115-4013-B307-BC9A5E82D8C3}"/>
    <dgm:cxn modelId="{7981587F-DB40-426F-9466-DD026F8239E8}" type="presOf" srcId="{74CB9C83-AAAE-4604-907A-6393DF3B590E}" destId="{6B2C3452-0625-4169-97A2-7D77018C2D8F}" srcOrd="0" destOrd="0" presId="urn:microsoft.com/office/officeart/2009/3/layout/IncreasingArrowsProcess"/>
    <dgm:cxn modelId="{0272DBCA-D7F2-43B7-95EC-7AB376CB5AA9}" type="presOf" srcId="{D4132A0F-E606-4F06-B614-900986E905F4}" destId="{3295E850-0B48-4853-BAB9-9BF33AE62B9C}" srcOrd="0" destOrd="0" presId="urn:microsoft.com/office/officeart/2009/3/layout/IncreasingArrowsProcess"/>
    <dgm:cxn modelId="{76A32345-29D5-4E40-83ED-01881FF52560}" type="presOf" srcId="{B2FDA4A5-E0E1-423F-B1FB-3C59B5F6C7EC}" destId="{FE742D76-A81B-443B-A526-EC9773899009}" srcOrd="0" destOrd="0" presId="urn:microsoft.com/office/officeart/2009/3/layout/IncreasingArrowsProcess"/>
    <dgm:cxn modelId="{165B9682-9CEB-4700-B7AF-3C668C0DB751}" srcId="{D0E71184-33EF-4188-804F-319A4DB68168}" destId="{83621E32-FB07-4BB2-B4BF-0E85E761E168}" srcOrd="2" destOrd="0" parTransId="{58F3EB2B-F8EF-49B1-814E-1DA97AFCF098}" sibTransId="{ED662148-61B9-4F5D-BC00-301AB76EF0A2}"/>
    <dgm:cxn modelId="{25E466AE-CA9D-4E31-B9A6-3AACA957A938}" srcId="{74CB9C83-AAAE-4604-907A-6393DF3B590E}" destId="{B8011667-0249-4321-A395-3DDDC5001E5F}" srcOrd="0" destOrd="0" parTransId="{D1ABE3D2-38D4-49A5-89A7-ED3E1940F009}" sibTransId="{22E1540F-926C-4343-B0C0-FA418615038E}"/>
    <dgm:cxn modelId="{CC79B334-79FF-4D79-A6B2-846B3809B0E8}" srcId="{B2FDA4A5-E0E1-423F-B1FB-3C59B5F6C7EC}" destId="{0CAD7C98-1A09-40C2-9AF1-C32CB36C6D9C}" srcOrd="0" destOrd="0" parTransId="{3A65BB43-C663-47B3-9730-7A6EC254F3E2}" sibTransId="{324E3C04-1654-4C7F-B7B4-43791BABEF4C}"/>
    <dgm:cxn modelId="{F3444A27-4FDD-41EB-A463-A42CDB20CA7A}" type="presOf" srcId="{7F4F712B-C1F7-4D9B-AD7C-17A6A8BCC72C}" destId="{F8C51880-35A9-4E9F-A0BC-7B1181829B29}" srcOrd="0" destOrd="0" presId="urn:microsoft.com/office/officeart/2009/3/layout/IncreasingArrowsProcess"/>
    <dgm:cxn modelId="{7070B7E8-2E5B-4108-BA84-21C4EF99C644}" type="presOf" srcId="{D0E71184-33EF-4188-804F-319A4DB68168}" destId="{980E2A45-119D-4E9B-B1B4-F1B1737D496B}" srcOrd="0" destOrd="0" presId="urn:microsoft.com/office/officeart/2009/3/layout/IncreasingArrowsProcess"/>
    <dgm:cxn modelId="{E7CD0DAB-1CA3-4406-AD1C-7B86FA880165}" type="presOf" srcId="{83621E32-FB07-4BB2-B4BF-0E85E761E168}" destId="{9A3C8C8A-033D-4884-8DEE-CEF5FD173283}" srcOrd="0" destOrd="0" presId="urn:microsoft.com/office/officeart/2009/3/layout/IncreasingArrowsProcess"/>
    <dgm:cxn modelId="{CD6AAD6E-726E-4AC2-8E78-E7D8F77F087A}" type="presOf" srcId="{0CAD7C98-1A09-40C2-9AF1-C32CB36C6D9C}" destId="{495DB9DC-53E5-40B4-B608-184441E05DEE}" srcOrd="0" destOrd="0" presId="urn:microsoft.com/office/officeart/2009/3/layout/IncreasingArrowsProcess"/>
    <dgm:cxn modelId="{BD972DFF-06D8-494A-B3C6-56C3EB43E822}" type="presParOf" srcId="{980E2A45-119D-4E9B-B1B4-F1B1737D496B}" destId="{6B2C3452-0625-4169-97A2-7D77018C2D8F}" srcOrd="0" destOrd="0" presId="urn:microsoft.com/office/officeart/2009/3/layout/IncreasingArrowsProcess"/>
    <dgm:cxn modelId="{2AA80034-4B03-4B3B-A7E0-736BA65A235C}" type="presParOf" srcId="{980E2A45-119D-4E9B-B1B4-F1B1737D496B}" destId="{4DAF6D2F-6E66-441D-A818-BC4B05A52766}" srcOrd="1" destOrd="0" presId="urn:microsoft.com/office/officeart/2009/3/layout/IncreasingArrowsProcess"/>
    <dgm:cxn modelId="{D880759B-2448-4D96-9F89-169761F06D10}" type="presParOf" srcId="{980E2A45-119D-4E9B-B1B4-F1B1737D496B}" destId="{FE742D76-A81B-443B-A526-EC9773899009}" srcOrd="2" destOrd="0" presId="urn:microsoft.com/office/officeart/2009/3/layout/IncreasingArrowsProcess"/>
    <dgm:cxn modelId="{A7CC91EE-6FE1-494D-8E70-AD6CD8335DE2}" type="presParOf" srcId="{980E2A45-119D-4E9B-B1B4-F1B1737D496B}" destId="{495DB9DC-53E5-40B4-B608-184441E05DEE}" srcOrd="3" destOrd="0" presId="urn:microsoft.com/office/officeart/2009/3/layout/IncreasingArrowsProcess"/>
    <dgm:cxn modelId="{FA32B058-B7B4-4BF9-BADE-3589FC45042E}" type="presParOf" srcId="{980E2A45-119D-4E9B-B1B4-F1B1737D496B}" destId="{9A3C8C8A-033D-4884-8DEE-CEF5FD173283}" srcOrd="4" destOrd="0" presId="urn:microsoft.com/office/officeart/2009/3/layout/IncreasingArrowsProcess"/>
    <dgm:cxn modelId="{92DAB30D-C226-42D7-B8B3-8793D6F44B3E}" type="presParOf" srcId="{980E2A45-119D-4E9B-B1B4-F1B1737D496B}" destId="{F8C51880-35A9-4E9F-A0BC-7B1181829B29}" srcOrd="5" destOrd="0" presId="urn:microsoft.com/office/officeart/2009/3/layout/IncreasingArrowsProcess"/>
    <dgm:cxn modelId="{AE5F501D-D5F4-4C22-9B81-6A72A80FDFF4}" type="presParOf" srcId="{980E2A45-119D-4E9B-B1B4-F1B1737D496B}" destId="{3295E850-0B48-4853-BAB9-9BF33AE62B9C}" srcOrd="6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F17AE-B577-483D-979A-F1582119DC9E}">
      <dsp:nvSpPr>
        <dsp:cNvPr id="0" name=""/>
        <dsp:cNvSpPr/>
      </dsp:nvSpPr>
      <dsp:spPr>
        <a:xfrm>
          <a:off x="0" y="537551"/>
          <a:ext cx="8229600" cy="119854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0269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1808</a:t>
          </a:r>
          <a:endParaRPr lang="es-ES" sz="2300" kern="1200" dirty="0"/>
        </a:p>
      </dsp:txBody>
      <dsp:txXfrm>
        <a:off x="0" y="837187"/>
        <a:ext cx="7929964" cy="599271"/>
      </dsp:txXfrm>
    </dsp:sp>
    <dsp:sp modelId="{1FF95FDA-ECD9-4541-BA54-EDFDD01EB1A2}">
      <dsp:nvSpPr>
        <dsp:cNvPr id="0" name=""/>
        <dsp:cNvSpPr/>
      </dsp:nvSpPr>
      <dsp:spPr>
        <a:xfrm>
          <a:off x="0" y="1461801"/>
          <a:ext cx="2534716" cy="2308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2 de </a:t>
          </a:r>
          <a:r>
            <a:rPr lang="es-ES" sz="1800" kern="1200" dirty="0" err="1" smtClean="0"/>
            <a:t>maio</a:t>
          </a:r>
          <a:r>
            <a:rPr lang="es-ES" sz="1800" kern="1200" dirty="0" smtClean="0"/>
            <a:t>. COMEZA A GUERRA DE INDEPENDENCIA.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QUEREN QUE VOLVA FERNANDO VII E QUE MARCHE XOSÉ BONAPARTE</a:t>
          </a:r>
          <a:endParaRPr lang="es-ES" sz="1800" kern="1200" dirty="0"/>
        </a:p>
      </dsp:txBody>
      <dsp:txXfrm>
        <a:off x="0" y="1461801"/>
        <a:ext cx="2534716" cy="2308835"/>
      </dsp:txXfrm>
    </dsp:sp>
    <dsp:sp modelId="{7960126D-5309-46E8-9D38-8F21B92F48B9}">
      <dsp:nvSpPr>
        <dsp:cNvPr id="0" name=""/>
        <dsp:cNvSpPr/>
      </dsp:nvSpPr>
      <dsp:spPr>
        <a:xfrm>
          <a:off x="2534716" y="937065"/>
          <a:ext cx="5694883" cy="1198543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0269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1812</a:t>
          </a:r>
          <a:endParaRPr lang="es-ES" sz="2300" kern="1200" dirty="0"/>
        </a:p>
      </dsp:txBody>
      <dsp:txXfrm>
        <a:off x="2534716" y="1236701"/>
        <a:ext cx="5395247" cy="599271"/>
      </dsp:txXfrm>
    </dsp:sp>
    <dsp:sp modelId="{1856B301-1613-432B-AF7D-B8A7C48CC120}">
      <dsp:nvSpPr>
        <dsp:cNvPr id="0" name=""/>
        <dsp:cNvSpPr/>
      </dsp:nvSpPr>
      <dsp:spPr>
        <a:xfrm>
          <a:off x="2534716" y="1861315"/>
          <a:ext cx="2534716" cy="2308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1ª CONSTITUCIÓN ESPAÑOLA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“La Pepa”</a:t>
          </a:r>
          <a:endParaRPr lang="es-ES" sz="1800" kern="1200" dirty="0"/>
        </a:p>
      </dsp:txBody>
      <dsp:txXfrm>
        <a:off x="2534716" y="1861315"/>
        <a:ext cx="2534716" cy="2308835"/>
      </dsp:txXfrm>
    </dsp:sp>
    <dsp:sp modelId="{28D922C4-D85A-4A27-9DE9-D27996F8A263}">
      <dsp:nvSpPr>
        <dsp:cNvPr id="0" name=""/>
        <dsp:cNvSpPr/>
      </dsp:nvSpPr>
      <dsp:spPr>
        <a:xfrm>
          <a:off x="5069433" y="1336580"/>
          <a:ext cx="3160166" cy="1198543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0269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1814</a:t>
          </a:r>
          <a:endParaRPr lang="es-ES" sz="2300" kern="1200" dirty="0"/>
        </a:p>
      </dsp:txBody>
      <dsp:txXfrm>
        <a:off x="5069433" y="1636216"/>
        <a:ext cx="2860530" cy="599271"/>
      </dsp:txXfrm>
    </dsp:sp>
    <dsp:sp modelId="{CD784E3E-77A1-401A-AF7A-D39DB41AD570}">
      <dsp:nvSpPr>
        <dsp:cNvPr id="0" name=""/>
        <dsp:cNvSpPr/>
      </dsp:nvSpPr>
      <dsp:spPr>
        <a:xfrm>
          <a:off x="5069433" y="2260829"/>
          <a:ext cx="2534716" cy="2275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THE END. EXPULSIÓN DOS FRANCESES.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FERNANDO VII VOLVE A ESPAÑA E INVALIDA A CONSTITUCIÓN DE 1812.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MOITOS LIBERAIS TEÑEN QUE FUXIR DE ESPAÑA.</a:t>
          </a:r>
          <a:endParaRPr lang="es-ES" sz="1800" kern="1200" dirty="0"/>
        </a:p>
      </dsp:txBody>
      <dsp:txXfrm>
        <a:off x="5069433" y="2260829"/>
        <a:ext cx="2534716" cy="2275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C3452-0625-4169-97A2-7D77018C2D8F}">
      <dsp:nvSpPr>
        <dsp:cNvPr id="0" name=""/>
        <dsp:cNvSpPr/>
      </dsp:nvSpPr>
      <dsp:spPr>
        <a:xfrm>
          <a:off x="0" y="313776"/>
          <a:ext cx="8229600" cy="119810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0199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1833-1868</a:t>
          </a:r>
          <a:endParaRPr lang="es-ES" sz="2300" kern="1200" dirty="0"/>
        </a:p>
      </dsp:txBody>
      <dsp:txXfrm>
        <a:off x="0" y="613303"/>
        <a:ext cx="7930074" cy="599053"/>
      </dsp:txXfrm>
    </dsp:sp>
    <dsp:sp modelId="{4DAF6D2F-6E66-441D-A818-BC4B05A52766}">
      <dsp:nvSpPr>
        <dsp:cNvPr id="0" name=""/>
        <dsp:cNvSpPr/>
      </dsp:nvSpPr>
      <dsp:spPr>
        <a:xfrm>
          <a:off x="0" y="1239643"/>
          <a:ext cx="1896922" cy="221613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1"/>
              </a:solidFill>
            </a:rPr>
            <a:t>REINADO DE </a:t>
          </a:r>
          <a:r>
            <a:rPr lang="es-ES" sz="2000" b="1" kern="1200" dirty="0" smtClean="0">
              <a:solidFill>
                <a:schemeClr val="bg1"/>
              </a:solidFill>
            </a:rPr>
            <a:t>ISABEL II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b="1" kern="1200" dirty="0"/>
        </a:p>
      </dsp:txBody>
      <dsp:txXfrm>
        <a:off x="0" y="1239643"/>
        <a:ext cx="1896922" cy="2216135"/>
      </dsp:txXfrm>
    </dsp:sp>
    <dsp:sp modelId="{FE742D76-A81B-443B-A526-EC9773899009}">
      <dsp:nvSpPr>
        <dsp:cNvPr id="0" name=""/>
        <dsp:cNvSpPr/>
      </dsp:nvSpPr>
      <dsp:spPr>
        <a:xfrm>
          <a:off x="1896922" y="713003"/>
          <a:ext cx="6332677" cy="1198106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0199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1868</a:t>
          </a:r>
          <a:endParaRPr lang="es-ES" sz="2300" kern="1200" dirty="0"/>
        </a:p>
      </dsp:txBody>
      <dsp:txXfrm>
        <a:off x="1896922" y="1012530"/>
        <a:ext cx="6033151" cy="599053"/>
      </dsp:txXfrm>
    </dsp:sp>
    <dsp:sp modelId="{495DB9DC-53E5-40B4-B608-184441E05DEE}">
      <dsp:nvSpPr>
        <dsp:cNvPr id="0" name=""/>
        <dsp:cNvSpPr/>
      </dsp:nvSpPr>
      <dsp:spPr>
        <a:xfrm>
          <a:off x="1896922" y="1638870"/>
          <a:ext cx="1896922" cy="2159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Revolución A Gloriosa.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ISABEL II marcha de España.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/>
            <a:t>Houbo</a:t>
          </a:r>
          <a:r>
            <a:rPr lang="es-ES" sz="1800" kern="1200" dirty="0" smtClean="0"/>
            <a:t> un </a:t>
          </a:r>
          <a:r>
            <a:rPr lang="es-ES" sz="1800" kern="1200" dirty="0" err="1" smtClean="0"/>
            <a:t>goberno</a:t>
          </a:r>
          <a:r>
            <a:rPr lang="es-ES" sz="1800" kern="1200" dirty="0" smtClean="0"/>
            <a:t> provisional ata o ano 1871.</a:t>
          </a:r>
          <a:endParaRPr lang="es-ES" sz="1800" kern="1200" dirty="0"/>
        </a:p>
      </dsp:txBody>
      <dsp:txXfrm>
        <a:off x="1896922" y="1638870"/>
        <a:ext cx="1896922" cy="2159648"/>
      </dsp:txXfrm>
    </dsp:sp>
    <dsp:sp modelId="{9A3C8C8A-033D-4884-8DEE-CEF5FD173283}">
      <dsp:nvSpPr>
        <dsp:cNvPr id="0" name=""/>
        <dsp:cNvSpPr/>
      </dsp:nvSpPr>
      <dsp:spPr>
        <a:xfrm>
          <a:off x="3793845" y="1112230"/>
          <a:ext cx="4435754" cy="1198106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0199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1871-1873</a:t>
          </a:r>
          <a:endParaRPr lang="es-ES" sz="2300" kern="1200" dirty="0"/>
        </a:p>
      </dsp:txBody>
      <dsp:txXfrm>
        <a:off x="3793845" y="1411757"/>
        <a:ext cx="4136228" cy="599053"/>
      </dsp:txXfrm>
    </dsp:sp>
    <dsp:sp modelId="{F8C51880-35A9-4E9F-A0BC-7B1181829B29}">
      <dsp:nvSpPr>
        <dsp:cNvPr id="0" name=""/>
        <dsp:cNvSpPr/>
      </dsp:nvSpPr>
      <dsp:spPr>
        <a:xfrm>
          <a:off x="3793845" y="2038097"/>
          <a:ext cx="1896922" cy="21740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Primer intento de establecer un </a:t>
          </a:r>
          <a:r>
            <a:rPr lang="es-ES" sz="1800" kern="1200" dirty="0" err="1" smtClean="0"/>
            <a:t>reximen</a:t>
          </a:r>
          <a:r>
            <a:rPr lang="es-ES" sz="1800" kern="1200" dirty="0" smtClean="0"/>
            <a:t> democrático.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Nova constitución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/>
            <a:t>Rei</a:t>
          </a:r>
          <a:r>
            <a:rPr lang="es-ES" sz="1800" kern="1200" dirty="0" smtClean="0"/>
            <a:t>: </a:t>
          </a:r>
          <a:r>
            <a:rPr lang="es-ES" sz="1800" b="1" kern="1200" dirty="0" smtClean="0"/>
            <a:t>Amadeo de </a:t>
          </a:r>
          <a:r>
            <a:rPr lang="es-ES" sz="1800" b="1" kern="1200" dirty="0" err="1" smtClean="0"/>
            <a:t>Saboia</a:t>
          </a:r>
          <a:endParaRPr lang="es-ES" sz="1800" b="1" kern="1200" dirty="0"/>
        </a:p>
      </dsp:txBody>
      <dsp:txXfrm>
        <a:off x="3793845" y="2038097"/>
        <a:ext cx="1896922" cy="2174088"/>
      </dsp:txXfrm>
    </dsp:sp>
    <dsp:sp modelId="{3295E850-0B48-4853-BAB9-9BF33AE62B9C}">
      <dsp:nvSpPr>
        <dsp:cNvPr id="0" name=""/>
        <dsp:cNvSpPr/>
      </dsp:nvSpPr>
      <dsp:spPr>
        <a:xfrm>
          <a:off x="5690768" y="1511457"/>
          <a:ext cx="2538831" cy="1198106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0199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1873-1874</a:t>
          </a:r>
          <a:endParaRPr lang="es-ES" sz="2300" kern="1200" dirty="0"/>
        </a:p>
      </dsp:txBody>
      <dsp:txXfrm>
        <a:off x="5690768" y="1810984"/>
        <a:ext cx="2239305" cy="599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5113-4B79-4D7F-AB5C-057395426385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76C2-0D6A-41FC-B2C3-56F93B7CF4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549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5113-4B79-4D7F-AB5C-057395426385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76C2-0D6A-41FC-B2C3-56F93B7CF4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603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5113-4B79-4D7F-AB5C-057395426385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76C2-0D6A-41FC-B2C3-56F93B7CF4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489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5113-4B79-4D7F-AB5C-057395426385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76C2-0D6A-41FC-B2C3-56F93B7CF4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63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5113-4B79-4D7F-AB5C-057395426385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76C2-0D6A-41FC-B2C3-56F93B7CF4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389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5113-4B79-4D7F-AB5C-057395426385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76C2-0D6A-41FC-B2C3-56F93B7CF4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1410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5113-4B79-4D7F-AB5C-057395426385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76C2-0D6A-41FC-B2C3-56F93B7CF4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9070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5113-4B79-4D7F-AB5C-057395426385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76C2-0D6A-41FC-B2C3-56F93B7CF4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05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5113-4B79-4D7F-AB5C-057395426385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76C2-0D6A-41FC-B2C3-56F93B7CF4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140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5113-4B79-4D7F-AB5C-057395426385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76C2-0D6A-41FC-B2C3-56F93B7CF4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49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5113-4B79-4D7F-AB5C-057395426385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76C2-0D6A-41FC-B2C3-56F93B7CF4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839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5113-4B79-4D7F-AB5C-057395426385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676C2-0D6A-41FC-B2C3-56F93B7CF4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535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 IDADE CONTEMPORÁNEA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ESPAÑA NO SÉCULO XIX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103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" y="476672"/>
            <a:ext cx="500925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3528" y="3717032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1808: Motín de Aranjuez, Madrid.</a:t>
            </a:r>
          </a:p>
          <a:p>
            <a:r>
              <a:rPr lang="es-ES" dirty="0" smtClean="0"/>
              <a:t>O motín de </a:t>
            </a:r>
            <a:r>
              <a:rPr lang="es-ES" dirty="0" err="1" smtClean="0"/>
              <a:t>aranjuez</a:t>
            </a:r>
            <a:r>
              <a:rPr lang="es-ES" dirty="0" smtClean="0"/>
              <a:t> é un </a:t>
            </a:r>
            <a:r>
              <a:rPr lang="es-ES" dirty="0" err="1" smtClean="0"/>
              <a:t>levantamento</a:t>
            </a:r>
            <a:r>
              <a:rPr lang="es-ES" dirty="0" smtClean="0"/>
              <a:t> popular (das </a:t>
            </a:r>
            <a:r>
              <a:rPr lang="es-ES" dirty="0" err="1" smtClean="0"/>
              <a:t>persoas</a:t>
            </a:r>
            <a:r>
              <a:rPr lang="es-ES" dirty="0" smtClean="0"/>
              <a:t> que </a:t>
            </a:r>
            <a:r>
              <a:rPr lang="es-ES" dirty="0" err="1" smtClean="0"/>
              <a:t>apoiaban</a:t>
            </a:r>
            <a:r>
              <a:rPr lang="es-ES" dirty="0" smtClean="0"/>
              <a:t> a Fernando VII) en contra da ocupación francesa. Pedían que Carlos IV abdicara.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580112" y="728489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Causas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5635401" y="1515496"/>
            <a:ext cx="3456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/>
              <a:t>Impaciencia de Fernando VII por reinar </a:t>
            </a:r>
            <a:endParaRPr lang="es-ES" sz="1100" dirty="0"/>
          </a:p>
        </p:txBody>
      </p:sp>
      <p:pic>
        <p:nvPicPr>
          <p:cNvPr id="5124" name="Picture 4" descr="La poción mágica de dibujos animados Imagen Vector de stock - Alam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" b="5665"/>
          <a:stretch/>
        </p:blipFill>
        <p:spPr bwMode="auto">
          <a:xfrm>
            <a:off x="6365880" y="2276872"/>
            <a:ext cx="1884848" cy="318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508104" y="5949280"/>
            <a:ext cx="3456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err="1" smtClean="0"/>
              <a:t>Crise</a:t>
            </a:r>
            <a:r>
              <a:rPr lang="es-ES" sz="1100" dirty="0" smtClean="0"/>
              <a:t> económica</a:t>
            </a:r>
            <a:endParaRPr lang="es-ES" sz="11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249756" y="3724070"/>
            <a:ext cx="11161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/>
              <a:t>Invasión de soldados napoleónicos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293445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ernando VII, el peor rey de Españ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5" r="12996" b="-464"/>
          <a:stretch/>
        </p:blipFill>
        <p:spPr bwMode="auto">
          <a:xfrm>
            <a:off x="539552" y="1340768"/>
            <a:ext cx="436962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rectangular redondeada"/>
          <p:cNvSpPr/>
          <p:nvPr/>
        </p:nvSpPr>
        <p:spPr>
          <a:xfrm>
            <a:off x="3851920" y="476672"/>
            <a:ext cx="4608512" cy="2232248"/>
          </a:xfrm>
          <a:prstGeom prst="wedgeRoundRectCallout">
            <a:avLst>
              <a:gd name="adj1" fmla="val -80592"/>
              <a:gd name="adj2" fmla="val 9115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Despois</a:t>
            </a:r>
            <a:r>
              <a:rPr lang="es-ES" dirty="0" smtClean="0">
                <a:solidFill>
                  <a:schemeClr val="tx1"/>
                </a:solidFill>
              </a:rPr>
              <a:t> do motín de Aranjuez </a:t>
            </a:r>
            <a:r>
              <a:rPr lang="es-ES" dirty="0" err="1" smtClean="0">
                <a:solidFill>
                  <a:schemeClr val="tx1"/>
                </a:solidFill>
              </a:rPr>
              <a:t>conseguín</a:t>
            </a:r>
            <a:r>
              <a:rPr lang="es-ES" dirty="0" smtClean="0">
                <a:solidFill>
                  <a:schemeClr val="tx1"/>
                </a:solidFill>
              </a:rPr>
              <a:t> ser </a:t>
            </a:r>
            <a:r>
              <a:rPr lang="es-ES" dirty="0" err="1" smtClean="0">
                <a:solidFill>
                  <a:schemeClr val="tx1"/>
                </a:solidFill>
              </a:rPr>
              <a:t>rei</a:t>
            </a:r>
            <a:r>
              <a:rPr lang="es-ES" dirty="0" smtClean="0">
                <a:solidFill>
                  <a:schemeClr val="tx1"/>
                </a:solidFill>
              </a:rPr>
              <a:t> de España. </a:t>
            </a:r>
            <a:r>
              <a:rPr lang="es-ES" dirty="0" err="1" smtClean="0">
                <a:solidFill>
                  <a:schemeClr val="tx1"/>
                </a:solidFill>
              </a:rPr>
              <a:t>Sen</a:t>
            </a:r>
            <a:r>
              <a:rPr lang="es-ES" dirty="0" smtClean="0">
                <a:solidFill>
                  <a:schemeClr val="tx1"/>
                </a:solidFill>
              </a:rPr>
              <a:t> embargo, </a:t>
            </a:r>
            <a:r>
              <a:rPr lang="es-ES" dirty="0" err="1" smtClean="0">
                <a:solidFill>
                  <a:schemeClr val="tx1"/>
                </a:solidFill>
              </a:rPr>
              <a:t>uns</a:t>
            </a:r>
            <a:r>
              <a:rPr lang="es-ES" dirty="0" smtClean="0">
                <a:solidFill>
                  <a:schemeClr val="tx1"/>
                </a:solidFill>
              </a:rPr>
              <a:t> días </a:t>
            </a:r>
            <a:r>
              <a:rPr lang="es-ES" dirty="0" err="1" smtClean="0">
                <a:solidFill>
                  <a:schemeClr val="tx1"/>
                </a:solidFill>
              </a:rPr>
              <a:t>máis</a:t>
            </a:r>
            <a:r>
              <a:rPr lang="es-ES" dirty="0" smtClean="0">
                <a:solidFill>
                  <a:schemeClr val="tx1"/>
                </a:solidFill>
              </a:rPr>
              <a:t> tarde as tropas de Napoleón </a:t>
            </a:r>
            <a:r>
              <a:rPr lang="es-ES" dirty="0" err="1" smtClean="0">
                <a:solidFill>
                  <a:schemeClr val="tx1"/>
                </a:solidFill>
              </a:rPr>
              <a:t>invadiron</a:t>
            </a:r>
            <a:r>
              <a:rPr lang="es-ES" dirty="0" smtClean="0">
                <a:solidFill>
                  <a:schemeClr val="tx1"/>
                </a:solidFill>
              </a:rPr>
              <a:t> Madrid e </a:t>
            </a:r>
            <a:r>
              <a:rPr lang="es-ES" dirty="0" err="1" smtClean="0">
                <a:solidFill>
                  <a:schemeClr val="tx1"/>
                </a:solidFill>
              </a:rPr>
              <a:t>eu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tiven</a:t>
            </a:r>
            <a:r>
              <a:rPr lang="es-ES" dirty="0" smtClean="0">
                <a:solidFill>
                  <a:schemeClr val="tx1"/>
                </a:solidFill>
              </a:rPr>
              <a:t> que abdicar </a:t>
            </a:r>
            <a:r>
              <a:rPr lang="es-ES" dirty="0" err="1" smtClean="0">
                <a:solidFill>
                  <a:schemeClr val="tx1"/>
                </a:solidFill>
              </a:rPr>
              <a:t>tamén</a:t>
            </a:r>
            <a:r>
              <a:rPr lang="es-ES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Non </a:t>
            </a:r>
            <a:r>
              <a:rPr lang="es-ES" dirty="0" err="1" smtClean="0">
                <a:solidFill>
                  <a:schemeClr val="tx1"/>
                </a:solidFill>
              </a:rPr>
              <a:t>valeu</a:t>
            </a:r>
            <a:r>
              <a:rPr lang="es-ES" dirty="0" smtClean="0">
                <a:solidFill>
                  <a:schemeClr val="tx1"/>
                </a:solidFill>
              </a:rPr>
              <a:t> a pena o </a:t>
            </a:r>
            <a:r>
              <a:rPr lang="es-ES" dirty="0" err="1" smtClean="0">
                <a:solidFill>
                  <a:schemeClr val="tx1"/>
                </a:solidFill>
              </a:rPr>
              <a:t>esforzo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VOLVEREI! XA O VEREDES :D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11560" y="620688"/>
            <a:ext cx="3024336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CAPÍTULO I</a:t>
            </a:r>
            <a:r>
              <a:rPr lang="es-ES" dirty="0" smtClean="0"/>
              <a:t> 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727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6135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Llamada rectangular redondeada"/>
          <p:cNvSpPr/>
          <p:nvPr/>
        </p:nvSpPr>
        <p:spPr>
          <a:xfrm>
            <a:off x="3851920" y="476672"/>
            <a:ext cx="5040560" cy="3600400"/>
          </a:xfrm>
          <a:prstGeom prst="wedgeRoundRectCallout">
            <a:avLst>
              <a:gd name="adj1" fmla="val -68241"/>
              <a:gd name="adj2" fmla="val 2239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Eu son </a:t>
            </a:r>
            <a:r>
              <a:rPr lang="es-ES" b="1" dirty="0" err="1" smtClean="0">
                <a:solidFill>
                  <a:schemeClr val="tx1"/>
                </a:solidFill>
              </a:rPr>
              <a:t>Xosé</a:t>
            </a:r>
            <a:r>
              <a:rPr lang="es-ES" b="1" dirty="0" smtClean="0">
                <a:solidFill>
                  <a:schemeClr val="tx1"/>
                </a:solidFill>
              </a:rPr>
              <a:t> Bonaparte</a:t>
            </a:r>
            <a:r>
              <a:rPr lang="es-ES" dirty="0" smtClean="0">
                <a:solidFill>
                  <a:schemeClr val="tx1"/>
                </a:solidFill>
              </a:rPr>
              <a:t>, </a:t>
            </a:r>
            <a:r>
              <a:rPr lang="es-ES" dirty="0" err="1" smtClean="0">
                <a:solidFill>
                  <a:schemeClr val="tx1"/>
                </a:solidFill>
              </a:rPr>
              <a:t>xa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coñecedes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ao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meu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irmá</a:t>
            </a:r>
            <a:r>
              <a:rPr lang="es-ES" dirty="0" smtClean="0">
                <a:solidFill>
                  <a:schemeClr val="tx1"/>
                </a:solidFill>
              </a:rPr>
              <a:t>.  </a:t>
            </a:r>
            <a:r>
              <a:rPr lang="es-ES" dirty="0" err="1" smtClean="0">
                <a:solidFill>
                  <a:schemeClr val="tx1"/>
                </a:solidFill>
              </a:rPr>
              <a:t>Enchufoume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nun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bo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posto</a:t>
            </a:r>
            <a:r>
              <a:rPr lang="es-ES" dirty="0" smtClean="0">
                <a:solidFill>
                  <a:schemeClr val="tx1"/>
                </a:solidFill>
              </a:rPr>
              <a:t>, </a:t>
            </a:r>
            <a:r>
              <a:rPr lang="es-ES" dirty="0" err="1" smtClean="0">
                <a:solidFill>
                  <a:schemeClr val="tx1"/>
                </a:solidFill>
              </a:rPr>
              <a:t>agora</a:t>
            </a:r>
            <a:r>
              <a:rPr lang="es-ES" dirty="0" smtClean="0">
                <a:solidFill>
                  <a:schemeClr val="tx1"/>
                </a:solidFill>
              </a:rPr>
              <a:t> son </a:t>
            </a:r>
            <a:r>
              <a:rPr lang="es-ES" dirty="0" err="1" smtClean="0">
                <a:solidFill>
                  <a:schemeClr val="tx1"/>
                </a:solidFill>
              </a:rPr>
              <a:t>rei</a:t>
            </a:r>
            <a:r>
              <a:rPr lang="es-ES" dirty="0" smtClean="0">
                <a:solidFill>
                  <a:schemeClr val="tx1"/>
                </a:solidFill>
              </a:rPr>
              <a:t> de España!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Problema: Non </a:t>
            </a:r>
            <a:r>
              <a:rPr lang="es-ES" dirty="0" err="1" smtClean="0">
                <a:solidFill>
                  <a:schemeClr val="tx1"/>
                </a:solidFill>
              </a:rPr>
              <a:t>sei</a:t>
            </a:r>
            <a:r>
              <a:rPr lang="es-ES" dirty="0" smtClean="0">
                <a:solidFill>
                  <a:schemeClr val="tx1"/>
                </a:solidFill>
              </a:rPr>
              <a:t> que </a:t>
            </a:r>
            <a:r>
              <a:rPr lang="es-ES" dirty="0" err="1" smtClean="0">
                <a:solidFill>
                  <a:schemeClr val="tx1"/>
                </a:solidFill>
              </a:rPr>
              <a:t>lle</a:t>
            </a:r>
            <a:r>
              <a:rPr lang="es-ES" dirty="0" smtClean="0">
                <a:solidFill>
                  <a:schemeClr val="tx1"/>
                </a:solidFill>
              </a:rPr>
              <a:t> pasa a </a:t>
            </a:r>
            <a:r>
              <a:rPr lang="es-ES" dirty="0" err="1" smtClean="0">
                <a:solidFill>
                  <a:schemeClr val="tx1"/>
                </a:solidFill>
              </a:rPr>
              <a:t>estes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españois</a:t>
            </a:r>
            <a:r>
              <a:rPr lang="es-ES" dirty="0" smtClean="0">
                <a:solidFill>
                  <a:schemeClr val="tx1"/>
                </a:solidFill>
              </a:rPr>
              <a:t>, están molestos e andan </a:t>
            </a:r>
            <a:r>
              <a:rPr lang="es-ES" dirty="0" err="1" smtClean="0">
                <a:solidFill>
                  <a:schemeClr val="tx1"/>
                </a:solidFill>
              </a:rPr>
              <a:t>ameazando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cunha</a:t>
            </a:r>
            <a:r>
              <a:rPr lang="es-ES" dirty="0" smtClean="0">
                <a:solidFill>
                  <a:schemeClr val="tx1"/>
                </a:solidFill>
              </a:rPr>
              <a:t> guerra. O que </a:t>
            </a:r>
            <a:r>
              <a:rPr lang="es-ES" dirty="0" err="1" smtClean="0">
                <a:solidFill>
                  <a:schemeClr val="tx1"/>
                </a:solidFill>
              </a:rPr>
              <a:t>queren</a:t>
            </a:r>
            <a:r>
              <a:rPr lang="es-ES" dirty="0" smtClean="0">
                <a:solidFill>
                  <a:schemeClr val="tx1"/>
                </a:solidFill>
              </a:rPr>
              <a:t> e que </a:t>
            </a:r>
            <a:r>
              <a:rPr lang="es-ES" dirty="0" err="1" smtClean="0">
                <a:solidFill>
                  <a:schemeClr val="tx1"/>
                </a:solidFill>
              </a:rPr>
              <a:t>eu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deixe</a:t>
            </a:r>
            <a:r>
              <a:rPr lang="es-ES" dirty="0" smtClean="0">
                <a:solidFill>
                  <a:schemeClr val="tx1"/>
                </a:solidFill>
              </a:rPr>
              <a:t> de ser o </a:t>
            </a:r>
            <a:r>
              <a:rPr lang="es-ES" dirty="0" err="1" smtClean="0">
                <a:solidFill>
                  <a:schemeClr val="tx1"/>
                </a:solidFill>
              </a:rPr>
              <a:t>seu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rei</a:t>
            </a:r>
            <a:r>
              <a:rPr lang="es-ES" dirty="0" smtClean="0">
                <a:solidFill>
                  <a:schemeClr val="tx1"/>
                </a:solidFill>
              </a:rPr>
              <a:t>. </a:t>
            </a:r>
            <a:r>
              <a:rPr lang="es-ES" dirty="0" err="1" smtClean="0">
                <a:solidFill>
                  <a:schemeClr val="tx1"/>
                </a:solidFill>
              </a:rPr>
              <a:t>Chámanlle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b="1" dirty="0" smtClean="0">
                <a:solidFill>
                  <a:schemeClr val="tx1"/>
                </a:solidFill>
              </a:rPr>
              <a:t>Guerra de </a:t>
            </a:r>
            <a:r>
              <a:rPr lang="es-ES" b="1" dirty="0" err="1" smtClean="0">
                <a:solidFill>
                  <a:schemeClr val="tx1"/>
                </a:solidFill>
              </a:rPr>
              <a:t>Independecia</a:t>
            </a:r>
            <a:r>
              <a:rPr lang="es-ES" b="1" dirty="0" smtClean="0">
                <a:solidFill>
                  <a:schemeClr val="tx1"/>
                </a:solidFill>
              </a:rPr>
              <a:t>, </a:t>
            </a:r>
            <a:r>
              <a:rPr lang="es-ES" dirty="0" smtClean="0">
                <a:solidFill>
                  <a:schemeClr val="tx1"/>
                </a:solidFill>
              </a:rPr>
              <a:t>disque </a:t>
            </a:r>
            <a:r>
              <a:rPr lang="es-ES" dirty="0" err="1" smtClean="0">
                <a:solidFill>
                  <a:schemeClr val="tx1"/>
                </a:solidFill>
              </a:rPr>
              <a:t>queren</a:t>
            </a:r>
            <a:r>
              <a:rPr lang="es-ES" dirty="0" smtClean="0">
                <a:solidFill>
                  <a:schemeClr val="tx1"/>
                </a:solidFill>
              </a:rPr>
              <a:t> se </a:t>
            </a:r>
            <a:r>
              <a:rPr lang="es-ES" dirty="0" err="1" smtClean="0">
                <a:solidFill>
                  <a:schemeClr val="tx1"/>
                </a:solidFill>
              </a:rPr>
              <a:t>independentes</a:t>
            </a:r>
            <a:r>
              <a:rPr lang="es-ES" dirty="0" smtClean="0">
                <a:solidFill>
                  <a:schemeClr val="tx1"/>
                </a:solidFill>
              </a:rPr>
              <a:t> de Francia… 6 anos </a:t>
            </a:r>
            <a:r>
              <a:rPr lang="es-ES" dirty="0" err="1" smtClean="0">
                <a:solidFill>
                  <a:schemeClr val="tx1"/>
                </a:solidFill>
              </a:rPr>
              <a:t>co</a:t>
            </a:r>
            <a:r>
              <a:rPr lang="es-ES" dirty="0" smtClean="0">
                <a:solidFill>
                  <a:schemeClr val="tx1"/>
                </a:solidFill>
              </a:rPr>
              <a:t> caprichito da </a:t>
            </a:r>
            <a:r>
              <a:rPr lang="es-ES" dirty="0" err="1" smtClean="0">
                <a:solidFill>
                  <a:schemeClr val="tx1"/>
                </a:solidFill>
              </a:rPr>
              <a:t>Guerrra</a:t>
            </a:r>
            <a:r>
              <a:rPr lang="es-ES" dirty="0" smtClean="0">
                <a:solidFill>
                  <a:schemeClr val="tx1"/>
                </a:solidFill>
              </a:rPr>
              <a:t> de Independencia, do ano 1808 ata o 1814, para acabar gobernados por un </a:t>
            </a:r>
            <a:r>
              <a:rPr lang="es-ES" dirty="0" err="1" smtClean="0">
                <a:solidFill>
                  <a:schemeClr val="tx1"/>
                </a:solidFill>
              </a:rPr>
              <a:t>rei</a:t>
            </a:r>
            <a:r>
              <a:rPr lang="es-ES" dirty="0" smtClean="0">
                <a:solidFill>
                  <a:schemeClr val="tx1"/>
                </a:solidFill>
              </a:rPr>
              <a:t> absolutista… </a:t>
            </a:r>
          </a:p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6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Quen</a:t>
            </a:r>
            <a:r>
              <a:rPr lang="es-ES" dirty="0" smtClean="0"/>
              <a:t> son?</a:t>
            </a:r>
            <a:endParaRPr lang="es-ES" dirty="0"/>
          </a:p>
        </p:txBody>
      </p:sp>
      <p:pic>
        <p:nvPicPr>
          <p:cNvPr id="7" name="Picture 4" descr="Jacques-Louis David - The Emperor Napoleon in His Study at the Tuileries - Google Art Projec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98" y="1484784"/>
            <a:ext cx="1866900" cy="311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rlos IV de roj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37211"/>
            <a:ext cx="248255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ernando VII, el peor rey de Españ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5" r="12996" b="-464"/>
          <a:stretch/>
        </p:blipFill>
        <p:spPr bwMode="auto">
          <a:xfrm>
            <a:off x="6588224" y="2169721"/>
            <a:ext cx="2223000" cy="230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108" y="4077072"/>
            <a:ext cx="1741335" cy="218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Elipse"/>
          <p:cNvSpPr/>
          <p:nvPr/>
        </p:nvSpPr>
        <p:spPr>
          <a:xfrm>
            <a:off x="467544" y="1556792"/>
            <a:ext cx="360040" cy="43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</a:t>
            </a:r>
            <a:endParaRPr lang="es-ES" dirty="0"/>
          </a:p>
        </p:txBody>
      </p:sp>
      <p:sp>
        <p:nvSpPr>
          <p:cNvPr id="11" name="10 Elipse"/>
          <p:cNvSpPr/>
          <p:nvPr/>
        </p:nvSpPr>
        <p:spPr>
          <a:xfrm>
            <a:off x="4211960" y="1748109"/>
            <a:ext cx="360040" cy="43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</a:p>
        </p:txBody>
      </p:sp>
      <p:sp>
        <p:nvSpPr>
          <p:cNvPr id="13" name="12 Elipse"/>
          <p:cNvSpPr/>
          <p:nvPr/>
        </p:nvSpPr>
        <p:spPr>
          <a:xfrm>
            <a:off x="6590194" y="2180157"/>
            <a:ext cx="360040" cy="43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</a:t>
            </a:r>
          </a:p>
        </p:txBody>
      </p:sp>
      <p:sp>
        <p:nvSpPr>
          <p:cNvPr id="14" name="13 Elipse"/>
          <p:cNvSpPr/>
          <p:nvPr/>
        </p:nvSpPr>
        <p:spPr>
          <a:xfrm>
            <a:off x="1763688" y="4149080"/>
            <a:ext cx="360040" cy="43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2801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177200"/>
              </p:ext>
            </p:extLst>
          </p:nvPr>
        </p:nvGraphicFramePr>
        <p:xfrm>
          <a:off x="395536" y="764704"/>
          <a:ext cx="8229600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Rectángulo"/>
          <p:cNvSpPr/>
          <p:nvPr/>
        </p:nvSpPr>
        <p:spPr>
          <a:xfrm>
            <a:off x="1763688" y="476672"/>
            <a:ext cx="5472608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GUERRA DE INDEPENDENCIA</a:t>
            </a:r>
            <a:endParaRPr lang="es-E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4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DESCOLONIZACIÓN</a:t>
            </a:r>
            <a:endParaRPr lang="es-E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437120" cy="363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200410100437510_colombo2_thumb[1].gif - sparami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9050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90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MONARQUÍA VS REPÚBLICA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84548"/>
            <a:ext cx="1889760" cy="257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99592" y="4444837"/>
            <a:ext cx="3240360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MONARQUÍA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(</a:t>
            </a:r>
            <a:r>
              <a:rPr lang="es-ES" dirty="0" err="1" smtClean="0">
                <a:solidFill>
                  <a:schemeClr val="tx1"/>
                </a:solidFill>
              </a:rPr>
              <a:t>Nunha</a:t>
            </a:r>
            <a:r>
              <a:rPr lang="es-ES" dirty="0" smtClean="0">
                <a:solidFill>
                  <a:schemeClr val="tx1"/>
                </a:solidFill>
              </a:rPr>
              <a:t> monarquía </a:t>
            </a:r>
            <a:r>
              <a:rPr lang="es-ES" dirty="0" err="1" smtClean="0">
                <a:solidFill>
                  <a:schemeClr val="tx1"/>
                </a:solidFill>
              </a:rPr>
              <a:t>hai</a:t>
            </a:r>
            <a:r>
              <a:rPr lang="es-ES" dirty="0" smtClean="0">
                <a:solidFill>
                  <a:schemeClr val="tx1"/>
                </a:solidFill>
              </a:rPr>
              <a:t> un </a:t>
            </a:r>
            <a:r>
              <a:rPr lang="es-ES" dirty="0" err="1" smtClean="0">
                <a:solidFill>
                  <a:schemeClr val="tx1"/>
                </a:solidFill>
              </a:rPr>
              <a:t>rei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ou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unha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raíña</a:t>
            </a:r>
            <a:r>
              <a:rPr lang="es-ES" dirty="0" smtClean="0">
                <a:solidFill>
                  <a:schemeClr val="tx1"/>
                </a:solidFill>
              </a:rPr>
              <a:t>)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028" name="Picture 4" descr="reina-imagen-animada-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2322587" cy="243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039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ernando VII, el peor rey de Españ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5" r="12996" b="-464"/>
          <a:stretch/>
        </p:blipFill>
        <p:spPr bwMode="auto">
          <a:xfrm>
            <a:off x="539552" y="1340768"/>
            <a:ext cx="436962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rectangular redondeada"/>
          <p:cNvSpPr/>
          <p:nvPr/>
        </p:nvSpPr>
        <p:spPr>
          <a:xfrm>
            <a:off x="3635896" y="332656"/>
            <a:ext cx="4824536" cy="2448272"/>
          </a:xfrm>
          <a:prstGeom prst="wedgeRoundRectCallout">
            <a:avLst>
              <a:gd name="adj1" fmla="val -75495"/>
              <a:gd name="adj2" fmla="val 8325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Tiven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unha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filla</a:t>
            </a:r>
            <a:r>
              <a:rPr lang="es-ES" dirty="0" smtClean="0">
                <a:solidFill>
                  <a:schemeClr val="tx1"/>
                </a:solidFill>
              </a:rPr>
              <a:t> chamada Isabel.</a:t>
            </a:r>
          </a:p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Nesa</a:t>
            </a:r>
            <a:r>
              <a:rPr lang="es-ES" dirty="0" smtClean="0">
                <a:solidFill>
                  <a:schemeClr val="tx1"/>
                </a:solidFill>
              </a:rPr>
              <a:t> época non permitían que as mulleres reinaran, así que </a:t>
            </a:r>
            <a:r>
              <a:rPr lang="es-ES" dirty="0" err="1" smtClean="0">
                <a:solidFill>
                  <a:schemeClr val="tx1"/>
                </a:solidFill>
              </a:rPr>
              <a:t>cambiei</a:t>
            </a:r>
            <a:r>
              <a:rPr lang="es-ES" dirty="0" smtClean="0">
                <a:solidFill>
                  <a:schemeClr val="tx1"/>
                </a:solidFill>
              </a:rPr>
              <a:t> a </a:t>
            </a:r>
            <a:r>
              <a:rPr lang="es-ES" dirty="0" err="1" smtClean="0">
                <a:solidFill>
                  <a:schemeClr val="tx1"/>
                </a:solidFill>
              </a:rPr>
              <a:t>lei</a:t>
            </a:r>
            <a:r>
              <a:rPr lang="es-ES" dirty="0" smtClean="0">
                <a:solidFill>
                  <a:schemeClr val="tx1"/>
                </a:solidFill>
              </a:rPr>
              <a:t> de sucesión </a:t>
            </a:r>
            <a:r>
              <a:rPr lang="es-ES" dirty="0" err="1" smtClean="0">
                <a:solidFill>
                  <a:schemeClr val="tx1"/>
                </a:solidFill>
              </a:rPr>
              <a:t>ao</a:t>
            </a:r>
            <a:r>
              <a:rPr lang="es-ES" dirty="0" smtClean="0">
                <a:solidFill>
                  <a:schemeClr val="tx1"/>
                </a:solidFill>
              </a:rPr>
              <a:t> trono.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O </a:t>
            </a:r>
            <a:r>
              <a:rPr lang="es-ES" dirty="0" err="1" smtClean="0">
                <a:solidFill>
                  <a:schemeClr val="tx1"/>
                </a:solidFill>
              </a:rPr>
              <a:t>meu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irmán</a:t>
            </a:r>
            <a:r>
              <a:rPr lang="es-ES" dirty="0" smtClean="0">
                <a:solidFill>
                  <a:schemeClr val="tx1"/>
                </a:solidFill>
              </a:rPr>
              <a:t> Carlos non estaba </a:t>
            </a:r>
            <a:r>
              <a:rPr lang="es-ES" dirty="0" err="1" smtClean="0">
                <a:solidFill>
                  <a:schemeClr val="tx1"/>
                </a:solidFill>
              </a:rPr>
              <a:t>dacordo</a:t>
            </a:r>
            <a:r>
              <a:rPr lang="es-ES" dirty="0" smtClean="0">
                <a:solidFill>
                  <a:schemeClr val="tx1"/>
                </a:solidFill>
              </a:rPr>
              <a:t> coa </a:t>
            </a:r>
            <a:r>
              <a:rPr lang="es-ES" dirty="0" err="1" smtClean="0">
                <a:solidFill>
                  <a:schemeClr val="tx1"/>
                </a:solidFill>
              </a:rPr>
              <a:t>miña</a:t>
            </a:r>
            <a:r>
              <a:rPr lang="es-ES" dirty="0" smtClean="0">
                <a:solidFill>
                  <a:schemeClr val="tx1"/>
                </a:solidFill>
              </a:rPr>
              <a:t> decisión. </a:t>
            </a:r>
            <a:r>
              <a:rPr lang="es-ES" dirty="0" err="1" smtClean="0">
                <a:solidFill>
                  <a:schemeClr val="tx1"/>
                </a:solidFill>
              </a:rPr>
              <a:t>Sempre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foi</a:t>
            </a:r>
            <a:r>
              <a:rPr lang="es-ES" dirty="0" smtClean="0">
                <a:solidFill>
                  <a:schemeClr val="tx1"/>
                </a:solidFill>
              </a:rPr>
              <a:t> un </a:t>
            </a:r>
            <a:r>
              <a:rPr lang="es-ES" dirty="0" err="1" smtClean="0">
                <a:solidFill>
                  <a:schemeClr val="tx1"/>
                </a:solidFill>
              </a:rPr>
              <a:t>pouco</a:t>
            </a:r>
            <a:r>
              <a:rPr lang="es-ES" dirty="0" smtClean="0">
                <a:solidFill>
                  <a:schemeClr val="tx1"/>
                </a:solidFill>
              </a:rPr>
              <a:t> caprichoso. </a:t>
            </a:r>
            <a:r>
              <a:rPr lang="es-ES" dirty="0" err="1" smtClean="0">
                <a:solidFill>
                  <a:schemeClr val="tx1"/>
                </a:solidFill>
              </a:rPr>
              <a:t>Enfadouse</a:t>
            </a:r>
            <a:r>
              <a:rPr lang="es-ES" dirty="0" smtClean="0">
                <a:solidFill>
                  <a:schemeClr val="tx1"/>
                </a:solidFill>
              </a:rPr>
              <a:t> tanto que </a:t>
            </a:r>
            <a:r>
              <a:rPr lang="es-ES" dirty="0" err="1" smtClean="0">
                <a:solidFill>
                  <a:schemeClr val="tx1"/>
                </a:solidFill>
              </a:rPr>
              <a:t>comezou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unha</a:t>
            </a:r>
            <a:r>
              <a:rPr lang="es-ES" dirty="0" smtClean="0">
                <a:solidFill>
                  <a:schemeClr val="tx1"/>
                </a:solidFill>
              </a:rPr>
              <a:t> guerra que levaría o </a:t>
            </a:r>
            <a:r>
              <a:rPr lang="es-ES" dirty="0" err="1" smtClean="0">
                <a:solidFill>
                  <a:schemeClr val="tx1"/>
                </a:solidFill>
              </a:rPr>
              <a:t>seu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nome</a:t>
            </a:r>
            <a:r>
              <a:rPr lang="es-ES" dirty="0" smtClean="0">
                <a:solidFill>
                  <a:schemeClr val="tx1"/>
                </a:solidFill>
              </a:rPr>
              <a:t>- </a:t>
            </a:r>
            <a:r>
              <a:rPr lang="es-ES" b="1" dirty="0" smtClean="0">
                <a:solidFill>
                  <a:schemeClr val="tx1"/>
                </a:solidFill>
              </a:rPr>
              <a:t>guerras Carlistas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67544" y="620688"/>
            <a:ext cx="3024336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CAPÍTULO II</a:t>
            </a:r>
            <a:r>
              <a:rPr lang="es-ES" dirty="0" smtClean="0"/>
              <a:t> I</a:t>
            </a:r>
            <a:endParaRPr lang="es-ES" dirty="0"/>
          </a:p>
        </p:txBody>
      </p:sp>
      <p:pic>
        <p:nvPicPr>
          <p:cNvPr id="2050" name="Picture 2" descr="https://upload.wikimedia.org/wikipedia/commons/thumb/3/3a/Isabel_II%2C_ni%C3%B1a.jpg/220px-Isabel_II%2C_ni%C3%B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80928"/>
            <a:ext cx="20955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115616" y="5949280"/>
            <a:ext cx="3024336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FERNANDO VII- </a:t>
            </a:r>
          </a:p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pai</a:t>
            </a:r>
            <a:r>
              <a:rPr lang="es-ES" dirty="0" smtClean="0">
                <a:solidFill>
                  <a:schemeClr val="tx1"/>
                </a:solidFill>
              </a:rPr>
              <a:t> de ISABEL II de </a:t>
            </a:r>
            <a:r>
              <a:rPr lang="es-ES" dirty="0" err="1" smtClean="0">
                <a:solidFill>
                  <a:schemeClr val="tx1"/>
                </a:solidFill>
              </a:rPr>
              <a:t>España</a:t>
            </a:r>
            <a:r>
              <a:rPr lang="es-ES" dirty="0" err="1" smtClean="0"/>
              <a:t>I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5331718" y="5949280"/>
            <a:ext cx="3024336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ISABEL II de España- </a:t>
            </a:r>
            <a:r>
              <a:rPr lang="es-ES" dirty="0" err="1" smtClean="0">
                <a:solidFill>
                  <a:schemeClr val="tx1"/>
                </a:solidFill>
              </a:rPr>
              <a:t>filla</a:t>
            </a:r>
            <a:r>
              <a:rPr lang="es-ES" dirty="0" smtClean="0">
                <a:solidFill>
                  <a:schemeClr val="tx1"/>
                </a:solidFill>
              </a:rPr>
              <a:t> de FERNANDO VII</a:t>
            </a:r>
            <a:r>
              <a:rPr lang="es-ES" dirty="0" smtClean="0"/>
              <a:t>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080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thumb/3/3a/Isabel_II%2C_ni%C3%B1a.jpg/220px-Isabel_II%2C_ni%C3%B1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2376264" cy="352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rectangular"/>
          <p:cNvSpPr/>
          <p:nvPr/>
        </p:nvSpPr>
        <p:spPr>
          <a:xfrm>
            <a:off x="3059832" y="764704"/>
            <a:ext cx="4968552" cy="1512168"/>
          </a:xfrm>
          <a:prstGeom prst="wedgeRectCallout">
            <a:avLst>
              <a:gd name="adj1" fmla="val -70221"/>
              <a:gd name="adj2" fmla="val 6360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Queridos </a:t>
            </a:r>
            <a:r>
              <a:rPr lang="es-ES" dirty="0" err="1" smtClean="0">
                <a:solidFill>
                  <a:schemeClr val="tx1"/>
                </a:solidFill>
              </a:rPr>
              <a:t>nenos</a:t>
            </a:r>
            <a:r>
              <a:rPr lang="es-ES" dirty="0" smtClean="0">
                <a:solidFill>
                  <a:schemeClr val="tx1"/>
                </a:solidFill>
              </a:rPr>
              <a:t> e queridas nenas, son Isabel II </a:t>
            </a:r>
            <a:r>
              <a:rPr lang="es-ES" dirty="0" err="1" smtClean="0">
                <a:solidFill>
                  <a:schemeClr val="tx1"/>
                </a:solidFill>
              </a:rPr>
              <a:t>filla</a:t>
            </a:r>
            <a:r>
              <a:rPr lang="es-ES" dirty="0" smtClean="0">
                <a:solidFill>
                  <a:schemeClr val="tx1"/>
                </a:solidFill>
              </a:rPr>
              <a:t> de Fernandito (</a:t>
            </a:r>
            <a:r>
              <a:rPr lang="es-ES" dirty="0">
                <a:solidFill>
                  <a:schemeClr val="tx1"/>
                </a:solidFill>
              </a:rPr>
              <a:t>F</a:t>
            </a:r>
            <a:r>
              <a:rPr lang="es-ES" dirty="0" smtClean="0">
                <a:solidFill>
                  <a:schemeClr val="tx1"/>
                </a:solidFill>
              </a:rPr>
              <a:t>ernando VII)</a:t>
            </a:r>
          </a:p>
          <a:p>
            <a:pPr algn="just"/>
            <a:r>
              <a:rPr lang="es-ES" dirty="0" smtClean="0">
                <a:solidFill>
                  <a:schemeClr val="tx1"/>
                </a:solidFill>
              </a:rPr>
              <a:t>No ano 1833 </a:t>
            </a:r>
            <a:r>
              <a:rPr lang="es-ES" dirty="0" err="1" smtClean="0">
                <a:solidFill>
                  <a:schemeClr val="tx1"/>
                </a:solidFill>
              </a:rPr>
              <a:t>subín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ao</a:t>
            </a:r>
            <a:r>
              <a:rPr lang="es-ES" dirty="0" smtClean="0">
                <a:solidFill>
                  <a:schemeClr val="tx1"/>
                </a:solidFill>
              </a:rPr>
              <a:t> trono con </a:t>
            </a:r>
            <a:r>
              <a:rPr lang="es-ES" dirty="0" err="1" smtClean="0">
                <a:solidFill>
                  <a:schemeClr val="tx1"/>
                </a:solidFill>
              </a:rPr>
              <a:t>só</a:t>
            </a:r>
            <a:r>
              <a:rPr lang="es-ES" dirty="0" smtClean="0">
                <a:solidFill>
                  <a:schemeClr val="tx1"/>
                </a:solidFill>
              </a:rPr>
              <a:t> 13 anos</a:t>
            </a:r>
            <a:r>
              <a:rPr lang="es-ES" dirty="0" smtClean="0">
                <a:solidFill>
                  <a:schemeClr val="tx1"/>
                </a:solidFill>
              </a:rPr>
              <a:t>. A </a:t>
            </a:r>
            <a:r>
              <a:rPr lang="es-ES" dirty="0" err="1" smtClean="0">
                <a:solidFill>
                  <a:schemeClr val="tx1"/>
                </a:solidFill>
              </a:rPr>
              <a:t>miña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nai</a:t>
            </a:r>
            <a:r>
              <a:rPr lang="es-ES" dirty="0" smtClean="0">
                <a:solidFill>
                  <a:schemeClr val="tx1"/>
                </a:solidFill>
              </a:rPr>
              <a:t> (María Cristina de Borbón </a:t>
            </a:r>
            <a:r>
              <a:rPr lang="es-ES" dirty="0" err="1" smtClean="0">
                <a:solidFill>
                  <a:schemeClr val="tx1"/>
                </a:solidFill>
              </a:rPr>
              <a:t>exerceu</a:t>
            </a:r>
            <a:r>
              <a:rPr lang="es-ES" dirty="0" smtClean="0">
                <a:solidFill>
                  <a:schemeClr val="tx1"/>
                </a:solidFill>
              </a:rPr>
              <a:t> a </a:t>
            </a:r>
            <a:r>
              <a:rPr lang="es-ES" dirty="0" err="1" smtClean="0">
                <a:solidFill>
                  <a:schemeClr val="tx1"/>
                </a:solidFill>
              </a:rPr>
              <a:t>rexencia</a:t>
            </a:r>
            <a:r>
              <a:rPr lang="es-ES" dirty="0" smtClean="0">
                <a:solidFill>
                  <a:schemeClr val="tx1"/>
                </a:solidFill>
              </a:rPr>
              <a:t> ata a </a:t>
            </a:r>
            <a:r>
              <a:rPr lang="es-ES" dirty="0" err="1" smtClean="0">
                <a:solidFill>
                  <a:schemeClr val="tx1"/>
                </a:solidFill>
              </a:rPr>
              <a:t>miña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maioría</a:t>
            </a:r>
            <a:r>
              <a:rPr lang="es-ES" dirty="0" smtClean="0">
                <a:solidFill>
                  <a:schemeClr val="tx1"/>
                </a:solidFill>
              </a:rPr>
              <a:t> de </a:t>
            </a:r>
            <a:r>
              <a:rPr lang="es-ES" dirty="0" err="1" smtClean="0">
                <a:solidFill>
                  <a:schemeClr val="tx1"/>
                </a:solidFill>
              </a:rPr>
              <a:t>idade</a:t>
            </a:r>
            <a:r>
              <a:rPr lang="es-ES" dirty="0" smtClean="0">
                <a:solidFill>
                  <a:schemeClr val="tx1"/>
                </a:solidFill>
              </a:rPr>
              <a:t>).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5 Llamada rectangular"/>
          <p:cNvSpPr/>
          <p:nvPr/>
        </p:nvSpPr>
        <p:spPr>
          <a:xfrm>
            <a:off x="3851920" y="2420888"/>
            <a:ext cx="4536504" cy="1800200"/>
          </a:xfrm>
          <a:prstGeom prst="wedgeRectCallout">
            <a:avLst>
              <a:gd name="adj1" fmla="val -88505"/>
              <a:gd name="adj2" fmla="val -450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err="1" smtClean="0">
                <a:solidFill>
                  <a:schemeClr val="tx1"/>
                </a:solidFill>
              </a:rPr>
              <a:t>Hai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xente</a:t>
            </a:r>
            <a:r>
              <a:rPr lang="es-ES" dirty="0" smtClean="0">
                <a:solidFill>
                  <a:schemeClr val="tx1"/>
                </a:solidFill>
              </a:rPr>
              <a:t> que me </a:t>
            </a:r>
            <a:r>
              <a:rPr lang="es-ES" dirty="0" err="1" smtClean="0">
                <a:solidFill>
                  <a:schemeClr val="tx1"/>
                </a:solidFill>
              </a:rPr>
              <a:t>apoia</a:t>
            </a:r>
            <a:r>
              <a:rPr lang="es-ES" dirty="0" smtClean="0">
                <a:solidFill>
                  <a:schemeClr val="tx1"/>
                </a:solidFill>
              </a:rPr>
              <a:t> (Isabelinos). Os </a:t>
            </a:r>
            <a:r>
              <a:rPr lang="es-ES" b="1" dirty="0" err="1" smtClean="0">
                <a:solidFill>
                  <a:schemeClr val="tx1"/>
                </a:solidFill>
              </a:rPr>
              <a:t>progresitas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queren</a:t>
            </a:r>
            <a:r>
              <a:rPr lang="es-ES" dirty="0" smtClean="0">
                <a:solidFill>
                  <a:schemeClr val="tx1"/>
                </a:solidFill>
              </a:rPr>
              <a:t> que </a:t>
            </a:r>
            <a:r>
              <a:rPr lang="es-ES" dirty="0" err="1" smtClean="0">
                <a:solidFill>
                  <a:schemeClr val="tx1"/>
                </a:solidFill>
              </a:rPr>
              <a:t>eu</a:t>
            </a:r>
            <a:r>
              <a:rPr lang="es-ES" dirty="0" smtClean="0">
                <a:solidFill>
                  <a:schemeClr val="tx1"/>
                </a:solidFill>
              </a:rPr>
              <a:t> teña poder, pero </a:t>
            </a:r>
            <a:r>
              <a:rPr lang="es-ES" dirty="0" err="1" smtClean="0">
                <a:solidFill>
                  <a:schemeClr val="tx1"/>
                </a:solidFill>
              </a:rPr>
              <a:t>tamén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queren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unha</a:t>
            </a:r>
            <a:r>
              <a:rPr lang="es-ES" dirty="0" smtClean="0">
                <a:solidFill>
                  <a:schemeClr val="tx1"/>
                </a:solidFill>
              </a:rPr>
              <a:t> constitución. </a:t>
            </a:r>
            <a:r>
              <a:rPr lang="es-ES" dirty="0" err="1" smtClean="0">
                <a:solidFill>
                  <a:schemeClr val="tx1"/>
                </a:solidFill>
              </a:rPr>
              <a:t>Queren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unha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b="1" dirty="0" smtClean="0">
                <a:solidFill>
                  <a:schemeClr val="tx1"/>
                </a:solidFill>
              </a:rPr>
              <a:t>monarquía constitucional</a:t>
            </a:r>
            <a:r>
              <a:rPr lang="es-ES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es-ES" dirty="0" err="1" smtClean="0">
                <a:solidFill>
                  <a:schemeClr val="tx1"/>
                </a:solidFill>
              </a:rPr>
              <a:t>Outros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apoian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ao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meu</a:t>
            </a:r>
            <a:r>
              <a:rPr lang="es-ES" dirty="0" smtClean="0">
                <a:solidFill>
                  <a:schemeClr val="tx1"/>
                </a:solidFill>
              </a:rPr>
              <a:t> tío (Carlistas).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6 Llamada rectangular"/>
          <p:cNvSpPr/>
          <p:nvPr/>
        </p:nvSpPr>
        <p:spPr>
          <a:xfrm>
            <a:off x="2699792" y="4581128"/>
            <a:ext cx="4536504" cy="1440160"/>
          </a:xfrm>
          <a:prstGeom prst="wedgeRectCallout">
            <a:avLst>
              <a:gd name="adj1" fmla="val -66315"/>
              <a:gd name="adj2" fmla="val -1897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err="1" smtClean="0">
                <a:solidFill>
                  <a:schemeClr val="tx1"/>
                </a:solidFill>
              </a:rPr>
              <a:t>Houbo</a:t>
            </a:r>
            <a:r>
              <a:rPr lang="es-ES" dirty="0" smtClean="0">
                <a:solidFill>
                  <a:schemeClr val="tx1"/>
                </a:solidFill>
              </a:rPr>
              <a:t> guerras entre Isabelinos e Carlistas, as </a:t>
            </a:r>
            <a:r>
              <a:rPr lang="es-ES" b="1" dirty="0" err="1" smtClean="0">
                <a:solidFill>
                  <a:schemeClr val="tx1"/>
                </a:solidFill>
              </a:rPr>
              <a:t>primeiras</a:t>
            </a:r>
            <a:r>
              <a:rPr lang="es-ES" b="1" dirty="0" smtClean="0">
                <a:solidFill>
                  <a:schemeClr val="tx1"/>
                </a:solidFill>
              </a:rPr>
              <a:t> guerras Carlistas </a:t>
            </a:r>
            <a:r>
              <a:rPr lang="es-ES" dirty="0" err="1" smtClean="0">
                <a:solidFill>
                  <a:schemeClr val="tx1"/>
                </a:solidFill>
              </a:rPr>
              <a:t>tiveron</a:t>
            </a:r>
            <a:r>
              <a:rPr lang="es-ES" dirty="0" smtClean="0">
                <a:solidFill>
                  <a:schemeClr val="tx1"/>
                </a:solidFill>
              </a:rPr>
              <a:t> lugar no ano </a:t>
            </a:r>
            <a:r>
              <a:rPr lang="es-ES" b="1" dirty="0" smtClean="0">
                <a:solidFill>
                  <a:schemeClr val="tx1"/>
                </a:solidFill>
              </a:rPr>
              <a:t>1833.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40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1710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Llamada rectangular"/>
          <p:cNvSpPr/>
          <p:nvPr/>
        </p:nvSpPr>
        <p:spPr>
          <a:xfrm>
            <a:off x="4139952" y="1052736"/>
            <a:ext cx="4536504" cy="2952328"/>
          </a:xfrm>
          <a:prstGeom prst="wedgeRectCallout">
            <a:avLst>
              <a:gd name="adj1" fmla="val -88514"/>
              <a:gd name="adj2" fmla="val 1924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Ola rapazas e rapaces. </a:t>
            </a:r>
            <a:r>
              <a:rPr lang="es-ES" b="1" dirty="0" smtClean="0">
                <a:solidFill>
                  <a:schemeClr val="tx1"/>
                </a:solidFill>
              </a:rPr>
              <a:t>Son Amadeo de </a:t>
            </a:r>
            <a:r>
              <a:rPr lang="es-ES" b="1" dirty="0" err="1" smtClean="0">
                <a:solidFill>
                  <a:schemeClr val="tx1"/>
                </a:solidFill>
              </a:rPr>
              <a:t>Saboia</a:t>
            </a:r>
            <a:r>
              <a:rPr lang="es-ES" dirty="0" smtClean="0">
                <a:solidFill>
                  <a:schemeClr val="tx1"/>
                </a:solidFill>
              </a:rPr>
              <a:t>. </a:t>
            </a:r>
            <a:r>
              <a:rPr lang="es-ES" dirty="0" err="1" smtClean="0">
                <a:solidFill>
                  <a:schemeClr val="tx1"/>
                </a:solidFill>
              </a:rPr>
              <a:t>Nacín</a:t>
            </a:r>
            <a:r>
              <a:rPr lang="es-ES" dirty="0" smtClean="0">
                <a:solidFill>
                  <a:schemeClr val="tx1"/>
                </a:solidFill>
              </a:rPr>
              <a:t> no </a:t>
            </a:r>
            <a:r>
              <a:rPr lang="es-ES" dirty="0" err="1" smtClean="0">
                <a:solidFill>
                  <a:schemeClr val="tx1"/>
                </a:solidFill>
              </a:rPr>
              <a:t>século</a:t>
            </a:r>
            <a:r>
              <a:rPr lang="es-ES" dirty="0" smtClean="0">
                <a:solidFill>
                  <a:schemeClr val="tx1"/>
                </a:solidFill>
              </a:rPr>
              <a:t> XIX, se </a:t>
            </a:r>
            <a:r>
              <a:rPr lang="es-ES" dirty="0" err="1" smtClean="0">
                <a:solidFill>
                  <a:schemeClr val="tx1"/>
                </a:solidFill>
              </a:rPr>
              <a:t>chego</a:t>
            </a:r>
            <a:r>
              <a:rPr lang="es-ES" dirty="0" smtClean="0">
                <a:solidFill>
                  <a:schemeClr val="tx1"/>
                </a:solidFill>
              </a:rPr>
              <a:t> a ter nacido no </a:t>
            </a:r>
            <a:r>
              <a:rPr lang="es-ES" dirty="0" err="1" smtClean="0">
                <a:solidFill>
                  <a:schemeClr val="tx1"/>
                </a:solidFill>
              </a:rPr>
              <a:t>século</a:t>
            </a:r>
            <a:r>
              <a:rPr lang="es-ES" dirty="0" smtClean="0">
                <a:solidFill>
                  <a:schemeClr val="tx1"/>
                </a:solidFill>
              </a:rPr>
              <a:t> XXI a </a:t>
            </a:r>
            <a:r>
              <a:rPr lang="es-ES" dirty="0" err="1" smtClean="0">
                <a:solidFill>
                  <a:schemeClr val="tx1"/>
                </a:solidFill>
              </a:rPr>
              <a:t>miña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conta</a:t>
            </a:r>
            <a:r>
              <a:rPr lang="es-ES" dirty="0" smtClean="0">
                <a:solidFill>
                  <a:schemeClr val="tx1"/>
                </a:solidFill>
              </a:rPr>
              <a:t> de </a:t>
            </a:r>
            <a:r>
              <a:rPr lang="es-ES" dirty="0" err="1" smtClean="0">
                <a:solidFill>
                  <a:schemeClr val="tx1"/>
                </a:solidFill>
              </a:rPr>
              <a:t>TikTok</a:t>
            </a:r>
            <a:r>
              <a:rPr lang="es-ES" dirty="0" smtClean="0">
                <a:solidFill>
                  <a:schemeClr val="tx1"/>
                </a:solidFill>
              </a:rPr>
              <a:t> sería @</a:t>
            </a:r>
            <a:r>
              <a:rPr lang="es-ES" b="1" dirty="0" err="1" smtClean="0">
                <a:solidFill>
                  <a:schemeClr val="tx1"/>
                </a:solidFill>
              </a:rPr>
              <a:t>AmadeoI</a:t>
            </a:r>
            <a:r>
              <a:rPr lang="es-ES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es-ES" dirty="0" err="1" smtClean="0">
                <a:solidFill>
                  <a:schemeClr val="tx1"/>
                </a:solidFill>
              </a:rPr>
              <a:t>Reinei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soamente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dous</a:t>
            </a:r>
            <a:r>
              <a:rPr lang="es-ES" dirty="0" smtClean="0">
                <a:solidFill>
                  <a:schemeClr val="tx1"/>
                </a:solidFill>
              </a:rPr>
              <a:t> anos, do 1871 </a:t>
            </a:r>
            <a:r>
              <a:rPr lang="es-ES" dirty="0" err="1" smtClean="0">
                <a:solidFill>
                  <a:schemeClr val="tx1"/>
                </a:solidFill>
              </a:rPr>
              <a:t>ao</a:t>
            </a:r>
            <a:r>
              <a:rPr lang="es-ES" dirty="0" smtClean="0">
                <a:solidFill>
                  <a:schemeClr val="tx1"/>
                </a:solidFill>
              </a:rPr>
              <a:t> 1873, porque </a:t>
            </a:r>
            <a:r>
              <a:rPr lang="es-ES" dirty="0" err="1" smtClean="0">
                <a:solidFill>
                  <a:schemeClr val="tx1"/>
                </a:solidFill>
              </a:rPr>
              <a:t>eu</a:t>
            </a:r>
            <a:r>
              <a:rPr lang="es-ES" dirty="0" smtClean="0">
                <a:solidFill>
                  <a:schemeClr val="tx1"/>
                </a:solidFill>
              </a:rPr>
              <a:t> son italiano e non </a:t>
            </a:r>
            <a:r>
              <a:rPr lang="es-ES" dirty="0" err="1" smtClean="0">
                <a:solidFill>
                  <a:schemeClr val="tx1"/>
                </a:solidFill>
              </a:rPr>
              <a:t>teño</a:t>
            </a:r>
            <a:r>
              <a:rPr lang="es-ES" dirty="0" smtClean="0">
                <a:solidFill>
                  <a:schemeClr val="tx1"/>
                </a:solidFill>
              </a:rPr>
              <a:t> demasiados amigos aquí.</a:t>
            </a:r>
          </a:p>
          <a:p>
            <a:pPr algn="just"/>
            <a:r>
              <a:rPr lang="es-ES" dirty="0" smtClean="0">
                <a:solidFill>
                  <a:schemeClr val="tx1"/>
                </a:solidFill>
              </a:rPr>
              <a:t>Cando </a:t>
            </a:r>
            <a:r>
              <a:rPr lang="es-ES" dirty="0" err="1" smtClean="0">
                <a:solidFill>
                  <a:schemeClr val="tx1"/>
                </a:solidFill>
              </a:rPr>
              <a:t>eu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abdiquei</a:t>
            </a:r>
            <a:r>
              <a:rPr lang="es-ES" dirty="0" smtClean="0">
                <a:solidFill>
                  <a:schemeClr val="tx1"/>
                </a:solidFill>
              </a:rPr>
              <a:t> (</a:t>
            </a:r>
            <a:r>
              <a:rPr lang="es-ES" dirty="0" err="1" smtClean="0">
                <a:solidFill>
                  <a:schemeClr val="tx1"/>
                </a:solidFill>
              </a:rPr>
              <a:t>deixei</a:t>
            </a:r>
            <a:r>
              <a:rPr lang="es-ES" dirty="0" smtClean="0">
                <a:solidFill>
                  <a:schemeClr val="tx1"/>
                </a:solidFill>
              </a:rPr>
              <a:t> o trono) </a:t>
            </a:r>
            <a:r>
              <a:rPr lang="es-ES" dirty="0" err="1" smtClean="0">
                <a:solidFill>
                  <a:schemeClr val="tx1"/>
                </a:solidFill>
              </a:rPr>
              <a:t>instaurouse</a:t>
            </a:r>
            <a:r>
              <a:rPr lang="es-ES" dirty="0" smtClean="0">
                <a:solidFill>
                  <a:schemeClr val="tx1"/>
                </a:solidFill>
              </a:rPr>
              <a:t> a </a:t>
            </a:r>
            <a:r>
              <a:rPr lang="es-ES" b="1" dirty="0" err="1" smtClean="0">
                <a:solidFill>
                  <a:schemeClr val="tx1"/>
                </a:solidFill>
              </a:rPr>
              <a:t>Primeira</a:t>
            </a:r>
            <a:r>
              <a:rPr lang="es-ES" b="1" dirty="0" smtClean="0">
                <a:solidFill>
                  <a:schemeClr val="tx1"/>
                </a:solidFill>
              </a:rPr>
              <a:t> República </a:t>
            </a:r>
            <a:r>
              <a:rPr lang="es-ES" dirty="0" smtClean="0">
                <a:solidFill>
                  <a:schemeClr val="tx1"/>
                </a:solidFill>
              </a:rPr>
              <a:t>(1873-1874).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690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776864" cy="622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619672" y="2564904"/>
            <a:ext cx="201622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IDADE ANTIGA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547664" y="3501008"/>
            <a:ext cx="201622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IDADE MEDIA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619673" y="4509120"/>
            <a:ext cx="21602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IDADE MODERNA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187624" y="5445224"/>
            <a:ext cx="324036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IDADE CONTEMPORÁNEA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932040" y="1772816"/>
            <a:ext cx="36004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>
                <a:solidFill>
                  <a:schemeClr val="tx1"/>
                </a:solidFill>
              </a:rPr>
              <a:t>Hai</a:t>
            </a:r>
            <a:r>
              <a:rPr lang="es-ES" b="1" dirty="0" smtClean="0">
                <a:solidFill>
                  <a:schemeClr val="tx1"/>
                </a:solidFill>
              </a:rPr>
              <a:t> cinco </a:t>
            </a:r>
            <a:r>
              <a:rPr lang="es-ES" b="1" dirty="0" err="1" smtClean="0">
                <a:solidFill>
                  <a:schemeClr val="tx1"/>
                </a:solidFill>
              </a:rPr>
              <a:t>millóns</a:t>
            </a:r>
            <a:r>
              <a:rPr lang="es-ES" b="1" dirty="0" smtClean="0">
                <a:solidFill>
                  <a:schemeClr val="tx1"/>
                </a:solidFill>
              </a:rPr>
              <a:t> de anos ata a aparición da escritura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454674" y="2564904"/>
            <a:ext cx="429379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>
                <a:solidFill>
                  <a:schemeClr val="tx1"/>
                </a:solidFill>
              </a:rPr>
              <a:t>Comeza</a:t>
            </a:r>
            <a:r>
              <a:rPr lang="es-ES" b="1" dirty="0" smtClean="0">
                <a:solidFill>
                  <a:schemeClr val="tx1"/>
                </a:solidFill>
              </a:rPr>
              <a:t> no ano 3500 a.C.</a:t>
            </a:r>
          </a:p>
          <a:p>
            <a:pPr algn="ctr"/>
            <a:r>
              <a:rPr lang="es-ES" b="1" dirty="0" smtClean="0">
                <a:solidFill>
                  <a:schemeClr val="tx1"/>
                </a:solidFill>
              </a:rPr>
              <a:t>Remata no 476 </a:t>
            </a:r>
            <a:r>
              <a:rPr lang="es-ES" b="1" dirty="0" err="1" smtClean="0">
                <a:solidFill>
                  <a:schemeClr val="tx1"/>
                </a:solidFill>
              </a:rPr>
              <a:t>co</a:t>
            </a:r>
            <a:r>
              <a:rPr lang="es-ES" b="1" dirty="0" smtClean="0">
                <a:solidFill>
                  <a:schemeClr val="tx1"/>
                </a:solidFill>
              </a:rPr>
              <a:t> fin do imperio romano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454674" y="3429000"/>
            <a:ext cx="429379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>
                <a:solidFill>
                  <a:schemeClr val="tx1"/>
                </a:solidFill>
              </a:rPr>
              <a:t>Comeza</a:t>
            </a:r>
            <a:r>
              <a:rPr lang="es-ES" b="1" dirty="0" smtClean="0">
                <a:solidFill>
                  <a:schemeClr val="tx1"/>
                </a:solidFill>
              </a:rPr>
              <a:t> no 476 </a:t>
            </a:r>
            <a:r>
              <a:rPr lang="es-ES" b="1" dirty="0" err="1" smtClean="0">
                <a:solidFill>
                  <a:schemeClr val="tx1"/>
                </a:solidFill>
              </a:rPr>
              <a:t>co</a:t>
            </a:r>
            <a:r>
              <a:rPr lang="es-ES" b="1" dirty="0" smtClean="0">
                <a:solidFill>
                  <a:schemeClr val="tx1"/>
                </a:solidFill>
              </a:rPr>
              <a:t> fin do imperio romano.</a:t>
            </a:r>
          </a:p>
          <a:p>
            <a:pPr algn="ctr"/>
            <a:r>
              <a:rPr lang="es-ES" b="1" dirty="0" smtClean="0">
                <a:solidFill>
                  <a:schemeClr val="tx1"/>
                </a:solidFill>
              </a:rPr>
              <a:t>Remata </a:t>
            </a:r>
            <a:r>
              <a:rPr lang="es-ES" b="1" dirty="0" err="1" smtClean="0">
                <a:solidFill>
                  <a:schemeClr val="tx1"/>
                </a:solidFill>
              </a:rPr>
              <a:t>co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r>
              <a:rPr lang="es-ES" b="1" dirty="0" err="1" smtClean="0">
                <a:solidFill>
                  <a:schemeClr val="tx1"/>
                </a:solidFill>
              </a:rPr>
              <a:t>descubrimento</a:t>
            </a:r>
            <a:r>
              <a:rPr lang="es-ES" b="1" dirty="0" smtClean="0">
                <a:solidFill>
                  <a:schemeClr val="tx1"/>
                </a:solidFill>
              </a:rPr>
              <a:t> de América en 1492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499992" y="4437112"/>
            <a:ext cx="429379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>
                <a:solidFill>
                  <a:schemeClr val="tx1"/>
                </a:solidFill>
              </a:rPr>
              <a:t>Comeza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r>
              <a:rPr lang="es-ES" b="1" dirty="0" err="1" smtClean="0">
                <a:solidFill>
                  <a:schemeClr val="tx1"/>
                </a:solidFill>
              </a:rPr>
              <a:t>co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r>
              <a:rPr lang="es-ES" b="1" dirty="0" err="1" smtClean="0">
                <a:solidFill>
                  <a:schemeClr val="tx1"/>
                </a:solidFill>
              </a:rPr>
              <a:t>descubrimento</a:t>
            </a:r>
            <a:r>
              <a:rPr lang="es-ES" b="1" dirty="0" smtClean="0">
                <a:solidFill>
                  <a:schemeClr val="tx1"/>
                </a:solidFill>
              </a:rPr>
              <a:t> de América en 1492 e remata coa Revolución francesa en 1789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364088" y="5373216"/>
            <a:ext cx="3746446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>
                <a:solidFill>
                  <a:schemeClr val="tx1"/>
                </a:solidFill>
              </a:rPr>
              <a:t>Comeza</a:t>
            </a:r>
            <a:r>
              <a:rPr lang="es-ES" b="1" dirty="0" smtClean="0">
                <a:solidFill>
                  <a:schemeClr val="tx1"/>
                </a:solidFill>
              </a:rPr>
              <a:t> coa Revolución francesa en 1789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353097" y="332656"/>
            <a:ext cx="4293790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</a:rPr>
              <a:t>IDADES DA HISTORIA</a:t>
            </a:r>
            <a:endParaRPr lang="es-E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73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CRONOGRAMA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7679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6228184" y="4005064"/>
            <a:ext cx="1800200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I</a:t>
            </a:r>
            <a:r>
              <a:rPr lang="es-ES" dirty="0" smtClean="0">
                <a:solidFill>
                  <a:schemeClr val="tx1"/>
                </a:solidFill>
              </a:rPr>
              <a:t> REPÚBLICA</a:t>
            </a:r>
          </a:p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163" y="5083858"/>
            <a:ext cx="1224241" cy="81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110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4907280" cy="27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 RESTAURACIÓN DOS BORBÓNS</a:t>
            </a:r>
            <a:br>
              <a:rPr lang="es-ES" dirty="0" smtClean="0"/>
            </a:br>
            <a:r>
              <a:rPr lang="es-ES" dirty="0" smtClean="0"/>
              <a:t>1874-1931</a:t>
            </a:r>
            <a:endParaRPr lang="es-ES" dirty="0"/>
          </a:p>
        </p:txBody>
      </p:sp>
      <p:sp>
        <p:nvSpPr>
          <p:cNvPr id="5" name="4 Llamada rectangular"/>
          <p:cNvSpPr/>
          <p:nvPr/>
        </p:nvSpPr>
        <p:spPr>
          <a:xfrm>
            <a:off x="4139952" y="2060848"/>
            <a:ext cx="4536504" cy="1944216"/>
          </a:xfrm>
          <a:prstGeom prst="wedgeRectCallout">
            <a:avLst>
              <a:gd name="adj1" fmla="val -80378"/>
              <a:gd name="adj2" fmla="val -72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err="1" smtClean="0">
                <a:solidFill>
                  <a:schemeClr val="tx1"/>
                </a:solidFill>
              </a:rPr>
              <a:t>Bos</a:t>
            </a:r>
            <a:r>
              <a:rPr lang="es-ES" dirty="0" smtClean="0">
                <a:solidFill>
                  <a:schemeClr val="tx1"/>
                </a:solidFill>
              </a:rPr>
              <a:t> días! Son Alfonso XII, </a:t>
            </a:r>
            <a:r>
              <a:rPr lang="es-ES" dirty="0" err="1" smtClean="0">
                <a:solidFill>
                  <a:schemeClr val="tx1"/>
                </a:solidFill>
              </a:rPr>
              <a:t>fillo</a:t>
            </a:r>
            <a:r>
              <a:rPr lang="es-ES" dirty="0" smtClean="0">
                <a:solidFill>
                  <a:schemeClr val="tx1"/>
                </a:solidFill>
              </a:rPr>
              <a:t> de Isabel II, neto de Fernando VII e </a:t>
            </a:r>
            <a:r>
              <a:rPr lang="es-ES" dirty="0" err="1" smtClean="0">
                <a:solidFill>
                  <a:schemeClr val="tx1"/>
                </a:solidFill>
              </a:rPr>
              <a:t>bisneto</a:t>
            </a:r>
            <a:r>
              <a:rPr lang="es-ES" dirty="0" smtClean="0">
                <a:solidFill>
                  <a:schemeClr val="tx1"/>
                </a:solidFill>
              </a:rPr>
              <a:t> de Carlos IV. </a:t>
            </a:r>
            <a:r>
              <a:rPr lang="es-ES" dirty="0" err="1" smtClean="0">
                <a:solidFill>
                  <a:schemeClr val="tx1"/>
                </a:solidFill>
              </a:rPr>
              <a:t>Na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miña</a:t>
            </a:r>
            <a:r>
              <a:rPr lang="es-ES" dirty="0" smtClean="0">
                <a:solidFill>
                  <a:schemeClr val="tx1"/>
                </a:solidFill>
              </a:rPr>
              <a:t> familia somos </a:t>
            </a:r>
            <a:r>
              <a:rPr lang="es-ES" dirty="0" err="1" smtClean="0">
                <a:solidFill>
                  <a:schemeClr val="tx1"/>
                </a:solidFill>
              </a:rPr>
              <a:t>moito</a:t>
            </a:r>
            <a:r>
              <a:rPr lang="es-ES" dirty="0" smtClean="0">
                <a:solidFill>
                  <a:schemeClr val="tx1"/>
                </a:solidFill>
              </a:rPr>
              <a:t> de números romanos.</a:t>
            </a:r>
          </a:p>
          <a:p>
            <a:pPr algn="just"/>
            <a:r>
              <a:rPr lang="es-ES" dirty="0" err="1" smtClean="0">
                <a:solidFill>
                  <a:schemeClr val="tx1"/>
                </a:solidFill>
              </a:rPr>
              <a:t>Cheguei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ao</a:t>
            </a:r>
            <a:r>
              <a:rPr lang="es-ES" dirty="0" smtClean="0">
                <a:solidFill>
                  <a:schemeClr val="tx1"/>
                </a:solidFill>
              </a:rPr>
              <a:t> poder no ano 1874, cando </a:t>
            </a:r>
            <a:r>
              <a:rPr lang="es-ES" dirty="0" err="1" smtClean="0">
                <a:solidFill>
                  <a:schemeClr val="tx1"/>
                </a:solidFill>
              </a:rPr>
              <a:t>rematou</a:t>
            </a:r>
            <a:r>
              <a:rPr lang="es-ES" dirty="0" smtClean="0">
                <a:solidFill>
                  <a:schemeClr val="tx1"/>
                </a:solidFill>
              </a:rPr>
              <a:t> a </a:t>
            </a:r>
            <a:r>
              <a:rPr lang="es-ES" dirty="0" err="1" smtClean="0">
                <a:solidFill>
                  <a:schemeClr val="tx1"/>
                </a:solidFill>
              </a:rPr>
              <a:t>Primeira</a:t>
            </a:r>
            <a:r>
              <a:rPr lang="es-ES" dirty="0" smtClean="0">
                <a:solidFill>
                  <a:schemeClr val="tx1"/>
                </a:solidFill>
              </a:rPr>
              <a:t> República</a:t>
            </a:r>
            <a:r>
              <a:rPr lang="es-ES" dirty="0" smtClean="0">
                <a:solidFill>
                  <a:schemeClr val="tx1"/>
                </a:solidFill>
              </a:rPr>
              <a:t>. </a:t>
            </a:r>
            <a:r>
              <a:rPr lang="es-ES" dirty="0" err="1" smtClean="0">
                <a:solidFill>
                  <a:schemeClr val="tx1"/>
                </a:solidFill>
              </a:rPr>
              <a:t>Iníciase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neste</a:t>
            </a:r>
            <a:r>
              <a:rPr lang="es-ES" dirty="0" smtClean="0">
                <a:solidFill>
                  <a:schemeClr val="tx1"/>
                </a:solidFill>
              </a:rPr>
              <a:t> momento </a:t>
            </a:r>
            <a:r>
              <a:rPr lang="es-ES" dirty="0" err="1" smtClean="0">
                <a:solidFill>
                  <a:schemeClr val="tx1"/>
                </a:solidFill>
              </a:rPr>
              <a:t>unha</a:t>
            </a:r>
            <a:r>
              <a:rPr lang="es-ES" dirty="0" smtClean="0">
                <a:solidFill>
                  <a:schemeClr val="tx1"/>
                </a:solidFill>
              </a:rPr>
              <a:t> nova etapa, a Restauración.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5 Llamada rectangular"/>
          <p:cNvSpPr/>
          <p:nvPr/>
        </p:nvSpPr>
        <p:spPr>
          <a:xfrm>
            <a:off x="3203848" y="4581128"/>
            <a:ext cx="5040560" cy="1944216"/>
          </a:xfrm>
          <a:prstGeom prst="wedgeRectCallout">
            <a:avLst>
              <a:gd name="adj1" fmla="val -60647"/>
              <a:gd name="adj2" fmla="val -13325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Como </a:t>
            </a:r>
            <a:r>
              <a:rPr lang="es-ES" dirty="0" err="1" smtClean="0">
                <a:solidFill>
                  <a:schemeClr val="tx1"/>
                </a:solidFill>
              </a:rPr>
              <a:t>xa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sei</a:t>
            </a:r>
            <a:r>
              <a:rPr lang="es-ES" dirty="0" smtClean="0">
                <a:solidFill>
                  <a:schemeClr val="tx1"/>
                </a:solidFill>
              </a:rPr>
              <a:t> que a </a:t>
            </a:r>
            <a:r>
              <a:rPr lang="es-ES" dirty="0" err="1" smtClean="0">
                <a:solidFill>
                  <a:schemeClr val="tx1"/>
                </a:solidFill>
              </a:rPr>
              <a:t>xente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gústalle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moito</a:t>
            </a:r>
            <a:r>
              <a:rPr lang="es-ES" dirty="0" smtClean="0">
                <a:solidFill>
                  <a:schemeClr val="tx1"/>
                </a:solidFill>
              </a:rPr>
              <a:t> gobernar e non para de pelearse para </a:t>
            </a:r>
            <a:r>
              <a:rPr lang="es-ES" dirty="0" err="1" smtClean="0">
                <a:solidFill>
                  <a:schemeClr val="tx1"/>
                </a:solidFill>
              </a:rPr>
              <a:t>facelo</a:t>
            </a:r>
            <a:r>
              <a:rPr lang="es-ES" dirty="0" smtClean="0">
                <a:solidFill>
                  <a:schemeClr val="tx1"/>
                </a:solidFill>
              </a:rPr>
              <a:t>, </a:t>
            </a:r>
            <a:r>
              <a:rPr lang="es-ES" dirty="0" err="1" smtClean="0">
                <a:solidFill>
                  <a:schemeClr val="tx1"/>
                </a:solidFill>
              </a:rPr>
              <a:t>decidín</a:t>
            </a:r>
            <a:r>
              <a:rPr lang="es-ES" dirty="0" smtClean="0">
                <a:solidFill>
                  <a:schemeClr val="tx1"/>
                </a:solidFill>
              </a:rPr>
              <a:t> alternar os </a:t>
            </a:r>
            <a:r>
              <a:rPr lang="es-ES" dirty="0" err="1" smtClean="0">
                <a:solidFill>
                  <a:schemeClr val="tx1"/>
                </a:solidFill>
              </a:rPr>
              <a:t>gobernos</a:t>
            </a:r>
            <a:r>
              <a:rPr lang="es-ES" dirty="0" smtClean="0">
                <a:solidFill>
                  <a:schemeClr val="tx1"/>
                </a:solidFill>
              </a:rPr>
              <a:t> durante o </a:t>
            </a:r>
            <a:r>
              <a:rPr lang="es-ES" dirty="0" err="1" smtClean="0">
                <a:solidFill>
                  <a:schemeClr val="tx1"/>
                </a:solidFill>
              </a:rPr>
              <a:t>meu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mandanto</a:t>
            </a:r>
            <a:r>
              <a:rPr lang="es-ES" dirty="0" smtClean="0">
                <a:solidFill>
                  <a:schemeClr val="tx1"/>
                </a:solidFill>
              </a:rPr>
              <a:t>. É </a:t>
            </a:r>
            <a:r>
              <a:rPr lang="es-ES" dirty="0" err="1" smtClean="0">
                <a:solidFill>
                  <a:schemeClr val="tx1"/>
                </a:solidFill>
              </a:rPr>
              <a:t>dicir</a:t>
            </a:r>
            <a:r>
              <a:rPr lang="es-ES" dirty="0" smtClean="0">
                <a:solidFill>
                  <a:schemeClr val="tx1"/>
                </a:solidFill>
              </a:rPr>
              <a:t>, o sistema político era bipartidista (conservador e liberal). </a:t>
            </a:r>
          </a:p>
          <a:p>
            <a:pPr algn="just"/>
            <a:r>
              <a:rPr lang="es-ES" dirty="0" smtClean="0">
                <a:solidFill>
                  <a:schemeClr val="tx1"/>
                </a:solidFill>
              </a:rPr>
              <a:t>Eu estaba no exilio en Gran Bretaña e un día </a:t>
            </a:r>
            <a:r>
              <a:rPr lang="es-ES" dirty="0" err="1" smtClean="0">
                <a:solidFill>
                  <a:schemeClr val="tx1"/>
                </a:solidFill>
              </a:rPr>
              <a:t>recibín</a:t>
            </a:r>
            <a:r>
              <a:rPr lang="es-ES" dirty="0" smtClean="0">
                <a:solidFill>
                  <a:schemeClr val="tx1"/>
                </a:solidFill>
              </a:rPr>
              <a:t> un telegrama. Era de Cánovas del Castillo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00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 RESTAURACIÓN DOS BORBÓNS</a:t>
            </a:r>
            <a:br>
              <a:rPr lang="es-ES" dirty="0" smtClean="0"/>
            </a:br>
            <a:r>
              <a:rPr lang="es-ES" dirty="0" smtClean="0"/>
              <a:t>1874-1931</a:t>
            </a:r>
            <a:endParaRPr lang="es-E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4907280" cy="27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Llamada rectangular"/>
          <p:cNvSpPr/>
          <p:nvPr/>
        </p:nvSpPr>
        <p:spPr>
          <a:xfrm>
            <a:off x="4427984" y="2060848"/>
            <a:ext cx="4248472" cy="1944216"/>
          </a:xfrm>
          <a:prstGeom prst="wedgeRectCallout">
            <a:avLst>
              <a:gd name="adj1" fmla="val -81600"/>
              <a:gd name="adj2" fmla="val -223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err="1" smtClean="0">
                <a:solidFill>
                  <a:schemeClr val="tx1"/>
                </a:solidFill>
              </a:rPr>
              <a:t>Morrín</a:t>
            </a:r>
            <a:r>
              <a:rPr lang="es-ES" dirty="0" smtClean="0">
                <a:solidFill>
                  <a:schemeClr val="tx1"/>
                </a:solidFill>
              </a:rPr>
              <a:t> no ano 1885 e a </a:t>
            </a:r>
            <a:r>
              <a:rPr lang="es-ES" dirty="0" err="1" smtClean="0">
                <a:solidFill>
                  <a:schemeClr val="tx1"/>
                </a:solidFill>
              </a:rPr>
              <a:t>miña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muller</a:t>
            </a:r>
            <a:r>
              <a:rPr lang="es-ES" dirty="0" smtClean="0">
                <a:solidFill>
                  <a:schemeClr val="tx1"/>
                </a:solidFill>
              </a:rPr>
              <a:t> María Cristina </a:t>
            </a:r>
            <a:r>
              <a:rPr lang="es-ES" dirty="0" err="1" smtClean="0">
                <a:solidFill>
                  <a:schemeClr val="tx1"/>
                </a:solidFill>
              </a:rPr>
              <a:t>exerceu</a:t>
            </a:r>
            <a:r>
              <a:rPr lang="es-ES" dirty="0" smtClean="0">
                <a:solidFill>
                  <a:schemeClr val="tx1"/>
                </a:solidFill>
              </a:rPr>
              <a:t> a </a:t>
            </a:r>
            <a:r>
              <a:rPr lang="es-ES" dirty="0" err="1" smtClean="0">
                <a:solidFill>
                  <a:schemeClr val="tx1"/>
                </a:solidFill>
              </a:rPr>
              <a:t>rexencia</a:t>
            </a:r>
            <a:r>
              <a:rPr lang="es-ES" dirty="0" smtClean="0">
                <a:solidFill>
                  <a:schemeClr val="tx1"/>
                </a:solidFill>
              </a:rPr>
              <a:t> ata que o </a:t>
            </a:r>
            <a:r>
              <a:rPr lang="es-ES" dirty="0" err="1" smtClean="0">
                <a:solidFill>
                  <a:schemeClr val="tx1"/>
                </a:solidFill>
              </a:rPr>
              <a:t>noso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fillo</a:t>
            </a:r>
            <a:r>
              <a:rPr lang="es-ES" dirty="0" smtClean="0">
                <a:solidFill>
                  <a:schemeClr val="tx1"/>
                </a:solidFill>
              </a:rPr>
              <a:t> Alfonso XIII </a:t>
            </a:r>
            <a:r>
              <a:rPr lang="es-ES" dirty="0" err="1" smtClean="0">
                <a:solidFill>
                  <a:schemeClr val="tx1"/>
                </a:solidFill>
              </a:rPr>
              <a:t>cumplíu</a:t>
            </a:r>
            <a:r>
              <a:rPr lang="es-ES" dirty="0" smtClean="0">
                <a:solidFill>
                  <a:schemeClr val="tx1"/>
                </a:solidFill>
              </a:rPr>
              <a:t> os 16 anos.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79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3901440" cy="26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95536" y="5301208"/>
            <a:ext cx="3600400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María Cristina de Habsburgo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801032" y="4337233"/>
            <a:ext cx="3600400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Alfonso XIII</a:t>
            </a:r>
          </a:p>
          <a:p>
            <a:pPr algn="ctr"/>
            <a:r>
              <a:rPr lang="es-ES" sz="2000" dirty="0" err="1" smtClean="0">
                <a:solidFill>
                  <a:schemeClr val="tx1"/>
                </a:solidFill>
              </a:rPr>
              <a:t>Empecei</a:t>
            </a:r>
            <a:r>
              <a:rPr lang="es-ES" sz="2000" dirty="0" smtClean="0">
                <a:solidFill>
                  <a:schemeClr val="tx1"/>
                </a:solidFill>
              </a:rPr>
              <a:t> a reinar no ano 1902, cando tiña 16 anos.</a:t>
            </a:r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upload.wikimedia.org/wikipedia/commons/thumb/9/98/Caba_Reina_%283%29.jpg/800px-Caba_Reina_%283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90" y="300486"/>
            <a:ext cx="3044308" cy="487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525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1. En que ano aparece a escritura?</a:t>
            </a:r>
          </a:p>
          <a:p>
            <a:r>
              <a:rPr lang="es-ES" dirty="0" smtClean="0"/>
              <a:t>2. En que ano remata o Imperio Romano?</a:t>
            </a:r>
          </a:p>
          <a:p>
            <a:r>
              <a:rPr lang="es-ES" dirty="0" smtClean="0"/>
              <a:t>3. En que ano se </a:t>
            </a:r>
            <a:r>
              <a:rPr lang="es-ES" dirty="0" err="1" smtClean="0"/>
              <a:t>descubríu</a:t>
            </a:r>
            <a:r>
              <a:rPr lang="es-ES" dirty="0" smtClean="0"/>
              <a:t> América?</a:t>
            </a:r>
          </a:p>
          <a:p>
            <a:pPr algn="just"/>
            <a:r>
              <a:rPr lang="es-ES" dirty="0" smtClean="0"/>
              <a:t>4. En que ano </a:t>
            </a:r>
            <a:r>
              <a:rPr lang="es-ES" dirty="0" err="1" smtClean="0"/>
              <a:t>tivo</a:t>
            </a:r>
            <a:r>
              <a:rPr lang="es-ES" dirty="0" smtClean="0"/>
              <a:t> lugar a Revolución francesa?</a:t>
            </a:r>
          </a:p>
          <a:p>
            <a:r>
              <a:rPr lang="es-ES" dirty="0" smtClean="0"/>
              <a:t>5. Cales son as </a:t>
            </a:r>
            <a:r>
              <a:rPr lang="es-ES" dirty="0" err="1"/>
              <a:t>I</a:t>
            </a:r>
            <a:r>
              <a:rPr lang="es-ES" dirty="0" err="1" smtClean="0"/>
              <a:t>dades</a:t>
            </a:r>
            <a:r>
              <a:rPr lang="es-ES" dirty="0" smtClean="0"/>
              <a:t> da Historia e que marca o </a:t>
            </a:r>
            <a:r>
              <a:rPr lang="es-ES" dirty="0" err="1" smtClean="0"/>
              <a:t>seu</a:t>
            </a:r>
            <a:r>
              <a:rPr lang="es-ES" dirty="0" smtClean="0"/>
              <a:t> </a:t>
            </a:r>
            <a:r>
              <a:rPr lang="es-ES" dirty="0" err="1" smtClean="0"/>
              <a:t>comezo</a:t>
            </a:r>
            <a:r>
              <a:rPr lang="es-ES" dirty="0" smtClean="0"/>
              <a:t>?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829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Os </a:t>
            </a:r>
            <a:r>
              <a:rPr lang="es-ES" dirty="0" err="1" smtClean="0"/>
              <a:t>protragosnitstas</a:t>
            </a:r>
            <a:r>
              <a:rPr lang="es-ES" dirty="0" smtClean="0"/>
              <a:t> de </a:t>
            </a:r>
            <a:r>
              <a:rPr lang="es-ES" dirty="0" err="1" smtClean="0"/>
              <a:t>hoxe</a:t>
            </a:r>
            <a:r>
              <a:rPr lang="es-ES" dirty="0" smtClean="0"/>
              <a:t> son</a:t>
            </a:r>
            <a:endParaRPr lang="es-ES" dirty="0"/>
          </a:p>
        </p:txBody>
      </p:sp>
      <p:pic>
        <p:nvPicPr>
          <p:cNvPr id="7" name="Picture 4" descr="Jacques-Louis David - The Emperor Napoleon in His Study at the Tuileries - Google Art Projec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98" y="1484784"/>
            <a:ext cx="1866900" cy="311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rlos IV de roj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28800"/>
            <a:ext cx="248255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51520" y="4725144"/>
            <a:ext cx="2304256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Napoleón Bonaparte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Necesito un </a:t>
            </a:r>
            <a:r>
              <a:rPr lang="es-ES" dirty="0" err="1" smtClean="0">
                <a:solidFill>
                  <a:schemeClr val="tx1"/>
                </a:solidFill>
              </a:rPr>
              <a:t>novo</a:t>
            </a:r>
            <a:r>
              <a:rPr lang="es-ES" dirty="0" smtClean="0">
                <a:solidFill>
                  <a:schemeClr val="tx1"/>
                </a:solidFill>
              </a:rPr>
              <a:t> estilista.</a:t>
            </a:r>
          </a:p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197459" y="5157192"/>
            <a:ext cx="2304256" cy="1512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Carlos IV. 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“Eu so quería </a:t>
            </a:r>
            <a:r>
              <a:rPr lang="es-ES" dirty="0" err="1" smtClean="0">
                <a:solidFill>
                  <a:schemeClr val="tx1"/>
                </a:solidFill>
              </a:rPr>
              <a:t>axudar</a:t>
            </a:r>
            <a:r>
              <a:rPr lang="es-ES" dirty="0" smtClean="0">
                <a:solidFill>
                  <a:schemeClr val="tx1"/>
                </a:solidFill>
              </a:rPr>
              <a:t>, non </a:t>
            </a:r>
            <a:r>
              <a:rPr lang="es-ES" dirty="0" err="1" smtClean="0">
                <a:solidFill>
                  <a:schemeClr val="tx1"/>
                </a:solidFill>
              </a:rPr>
              <a:t>pensei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nas</a:t>
            </a:r>
            <a:r>
              <a:rPr lang="es-ES" dirty="0" smtClean="0">
                <a:solidFill>
                  <a:schemeClr val="tx1"/>
                </a:solidFill>
              </a:rPr>
              <a:t> consecuencias”.</a:t>
            </a:r>
          </a:p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028" name="Picture 4" descr="Fernando VII, el peor rey de Españ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5" r="12996" b="-464"/>
          <a:stretch/>
        </p:blipFill>
        <p:spPr bwMode="auto">
          <a:xfrm>
            <a:off x="6228184" y="2276872"/>
            <a:ext cx="2223000" cy="230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6172030" y="4613761"/>
            <a:ext cx="2304256" cy="1512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Fernando VII. </a:t>
            </a:r>
          </a:p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Fillo</a:t>
            </a:r>
            <a:r>
              <a:rPr lang="es-ES" dirty="0" smtClean="0">
                <a:solidFill>
                  <a:schemeClr val="tx1"/>
                </a:solidFill>
              </a:rPr>
              <a:t> de Carlos IV.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“</a:t>
            </a:r>
            <a:r>
              <a:rPr lang="es-ES" dirty="0" err="1" smtClean="0">
                <a:solidFill>
                  <a:schemeClr val="tx1"/>
                </a:solidFill>
              </a:rPr>
              <a:t>Pouco</a:t>
            </a:r>
            <a:r>
              <a:rPr lang="es-ES" dirty="0" smtClean="0">
                <a:solidFill>
                  <a:schemeClr val="tx1"/>
                </a:solidFill>
              </a:rPr>
              <a:t> me </a:t>
            </a:r>
            <a:r>
              <a:rPr lang="es-ES" dirty="0" err="1" smtClean="0">
                <a:solidFill>
                  <a:schemeClr val="tx1"/>
                </a:solidFill>
              </a:rPr>
              <a:t>durou</a:t>
            </a:r>
            <a:r>
              <a:rPr lang="es-ES" dirty="0" smtClean="0">
                <a:solidFill>
                  <a:schemeClr val="tx1"/>
                </a:solidFill>
              </a:rPr>
              <a:t> a alegría”.</a:t>
            </a:r>
          </a:p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0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vertical"/>
          <p:cNvSpPr/>
          <p:nvPr/>
        </p:nvSpPr>
        <p:spPr>
          <a:xfrm>
            <a:off x="4355976" y="692696"/>
            <a:ext cx="4464496" cy="5112568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 </a:t>
            </a:r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Queridos alumnos/as de 6º A: </a:t>
            </a:r>
            <a:r>
              <a:rPr lang="es-ES" b="1" dirty="0" smtClean="0">
                <a:solidFill>
                  <a:schemeClr val="tx1"/>
                </a:solidFill>
              </a:rPr>
              <a:t>Son Napoleón Bonaparte,</a:t>
            </a:r>
            <a:r>
              <a:rPr lang="es-ES" dirty="0" smtClean="0">
                <a:solidFill>
                  <a:schemeClr val="tx1"/>
                </a:solidFill>
              </a:rPr>
              <a:t> un militar francés de pura cepa. </a:t>
            </a:r>
            <a:r>
              <a:rPr lang="es-ES" dirty="0" err="1" smtClean="0">
                <a:solidFill>
                  <a:schemeClr val="tx1"/>
                </a:solidFill>
              </a:rPr>
              <a:t>Aínda</a:t>
            </a:r>
            <a:r>
              <a:rPr lang="es-ES" dirty="0" smtClean="0">
                <a:solidFill>
                  <a:schemeClr val="tx1"/>
                </a:solidFill>
              </a:rPr>
              <a:t> que desde o 1804 </a:t>
            </a:r>
            <a:r>
              <a:rPr lang="es-ES" dirty="0" err="1" smtClean="0">
                <a:solidFill>
                  <a:schemeClr val="tx1"/>
                </a:solidFill>
              </a:rPr>
              <a:t>tamén</a:t>
            </a:r>
            <a:r>
              <a:rPr lang="es-ES" dirty="0" smtClean="0">
                <a:solidFill>
                  <a:schemeClr val="tx1"/>
                </a:solidFill>
              </a:rPr>
              <a:t> son Emperador. </a:t>
            </a:r>
          </a:p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Xa</a:t>
            </a:r>
            <a:r>
              <a:rPr lang="es-ES" dirty="0" smtClean="0">
                <a:solidFill>
                  <a:schemeClr val="tx1"/>
                </a:solidFill>
              </a:rPr>
              <a:t> que son o Emperador, </a:t>
            </a:r>
            <a:r>
              <a:rPr lang="es-ES" dirty="0" err="1" smtClean="0">
                <a:solidFill>
                  <a:schemeClr val="tx1"/>
                </a:solidFill>
              </a:rPr>
              <a:t>pídovos</a:t>
            </a:r>
            <a:r>
              <a:rPr lang="es-ES" dirty="0" smtClean="0">
                <a:solidFill>
                  <a:schemeClr val="tx1"/>
                </a:solidFill>
              </a:rPr>
              <a:t> que vos </a:t>
            </a:r>
            <a:r>
              <a:rPr lang="es-ES" dirty="0" err="1" smtClean="0">
                <a:solidFill>
                  <a:schemeClr val="tx1"/>
                </a:solidFill>
              </a:rPr>
              <a:t>levantedes</a:t>
            </a:r>
            <a:r>
              <a:rPr lang="es-ES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O que </a:t>
            </a:r>
            <a:r>
              <a:rPr lang="es-ES" dirty="0" err="1" smtClean="0">
                <a:solidFill>
                  <a:schemeClr val="tx1"/>
                </a:solidFill>
              </a:rPr>
              <a:t>máis</a:t>
            </a:r>
            <a:r>
              <a:rPr lang="es-ES" dirty="0" smtClean="0">
                <a:solidFill>
                  <a:schemeClr val="tx1"/>
                </a:solidFill>
              </a:rPr>
              <a:t> me gusta é conquistar países e liar a </a:t>
            </a:r>
            <a:r>
              <a:rPr lang="es-ES" dirty="0" err="1" smtClean="0">
                <a:solidFill>
                  <a:schemeClr val="tx1"/>
                </a:solidFill>
              </a:rPr>
              <a:t>outros</a:t>
            </a:r>
            <a:r>
              <a:rPr lang="es-ES" dirty="0" smtClean="0">
                <a:solidFill>
                  <a:schemeClr val="tx1"/>
                </a:solidFill>
              </a:rPr>
              <a:t> para que me </a:t>
            </a:r>
            <a:r>
              <a:rPr lang="es-ES" dirty="0" err="1" smtClean="0">
                <a:solidFill>
                  <a:schemeClr val="tx1"/>
                </a:solidFill>
              </a:rPr>
              <a:t>axuden</a:t>
            </a:r>
            <a:r>
              <a:rPr lang="es-ES" dirty="0" smtClean="0">
                <a:solidFill>
                  <a:schemeClr val="tx1"/>
                </a:solidFill>
              </a:rPr>
              <a:t>. Son </a:t>
            </a:r>
            <a:r>
              <a:rPr lang="es-ES" dirty="0" err="1" smtClean="0">
                <a:solidFill>
                  <a:schemeClr val="tx1"/>
                </a:solidFill>
              </a:rPr>
              <a:t>unha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persoa</a:t>
            </a:r>
            <a:r>
              <a:rPr lang="es-ES" dirty="0" smtClean="0">
                <a:solidFill>
                  <a:schemeClr val="tx1"/>
                </a:solidFill>
              </a:rPr>
              <a:t> persuasiva e ambiciosa. Paso o día conquista que conquista.</a:t>
            </a:r>
          </a:p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Hoxe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v</a:t>
            </a:r>
            <a:r>
              <a:rPr lang="es-ES" dirty="0" err="1" smtClean="0">
                <a:solidFill>
                  <a:schemeClr val="tx1"/>
                </a:solidFill>
              </a:rPr>
              <a:t>ouvos</a:t>
            </a:r>
            <a:r>
              <a:rPr lang="es-ES" dirty="0" smtClean="0">
                <a:solidFill>
                  <a:schemeClr val="tx1"/>
                </a:solidFill>
              </a:rPr>
              <a:t> contar a </a:t>
            </a:r>
            <a:r>
              <a:rPr lang="es-ES" dirty="0" err="1" smtClean="0">
                <a:solidFill>
                  <a:schemeClr val="tx1"/>
                </a:solidFill>
              </a:rPr>
              <a:t>miña</a:t>
            </a:r>
            <a:r>
              <a:rPr lang="es-ES" dirty="0" smtClean="0">
                <a:solidFill>
                  <a:schemeClr val="tx1"/>
                </a:solidFill>
              </a:rPr>
              <a:t> historia. </a:t>
            </a:r>
          </a:p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Tomade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asento</a:t>
            </a:r>
            <a:r>
              <a:rPr lang="es-ES" dirty="0" smtClean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2052" name="Picture 4" descr="Jacques-Louis David - The Emperor Napoleon in His Study at the Tuileries - Google Art Proj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456384" cy="577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85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vertical"/>
          <p:cNvSpPr/>
          <p:nvPr/>
        </p:nvSpPr>
        <p:spPr>
          <a:xfrm>
            <a:off x="4355976" y="692696"/>
            <a:ext cx="4464496" cy="5112568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2000" dirty="0" smtClean="0">
              <a:solidFill>
                <a:schemeClr val="tx1"/>
              </a:solidFill>
            </a:endParaRPr>
          </a:p>
          <a:p>
            <a:pPr algn="just"/>
            <a:r>
              <a:rPr lang="es-ES" sz="2000" dirty="0">
                <a:solidFill>
                  <a:schemeClr val="tx1"/>
                </a:solidFill>
              </a:rPr>
              <a:t>	</a:t>
            </a:r>
            <a:r>
              <a:rPr lang="es-ES" sz="2000" dirty="0" smtClean="0">
                <a:solidFill>
                  <a:schemeClr val="tx1"/>
                </a:solidFill>
              </a:rPr>
              <a:t> O </a:t>
            </a:r>
            <a:r>
              <a:rPr lang="es-ES" sz="2000" dirty="0" err="1" smtClean="0">
                <a:solidFill>
                  <a:schemeClr val="tx1"/>
                </a:solidFill>
              </a:rPr>
              <a:t>meu</a:t>
            </a:r>
            <a:r>
              <a:rPr lang="es-ES" sz="2000" dirty="0" smtClean="0">
                <a:solidFill>
                  <a:schemeClr val="tx1"/>
                </a:solidFill>
              </a:rPr>
              <a:t> plan é conquistar Europa, pero necesito aliados. </a:t>
            </a:r>
            <a:r>
              <a:rPr lang="es-ES" sz="2000" dirty="0" err="1" smtClean="0">
                <a:solidFill>
                  <a:schemeClr val="tx1"/>
                </a:solidFill>
              </a:rPr>
              <a:t>Agora</a:t>
            </a:r>
            <a:r>
              <a:rPr lang="es-ES" sz="2000" dirty="0" smtClean="0">
                <a:solidFill>
                  <a:schemeClr val="tx1"/>
                </a:solidFill>
              </a:rPr>
              <a:t> que Francia está </a:t>
            </a:r>
            <a:r>
              <a:rPr lang="es-ES" sz="2000" dirty="0" err="1" smtClean="0">
                <a:solidFill>
                  <a:schemeClr val="tx1"/>
                </a:solidFill>
              </a:rPr>
              <a:t>baixo</a:t>
            </a:r>
            <a:r>
              <a:rPr lang="es-ES" sz="2000" dirty="0" smtClean="0">
                <a:solidFill>
                  <a:schemeClr val="tx1"/>
                </a:solidFill>
              </a:rPr>
              <a:t> o </a:t>
            </a:r>
            <a:r>
              <a:rPr lang="es-ES" sz="2000" dirty="0" err="1" smtClean="0">
                <a:solidFill>
                  <a:schemeClr val="tx1"/>
                </a:solidFill>
              </a:rPr>
              <a:t>meu</a:t>
            </a:r>
            <a:r>
              <a:rPr lang="es-ES" sz="2000" dirty="0" smtClean="0">
                <a:solidFill>
                  <a:schemeClr val="tx1"/>
                </a:solidFill>
              </a:rPr>
              <a:t> poder, considero oportuno invadir Portugal. </a:t>
            </a:r>
            <a:r>
              <a:rPr lang="es-ES" sz="2000" b="1" dirty="0" smtClean="0">
                <a:solidFill>
                  <a:schemeClr val="tx1"/>
                </a:solidFill>
              </a:rPr>
              <a:t>Problema: </a:t>
            </a:r>
            <a:r>
              <a:rPr lang="es-ES" sz="2000" dirty="0" smtClean="0">
                <a:solidFill>
                  <a:schemeClr val="tx1"/>
                </a:solidFill>
              </a:rPr>
              <a:t>España está no medio! </a:t>
            </a:r>
          </a:p>
          <a:p>
            <a:pPr algn="just"/>
            <a:r>
              <a:rPr lang="es-ES" sz="2000" dirty="0" smtClean="0">
                <a:solidFill>
                  <a:schemeClr val="tx1"/>
                </a:solidFill>
              </a:rPr>
              <a:t>	Estamos no ano 1807, </a:t>
            </a:r>
            <a:r>
              <a:rPr lang="es-ES" sz="2000" dirty="0" err="1" smtClean="0">
                <a:solidFill>
                  <a:schemeClr val="tx1"/>
                </a:solidFill>
              </a:rPr>
              <a:t>goberna</a:t>
            </a:r>
            <a:r>
              <a:rPr lang="es-ES" sz="2000" dirty="0" smtClean="0">
                <a:solidFill>
                  <a:schemeClr val="tx1"/>
                </a:solidFill>
              </a:rPr>
              <a:t> un tal Carlos IV, polo que </a:t>
            </a:r>
            <a:r>
              <a:rPr lang="es-ES" sz="2000" dirty="0" err="1" smtClean="0">
                <a:solidFill>
                  <a:schemeClr val="tx1"/>
                </a:solidFill>
              </a:rPr>
              <a:t>sei</a:t>
            </a:r>
            <a:r>
              <a:rPr lang="es-ES" sz="2000" dirty="0" smtClean="0">
                <a:solidFill>
                  <a:schemeClr val="tx1"/>
                </a:solidFill>
              </a:rPr>
              <a:t> é fácil de convencer. Seguro que me </a:t>
            </a:r>
            <a:r>
              <a:rPr lang="es-ES" sz="2000" dirty="0" err="1" smtClean="0">
                <a:solidFill>
                  <a:schemeClr val="tx1"/>
                </a:solidFill>
              </a:rPr>
              <a:t>deixa</a:t>
            </a:r>
            <a:r>
              <a:rPr lang="es-ES" sz="2000" dirty="0" smtClean="0">
                <a:solidFill>
                  <a:schemeClr val="tx1"/>
                </a:solidFill>
              </a:rPr>
              <a:t> atravesar o </a:t>
            </a:r>
            <a:r>
              <a:rPr lang="es-ES" sz="2000" dirty="0" err="1" smtClean="0">
                <a:solidFill>
                  <a:schemeClr val="tx1"/>
                </a:solidFill>
              </a:rPr>
              <a:t>seu</a:t>
            </a:r>
            <a:r>
              <a:rPr lang="es-ES" sz="2000" dirty="0" smtClean="0">
                <a:solidFill>
                  <a:schemeClr val="tx1"/>
                </a:solidFill>
              </a:rPr>
              <a:t> país e se </a:t>
            </a:r>
            <a:r>
              <a:rPr lang="es-ES" sz="2000" dirty="0" err="1" smtClean="0">
                <a:solidFill>
                  <a:schemeClr val="tx1"/>
                </a:solidFill>
              </a:rPr>
              <a:t>cadra</a:t>
            </a:r>
            <a:r>
              <a:rPr lang="es-ES" sz="2000" dirty="0" smtClean="0">
                <a:solidFill>
                  <a:schemeClr val="tx1"/>
                </a:solidFill>
              </a:rPr>
              <a:t>, podo conquistar </a:t>
            </a:r>
            <a:r>
              <a:rPr lang="es-ES" sz="2000" dirty="0" err="1" smtClean="0">
                <a:solidFill>
                  <a:schemeClr val="tx1"/>
                </a:solidFill>
              </a:rPr>
              <a:t>algunha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cidade</a:t>
            </a:r>
            <a:r>
              <a:rPr lang="es-ES" sz="2000" dirty="0" smtClean="0">
                <a:solidFill>
                  <a:schemeClr val="tx1"/>
                </a:solidFill>
              </a:rPr>
              <a:t> que </a:t>
            </a:r>
            <a:r>
              <a:rPr lang="es-ES" sz="2000" dirty="0" err="1" smtClean="0">
                <a:solidFill>
                  <a:schemeClr val="tx1"/>
                </a:solidFill>
              </a:rPr>
              <a:t>outra</a:t>
            </a:r>
            <a:r>
              <a:rPr lang="es-ES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2052" name="Picture 4" descr="Jacques-Louis David - The Emperor Napoleon in His Study at the Tuileries - Google Art Proj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456384" cy="577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35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rlos IV de roj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87" y="908720"/>
            <a:ext cx="332767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Llamada rectangular"/>
          <p:cNvSpPr/>
          <p:nvPr/>
        </p:nvSpPr>
        <p:spPr>
          <a:xfrm>
            <a:off x="3203848" y="332656"/>
            <a:ext cx="4968552" cy="1944216"/>
          </a:xfrm>
          <a:prstGeom prst="wedgeRectCallout">
            <a:avLst>
              <a:gd name="adj1" fmla="val -70001"/>
              <a:gd name="adj2" fmla="val 5026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Son </a:t>
            </a:r>
            <a:r>
              <a:rPr lang="es-ES" b="1" dirty="0" smtClean="0">
                <a:solidFill>
                  <a:schemeClr val="tx1"/>
                </a:solidFill>
              </a:rPr>
              <a:t>Carlos IV</a:t>
            </a:r>
            <a:r>
              <a:rPr lang="es-ES" dirty="0" smtClean="0">
                <a:solidFill>
                  <a:schemeClr val="tx1"/>
                </a:solidFill>
              </a:rPr>
              <a:t>, </a:t>
            </a:r>
            <a:r>
              <a:rPr lang="es-ES" dirty="0" err="1" smtClean="0">
                <a:solidFill>
                  <a:schemeClr val="tx1"/>
                </a:solidFill>
              </a:rPr>
              <a:t>fun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rei</a:t>
            </a:r>
            <a:r>
              <a:rPr lang="es-ES" dirty="0" smtClean="0">
                <a:solidFill>
                  <a:schemeClr val="tx1"/>
                </a:solidFill>
              </a:rPr>
              <a:t> de España ata o ano 1808. Ese ano </a:t>
            </a:r>
            <a:r>
              <a:rPr lang="es-ES" dirty="0" err="1" smtClean="0">
                <a:solidFill>
                  <a:schemeClr val="tx1"/>
                </a:solidFill>
              </a:rPr>
              <a:t>tiven</a:t>
            </a:r>
            <a:r>
              <a:rPr lang="es-ES" dirty="0" smtClean="0">
                <a:solidFill>
                  <a:schemeClr val="tx1"/>
                </a:solidFill>
              </a:rPr>
              <a:t> que abdicar (</a:t>
            </a:r>
            <a:r>
              <a:rPr lang="es-ES" dirty="0" err="1" smtClean="0">
                <a:solidFill>
                  <a:schemeClr val="tx1"/>
                </a:solidFill>
              </a:rPr>
              <a:t>deixar</a:t>
            </a:r>
            <a:r>
              <a:rPr lang="es-ES" dirty="0" smtClean="0">
                <a:solidFill>
                  <a:schemeClr val="tx1"/>
                </a:solidFill>
              </a:rPr>
              <a:t> o trono) no </a:t>
            </a:r>
            <a:r>
              <a:rPr lang="es-ES" dirty="0" err="1" smtClean="0">
                <a:solidFill>
                  <a:schemeClr val="tx1"/>
                </a:solidFill>
              </a:rPr>
              <a:t>meu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fillo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b="1" dirty="0" smtClean="0">
                <a:solidFill>
                  <a:schemeClr val="tx1"/>
                </a:solidFill>
              </a:rPr>
              <a:t>Fernando VII</a:t>
            </a:r>
            <a:r>
              <a:rPr lang="es-ES" dirty="0" smtClean="0">
                <a:solidFill>
                  <a:schemeClr val="tx1"/>
                </a:solidFill>
              </a:rPr>
              <a:t>, Fernandito como </a:t>
            </a:r>
            <a:r>
              <a:rPr lang="es-ES" dirty="0" err="1" smtClean="0">
                <a:solidFill>
                  <a:schemeClr val="tx1"/>
                </a:solidFill>
              </a:rPr>
              <a:t>eu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lle</a:t>
            </a:r>
            <a:r>
              <a:rPr lang="es-ES" dirty="0" smtClean="0">
                <a:solidFill>
                  <a:schemeClr val="tx1"/>
                </a:solidFill>
              </a:rPr>
              <a:t> chamo. </a:t>
            </a:r>
            <a:r>
              <a:rPr lang="es-ES" dirty="0" err="1" smtClean="0">
                <a:solidFill>
                  <a:schemeClr val="tx1"/>
                </a:solidFill>
              </a:rPr>
              <a:t>Abdiquei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d</a:t>
            </a:r>
            <a:r>
              <a:rPr lang="es-ES" dirty="0" err="1" smtClean="0">
                <a:solidFill>
                  <a:schemeClr val="tx1"/>
                </a:solidFill>
              </a:rPr>
              <a:t>espois</a:t>
            </a:r>
            <a:r>
              <a:rPr lang="es-ES" dirty="0" smtClean="0">
                <a:solidFill>
                  <a:schemeClr val="tx1"/>
                </a:solidFill>
              </a:rPr>
              <a:t> de que un puñado de franceses conquistaran parte do territorio español… </a:t>
            </a:r>
            <a:r>
              <a:rPr lang="es-ES" dirty="0" err="1" smtClean="0">
                <a:solidFill>
                  <a:schemeClr val="tx1"/>
                </a:solidFill>
              </a:rPr>
              <a:t>Mirade</a:t>
            </a:r>
            <a:r>
              <a:rPr lang="es-ES" dirty="0" smtClean="0">
                <a:solidFill>
                  <a:schemeClr val="tx1"/>
                </a:solidFill>
              </a:rPr>
              <a:t> como me </a:t>
            </a:r>
            <a:r>
              <a:rPr lang="es-ES" dirty="0" err="1" smtClean="0">
                <a:solidFill>
                  <a:schemeClr val="tx1"/>
                </a:solidFill>
              </a:rPr>
              <a:t>deixaron</a:t>
            </a:r>
            <a:r>
              <a:rPr lang="es-ES" dirty="0" smtClean="0">
                <a:solidFill>
                  <a:schemeClr val="tx1"/>
                </a:solidFill>
              </a:rPr>
              <a:t> o país…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261" y="2420888"/>
            <a:ext cx="4306187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21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rlos IV de roj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32767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nube"/>
          <p:cNvSpPr/>
          <p:nvPr/>
        </p:nvSpPr>
        <p:spPr>
          <a:xfrm>
            <a:off x="2627784" y="260648"/>
            <a:ext cx="3960440" cy="1800200"/>
          </a:xfrm>
          <a:prstGeom prst="cloudCallout">
            <a:avLst>
              <a:gd name="adj1" fmla="val -55995"/>
              <a:gd name="adj2" fmla="val 405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Nota mental: non confiar en Napoleón. 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38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24936" cy="564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427984" y="1484784"/>
            <a:ext cx="25922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Convenio de Aranjuez</a:t>
            </a:r>
          </a:p>
          <a:p>
            <a:pPr algn="ctr"/>
            <a:endParaRPr lang="es-ES" b="1" dirty="0" smtClean="0"/>
          </a:p>
          <a:p>
            <a:pPr algn="ctr"/>
            <a:r>
              <a:rPr lang="es-ES" dirty="0" smtClean="0"/>
              <a:t>Ano 1801, España e Francia </a:t>
            </a:r>
            <a:r>
              <a:rPr lang="es-ES" dirty="0" err="1" smtClean="0"/>
              <a:t>chegan</a:t>
            </a:r>
            <a:r>
              <a:rPr lang="es-ES" dirty="0" smtClean="0"/>
              <a:t> </a:t>
            </a:r>
            <a:r>
              <a:rPr lang="es-ES" dirty="0" err="1" smtClean="0"/>
              <a:t>ao</a:t>
            </a:r>
            <a:r>
              <a:rPr lang="es-ES" dirty="0" smtClean="0"/>
              <a:t> </a:t>
            </a:r>
            <a:r>
              <a:rPr lang="es-ES" dirty="0" err="1" smtClean="0"/>
              <a:t>acordo</a:t>
            </a:r>
            <a:r>
              <a:rPr lang="es-ES" dirty="0" smtClean="0"/>
              <a:t> de que o </a:t>
            </a:r>
            <a:r>
              <a:rPr lang="es-ES" dirty="0" err="1" smtClean="0"/>
              <a:t>goberno</a:t>
            </a:r>
            <a:r>
              <a:rPr lang="es-ES" dirty="0" smtClean="0"/>
              <a:t> español </a:t>
            </a:r>
            <a:r>
              <a:rPr lang="es-ES" dirty="0" err="1" smtClean="0"/>
              <a:t>poñería</a:t>
            </a:r>
            <a:r>
              <a:rPr lang="es-ES" dirty="0" smtClean="0"/>
              <a:t> a </a:t>
            </a:r>
            <a:r>
              <a:rPr lang="es-ES" dirty="0"/>
              <a:t>disposición </a:t>
            </a:r>
            <a:r>
              <a:rPr lang="es-ES" dirty="0" smtClean="0"/>
              <a:t>dos franceses a </a:t>
            </a:r>
            <a:r>
              <a:rPr lang="es-ES" dirty="0" err="1" smtClean="0"/>
              <a:t>súa</a:t>
            </a:r>
            <a:r>
              <a:rPr lang="es-ES" dirty="0" smtClean="0"/>
              <a:t> Armada cando </a:t>
            </a:r>
            <a:r>
              <a:rPr lang="es-ES" dirty="0" err="1" smtClean="0"/>
              <a:t>estes</a:t>
            </a:r>
            <a:r>
              <a:rPr lang="es-ES" dirty="0" smtClean="0"/>
              <a:t> </a:t>
            </a:r>
            <a:r>
              <a:rPr lang="es-ES" dirty="0"/>
              <a:t>así </a:t>
            </a:r>
            <a:r>
              <a:rPr lang="es-ES" dirty="0" smtClean="0"/>
              <a:t>o </a:t>
            </a:r>
            <a:r>
              <a:rPr lang="es-ES" dirty="0" err="1" smtClean="0"/>
              <a:t>requirisen</a:t>
            </a:r>
            <a:r>
              <a:rPr lang="es-ES" dirty="0" smtClean="0"/>
              <a:t>.</a:t>
            </a:r>
          </a:p>
          <a:p>
            <a:pPr algn="ctr"/>
            <a:r>
              <a:rPr lang="es-ES" dirty="0" err="1" smtClean="0"/>
              <a:t>Nun</a:t>
            </a:r>
            <a:r>
              <a:rPr lang="es-ES" dirty="0" smtClean="0"/>
              <a:t> principio, o </a:t>
            </a:r>
            <a:r>
              <a:rPr lang="es-ES" dirty="0" err="1" smtClean="0"/>
              <a:t>obxectivo</a:t>
            </a:r>
            <a:r>
              <a:rPr lang="es-ES" dirty="0" smtClean="0"/>
              <a:t> </a:t>
            </a:r>
            <a:r>
              <a:rPr lang="es-ES" dirty="0" err="1" smtClean="0"/>
              <a:t>deste</a:t>
            </a:r>
            <a:r>
              <a:rPr lang="es-ES" dirty="0" smtClean="0"/>
              <a:t> tratado era </a:t>
            </a:r>
            <a:r>
              <a:rPr lang="es-ES" dirty="0" err="1" smtClean="0"/>
              <a:t>loitar</a:t>
            </a:r>
            <a:r>
              <a:rPr lang="es-ES" dirty="0" smtClean="0"/>
              <a:t> contra o Imperio Británico.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269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2378</TotalTime>
  <Words>1081</Words>
  <Application>Microsoft Office PowerPoint</Application>
  <PresentationFormat>Presentación en pantalla (4:3)</PresentationFormat>
  <Paragraphs>113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A IDADE CONTEMPORÁNEA</vt:lpstr>
      <vt:lpstr>Presentación de PowerPoint</vt:lpstr>
      <vt:lpstr>Preguntas</vt:lpstr>
      <vt:lpstr>Os protragosnitstas de hoxe son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Quen son?</vt:lpstr>
      <vt:lpstr>Presentación de PowerPoint</vt:lpstr>
      <vt:lpstr>DESCOLONIZACIÓN</vt:lpstr>
      <vt:lpstr>MONARQUÍA VS REPÚBLICA</vt:lpstr>
      <vt:lpstr>Presentación de PowerPoint</vt:lpstr>
      <vt:lpstr>Presentación de PowerPoint</vt:lpstr>
      <vt:lpstr>Presentación de PowerPoint</vt:lpstr>
      <vt:lpstr>CRONOGRAMA</vt:lpstr>
      <vt:lpstr>A RESTAURACIÓN DOS BORBÓNS 1874-1931</vt:lpstr>
      <vt:lpstr>A RESTAURACIÓN DOS BORBÓNS 1874-1931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judy San</dc:creator>
  <cp:lastModifiedBy>judy San</cp:lastModifiedBy>
  <cp:revision>31</cp:revision>
  <dcterms:created xsi:type="dcterms:W3CDTF">2021-04-10T19:11:35Z</dcterms:created>
  <dcterms:modified xsi:type="dcterms:W3CDTF">2021-04-20T18:23:03Z</dcterms:modified>
</cp:coreProperties>
</file>