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880476-6BB3-4A0A-9482-2ECAE0F52A10}" type="doc">
      <dgm:prSet loTypeId="urn:microsoft.com/office/officeart/2005/8/layout/orgChart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EC48323B-4EDD-431B-9FEC-1EFAB47E7FE6}">
      <dgm:prSet phldrT="[Texto]"/>
      <dgm:spPr/>
      <dgm:t>
        <a:bodyPr/>
        <a:lstStyle/>
        <a:p>
          <a:r>
            <a:rPr lang="es-ES" dirty="0" smtClean="0"/>
            <a:t>Organización empresas</a:t>
          </a:r>
          <a:endParaRPr lang="es-ES" dirty="0"/>
        </a:p>
      </dgm:t>
    </dgm:pt>
    <dgm:pt modelId="{3B75424D-5106-4B88-B579-21A0BAB04653}" type="parTrans" cxnId="{686642B0-08EB-49DC-AF94-1C6B4CA2F929}">
      <dgm:prSet/>
      <dgm:spPr/>
      <dgm:t>
        <a:bodyPr/>
        <a:lstStyle/>
        <a:p>
          <a:endParaRPr lang="es-ES"/>
        </a:p>
      </dgm:t>
    </dgm:pt>
    <dgm:pt modelId="{D450BF5E-D341-4F1D-9737-2C762656FA5B}" type="sibTrans" cxnId="{686642B0-08EB-49DC-AF94-1C6B4CA2F929}">
      <dgm:prSet/>
      <dgm:spPr/>
      <dgm:t>
        <a:bodyPr/>
        <a:lstStyle/>
        <a:p>
          <a:endParaRPr lang="es-ES"/>
        </a:p>
      </dgm:t>
    </dgm:pt>
    <dgm:pt modelId="{10EB0E59-DF95-41EF-96DC-21F20F01D3CF}" type="asst">
      <dgm:prSet phldrT="[Texto]"/>
      <dgm:spPr/>
      <dgm:t>
        <a:bodyPr/>
        <a:lstStyle/>
        <a:p>
          <a:r>
            <a:rPr lang="es-ES" dirty="0" smtClean="0"/>
            <a:t>Según</a:t>
          </a:r>
          <a:endParaRPr lang="es-ES" dirty="0"/>
        </a:p>
      </dgm:t>
    </dgm:pt>
    <dgm:pt modelId="{9C02BAC2-790A-4EB1-A7D3-545E1FB72832}" type="parTrans" cxnId="{80831891-2B01-4B75-9A37-DCEECAA91E2B}">
      <dgm:prSet/>
      <dgm:spPr/>
      <dgm:t>
        <a:bodyPr/>
        <a:lstStyle/>
        <a:p>
          <a:endParaRPr lang="es-ES"/>
        </a:p>
      </dgm:t>
    </dgm:pt>
    <dgm:pt modelId="{4F8D5128-9DBF-4F48-AB56-9C9AC4F50C72}" type="sibTrans" cxnId="{80831891-2B01-4B75-9A37-DCEECAA91E2B}">
      <dgm:prSet/>
      <dgm:spPr/>
      <dgm:t>
        <a:bodyPr/>
        <a:lstStyle/>
        <a:p>
          <a:endParaRPr lang="es-ES"/>
        </a:p>
      </dgm:t>
    </dgm:pt>
    <dgm:pt modelId="{3D9E9C22-79BF-4F54-A7D0-701AA1DA92DB}" type="asst">
      <dgm:prSet phldrT="[Texto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ES" dirty="0" smtClean="0"/>
            <a:t>Según</a:t>
          </a:r>
          <a:endParaRPr lang="es-ES" dirty="0"/>
        </a:p>
      </dgm:t>
    </dgm:pt>
    <dgm:pt modelId="{5B70C4F4-BC97-4044-A2A8-83DA687F367F}" type="parTrans" cxnId="{D04D2174-7F18-437E-B796-67BC377A55A4}">
      <dgm:prSet/>
      <dgm:spPr/>
      <dgm:t>
        <a:bodyPr/>
        <a:lstStyle/>
        <a:p>
          <a:endParaRPr lang="es-ES"/>
        </a:p>
      </dgm:t>
    </dgm:pt>
    <dgm:pt modelId="{8DB7527D-2BD0-4669-9775-00457E17A87D}" type="sibTrans" cxnId="{D04D2174-7F18-437E-B796-67BC377A55A4}">
      <dgm:prSet/>
      <dgm:spPr/>
      <dgm:t>
        <a:bodyPr/>
        <a:lstStyle/>
        <a:p>
          <a:endParaRPr lang="es-ES"/>
        </a:p>
      </dgm:t>
    </dgm:pt>
    <dgm:pt modelId="{853B7C73-845E-4DB8-AF5C-01AD2EF94B62}" type="pres">
      <dgm:prSet presAssocID="{02880476-6BB3-4A0A-9482-2ECAE0F52A1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C707F91-92F0-402B-98AC-AAC2F24F7212}" type="pres">
      <dgm:prSet presAssocID="{EC48323B-4EDD-431B-9FEC-1EFAB47E7FE6}" presName="hierRoot1" presStyleCnt="0">
        <dgm:presLayoutVars>
          <dgm:hierBranch val="init"/>
        </dgm:presLayoutVars>
      </dgm:prSet>
      <dgm:spPr/>
    </dgm:pt>
    <dgm:pt modelId="{09A85BD0-2206-41CD-A520-E7B702D6BF8D}" type="pres">
      <dgm:prSet presAssocID="{EC48323B-4EDD-431B-9FEC-1EFAB47E7FE6}" presName="rootComposite1" presStyleCnt="0"/>
      <dgm:spPr/>
    </dgm:pt>
    <dgm:pt modelId="{2F433265-5CEC-41C8-BB1A-4B05F9083B7B}" type="pres">
      <dgm:prSet presAssocID="{EC48323B-4EDD-431B-9FEC-1EFAB47E7FE6}" presName="rootText1" presStyleLbl="node0" presStyleIdx="0" presStyleCnt="1">
        <dgm:presLayoutVars>
          <dgm:chPref val="3"/>
        </dgm:presLayoutVars>
      </dgm:prSet>
      <dgm:spPr/>
    </dgm:pt>
    <dgm:pt modelId="{70A394E8-66BD-4141-89E2-3CF15966B6D7}" type="pres">
      <dgm:prSet presAssocID="{EC48323B-4EDD-431B-9FEC-1EFAB47E7FE6}" presName="rootConnector1" presStyleLbl="node1" presStyleIdx="0" presStyleCnt="0"/>
      <dgm:spPr/>
    </dgm:pt>
    <dgm:pt modelId="{9820150A-D5ED-4DF4-82C8-3BA64BBA6B3D}" type="pres">
      <dgm:prSet presAssocID="{EC48323B-4EDD-431B-9FEC-1EFAB47E7FE6}" presName="hierChild2" presStyleCnt="0"/>
      <dgm:spPr/>
    </dgm:pt>
    <dgm:pt modelId="{468FCFA5-DD02-454C-BE17-77EB1017E8F2}" type="pres">
      <dgm:prSet presAssocID="{EC48323B-4EDD-431B-9FEC-1EFAB47E7FE6}" presName="hierChild3" presStyleCnt="0"/>
      <dgm:spPr/>
    </dgm:pt>
    <dgm:pt modelId="{758C0193-A79F-465B-BBFF-4A07B26BD7A7}" type="pres">
      <dgm:prSet presAssocID="{9C02BAC2-790A-4EB1-A7D3-545E1FB72832}" presName="Name111" presStyleLbl="parChTrans1D2" presStyleIdx="0" presStyleCnt="2"/>
      <dgm:spPr/>
    </dgm:pt>
    <dgm:pt modelId="{C291E42D-D086-4DB1-A532-5B296B124D7D}" type="pres">
      <dgm:prSet presAssocID="{10EB0E59-DF95-41EF-96DC-21F20F01D3CF}" presName="hierRoot3" presStyleCnt="0">
        <dgm:presLayoutVars>
          <dgm:hierBranch val="l"/>
        </dgm:presLayoutVars>
      </dgm:prSet>
      <dgm:spPr/>
    </dgm:pt>
    <dgm:pt modelId="{F3415DA7-D687-4E01-8E3A-BD30B104B4A4}" type="pres">
      <dgm:prSet presAssocID="{10EB0E59-DF95-41EF-96DC-21F20F01D3CF}" presName="rootComposite3" presStyleCnt="0"/>
      <dgm:spPr/>
    </dgm:pt>
    <dgm:pt modelId="{09CB4871-519F-42F0-B7EC-E0131D4D2E7B}" type="pres">
      <dgm:prSet presAssocID="{10EB0E59-DF95-41EF-96DC-21F20F01D3CF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0924324-1BD1-49A3-A2D8-CFE10CABCF88}" type="pres">
      <dgm:prSet presAssocID="{10EB0E59-DF95-41EF-96DC-21F20F01D3CF}" presName="rootConnector3" presStyleLbl="asst1" presStyleIdx="0" presStyleCnt="2"/>
      <dgm:spPr/>
    </dgm:pt>
    <dgm:pt modelId="{581A2A4F-DA2D-465D-8CE5-C48AF143DC98}" type="pres">
      <dgm:prSet presAssocID="{10EB0E59-DF95-41EF-96DC-21F20F01D3CF}" presName="hierChild6" presStyleCnt="0"/>
      <dgm:spPr/>
    </dgm:pt>
    <dgm:pt modelId="{EB66F503-F610-41F3-A55C-13381420EF59}" type="pres">
      <dgm:prSet presAssocID="{10EB0E59-DF95-41EF-96DC-21F20F01D3CF}" presName="hierChild7" presStyleCnt="0"/>
      <dgm:spPr/>
    </dgm:pt>
    <dgm:pt modelId="{0E41E22A-64FF-43F6-AE0C-D09F3D1EA6B5}" type="pres">
      <dgm:prSet presAssocID="{5B70C4F4-BC97-4044-A2A8-83DA687F367F}" presName="Name111" presStyleLbl="parChTrans1D2" presStyleIdx="1" presStyleCnt="2"/>
      <dgm:spPr/>
    </dgm:pt>
    <dgm:pt modelId="{57458973-E091-45FF-BFD1-C69F4A87F9C2}" type="pres">
      <dgm:prSet presAssocID="{3D9E9C22-79BF-4F54-A7D0-701AA1DA92DB}" presName="hierRoot3" presStyleCnt="0">
        <dgm:presLayoutVars>
          <dgm:hierBranch val="init"/>
        </dgm:presLayoutVars>
      </dgm:prSet>
      <dgm:spPr/>
    </dgm:pt>
    <dgm:pt modelId="{1F78945A-66A0-4900-AE31-628866EDA541}" type="pres">
      <dgm:prSet presAssocID="{3D9E9C22-79BF-4F54-A7D0-701AA1DA92DB}" presName="rootComposite3" presStyleCnt="0"/>
      <dgm:spPr/>
    </dgm:pt>
    <dgm:pt modelId="{F71AE893-808D-4CD6-80A8-ADDD8108A62F}" type="pres">
      <dgm:prSet presAssocID="{3D9E9C22-79BF-4F54-A7D0-701AA1DA92DB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A29AA6-2A3C-4E3A-A50C-DE165CABA45D}" type="pres">
      <dgm:prSet presAssocID="{3D9E9C22-79BF-4F54-A7D0-701AA1DA92DB}" presName="rootConnector3" presStyleLbl="asst1" presStyleIdx="1" presStyleCnt="2"/>
      <dgm:spPr/>
    </dgm:pt>
    <dgm:pt modelId="{4648AA98-C563-4D67-9EAD-2604EF69A50B}" type="pres">
      <dgm:prSet presAssocID="{3D9E9C22-79BF-4F54-A7D0-701AA1DA92DB}" presName="hierChild6" presStyleCnt="0"/>
      <dgm:spPr/>
    </dgm:pt>
    <dgm:pt modelId="{A26FF6C7-C328-48A6-858E-D80E3B1DD854}" type="pres">
      <dgm:prSet presAssocID="{3D9E9C22-79BF-4F54-A7D0-701AA1DA92DB}" presName="hierChild7" presStyleCnt="0"/>
      <dgm:spPr/>
    </dgm:pt>
  </dgm:ptLst>
  <dgm:cxnLst>
    <dgm:cxn modelId="{94D5DBEC-1D65-46F1-A4B4-B968867C1F67}" type="presOf" srcId="{5B70C4F4-BC97-4044-A2A8-83DA687F367F}" destId="{0E41E22A-64FF-43F6-AE0C-D09F3D1EA6B5}" srcOrd="0" destOrd="0" presId="urn:microsoft.com/office/officeart/2005/8/layout/orgChart1"/>
    <dgm:cxn modelId="{1600DBA0-DAEE-45E9-B3BC-344141E12FA3}" type="presOf" srcId="{3D9E9C22-79BF-4F54-A7D0-701AA1DA92DB}" destId="{54A29AA6-2A3C-4E3A-A50C-DE165CABA45D}" srcOrd="1" destOrd="0" presId="urn:microsoft.com/office/officeart/2005/8/layout/orgChart1"/>
    <dgm:cxn modelId="{80831891-2B01-4B75-9A37-DCEECAA91E2B}" srcId="{EC48323B-4EDD-431B-9FEC-1EFAB47E7FE6}" destId="{10EB0E59-DF95-41EF-96DC-21F20F01D3CF}" srcOrd="0" destOrd="0" parTransId="{9C02BAC2-790A-4EB1-A7D3-545E1FB72832}" sibTransId="{4F8D5128-9DBF-4F48-AB56-9C9AC4F50C72}"/>
    <dgm:cxn modelId="{D04D2174-7F18-437E-B796-67BC377A55A4}" srcId="{EC48323B-4EDD-431B-9FEC-1EFAB47E7FE6}" destId="{3D9E9C22-79BF-4F54-A7D0-701AA1DA92DB}" srcOrd="1" destOrd="0" parTransId="{5B70C4F4-BC97-4044-A2A8-83DA687F367F}" sibTransId="{8DB7527D-2BD0-4669-9775-00457E17A87D}"/>
    <dgm:cxn modelId="{86DBE770-CEAA-48BA-87C2-EF64E90BBB7A}" type="presOf" srcId="{EC48323B-4EDD-431B-9FEC-1EFAB47E7FE6}" destId="{70A394E8-66BD-4141-89E2-3CF15966B6D7}" srcOrd="1" destOrd="0" presId="urn:microsoft.com/office/officeart/2005/8/layout/orgChart1"/>
    <dgm:cxn modelId="{686642B0-08EB-49DC-AF94-1C6B4CA2F929}" srcId="{02880476-6BB3-4A0A-9482-2ECAE0F52A10}" destId="{EC48323B-4EDD-431B-9FEC-1EFAB47E7FE6}" srcOrd="0" destOrd="0" parTransId="{3B75424D-5106-4B88-B579-21A0BAB04653}" sibTransId="{D450BF5E-D341-4F1D-9737-2C762656FA5B}"/>
    <dgm:cxn modelId="{456576E4-2558-4F52-9476-036EC08951A6}" type="presOf" srcId="{10EB0E59-DF95-41EF-96DC-21F20F01D3CF}" destId="{80924324-1BD1-49A3-A2D8-CFE10CABCF88}" srcOrd="1" destOrd="0" presId="urn:microsoft.com/office/officeart/2005/8/layout/orgChart1"/>
    <dgm:cxn modelId="{7E303F34-67A3-419B-AED2-517D02159FFF}" type="presOf" srcId="{3D9E9C22-79BF-4F54-A7D0-701AA1DA92DB}" destId="{F71AE893-808D-4CD6-80A8-ADDD8108A62F}" srcOrd="0" destOrd="0" presId="urn:microsoft.com/office/officeart/2005/8/layout/orgChart1"/>
    <dgm:cxn modelId="{C1AB5C8F-52FD-4940-A5A0-6A38A4C5D47A}" type="presOf" srcId="{EC48323B-4EDD-431B-9FEC-1EFAB47E7FE6}" destId="{2F433265-5CEC-41C8-BB1A-4B05F9083B7B}" srcOrd="0" destOrd="0" presId="urn:microsoft.com/office/officeart/2005/8/layout/orgChart1"/>
    <dgm:cxn modelId="{3FD46FE3-4B05-4EE6-9C82-C3EBA4F6747F}" type="presOf" srcId="{10EB0E59-DF95-41EF-96DC-21F20F01D3CF}" destId="{09CB4871-519F-42F0-B7EC-E0131D4D2E7B}" srcOrd="0" destOrd="0" presId="urn:microsoft.com/office/officeart/2005/8/layout/orgChart1"/>
    <dgm:cxn modelId="{797E8F9E-D484-4064-B93B-0F6A42AB924C}" type="presOf" srcId="{9C02BAC2-790A-4EB1-A7D3-545E1FB72832}" destId="{758C0193-A79F-465B-BBFF-4A07B26BD7A7}" srcOrd="0" destOrd="0" presId="urn:microsoft.com/office/officeart/2005/8/layout/orgChart1"/>
    <dgm:cxn modelId="{1ECFBCA8-A914-4B9E-84A5-8DB1CD6C4423}" type="presOf" srcId="{02880476-6BB3-4A0A-9482-2ECAE0F52A10}" destId="{853B7C73-845E-4DB8-AF5C-01AD2EF94B62}" srcOrd="0" destOrd="0" presId="urn:microsoft.com/office/officeart/2005/8/layout/orgChart1"/>
    <dgm:cxn modelId="{20140F3E-730C-4465-94EE-B78F8F7375DC}" type="presParOf" srcId="{853B7C73-845E-4DB8-AF5C-01AD2EF94B62}" destId="{AC707F91-92F0-402B-98AC-AAC2F24F7212}" srcOrd="0" destOrd="0" presId="urn:microsoft.com/office/officeart/2005/8/layout/orgChart1"/>
    <dgm:cxn modelId="{8500D702-F876-43C1-8FC8-4311E59C5E49}" type="presParOf" srcId="{AC707F91-92F0-402B-98AC-AAC2F24F7212}" destId="{09A85BD0-2206-41CD-A520-E7B702D6BF8D}" srcOrd="0" destOrd="0" presId="urn:microsoft.com/office/officeart/2005/8/layout/orgChart1"/>
    <dgm:cxn modelId="{8CC06E36-2DEC-4218-BE51-8AAAB40DC0D5}" type="presParOf" srcId="{09A85BD0-2206-41CD-A520-E7B702D6BF8D}" destId="{2F433265-5CEC-41C8-BB1A-4B05F9083B7B}" srcOrd="0" destOrd="0" presId="urn:microsoft.com/office/officeart/2005/8/layout/orgChart1"/>
    <dgm:cxn modelId="{A385F3AF-7457-4E42-AE0A-3DA56EC95ACE}" type="presParOf" srcId="{09A85BD0-2206-41CD-A520-E7B702D6BF8D}" destId="{70A394E8-66BD-4141-89E2-3CF15966B6D7}" srcOrd="1" destOrd="0" presId="urn:microsoft.com/office/officeart/2005/8/layout/orgChart1"/>
    <dgm:cxn modelId="{9603B461-BD50-4642-92A5-A7678E1EDCFC}" type="presParOf" srcId="{AC707F91-92F0-402B-98AC-AAC2F24F7212}" destId="{9820150A-D5ED-4DF4-82C8-3BA64BBA6B3D}" srcOrd="1" destOrd="0" presId="urn:microsoft.com/office/officeart/2005/8/layout/orgChart1"/>
    <dgm:cxn modelId="{78F264E9-4335-4726-A820-A6DAB32671A0}" type="presParOf" srcId="{AC707F91-92F0-402B-98AC-AAC2F24F7212}" destId="{468FCFA5-DD02-454C-BE17-77EB1017E8F2}" srcOrd="2" destOrd="0" presId="urn:microsoft.com/office/officeart/2005/8/layout/orgChart1"/>
    <dgm:cxn modelId="{778476E3-9B6D-4A13-A06D-B00E2317E437}" type="presParOf" srcId="{468FCFA5-DD02-454C-BE17-77EB1017E8F2}" destId="{758C0193-A79F-465B-BBFF-4A07B26BD7A7}" srcOrd="0" destOrd="0" presId="urn:microsoft.com/office/officeart/2005/8/layout/orgChart1"/>
    <dgm:cxn modelId="{5A5A55EB-5E8B-49AE-86A0-17DC156ABD7A}" type="presParOf" srcId="{468FCFA5-DD02-454C-BE17-77EB1017E8F2}" destId="{C291E42D-D086-4DB1-A532-5B296B124D7D}" srcOrd="1" destOrd="0" presId="urn:microsoft.com/office/officeart/2005/8/layout/orgChart1"/>
    <dgm:cxn modelId="{10482746-77F2-4985-8FB9-DCF060AB8AC4}" type="presParOf" srcId="{C291E42D-D086-4DB1-A532-5B296B124D7D}" destId="{F3415DA7-D687-4E01-8E3A-BD30B104B4A4}" srcOrd="0" destOrd="0" presId="urn:microsoft.com/office/officeart/2005/8/layout/orgChart1"/>
    <dgm:cxn modelId="{E8C5BF00-1BC2-4326-8BE2-C77EA5BB7845}" type="presParOf" srcId="{F3415DA7-D687-4E01-8E3A-BD30B104B4A4}" destId="{09CB4871-519F-42F0-B7EC-E0131D4D2E7B}" srcOrd="0" destOrd="0" presId="urn:microsoft.com/office/officeart/2005/8/layout/orgChart1"/>
    <dgm:cxn modelId="{E2D1CD13-F1EE-4D22-BE51-659976792876}" type="presParOf" srcId="{F3415DA7-D687-4E01-8E3A-BD30B104B4A4}" destId="{80924324-1BD1-49A3-A2D8-CFE10CABCF88}" srcOrd="1" destOrd="0" presId="urn:microsoft.com/office/officeart/2005/8/layout/orgChart1"/>
    <dgm:cxn modelId="{9943591F-623D-41E4-9417-EC82E2100E9B}" type="presParOf" srcId="{C291E42D-D086-4DB1-A532-5B296B124D7D}" destId="{581A2A4F-DA2D-465D-8CE5-C48AF143DC98}" srcOrd="1" destOrd="0" presId="urn:microsoft.com/office/officeart/2005/8/layout/orgChart1"/>
    <dgm:cxn modelId="{99835EAC-2EF8-46DD-B565-FB7A5A3D9C72}" type="presParOf" srcId="{C291E42D-D086-4DB1-A532-5B296B124D7D}" destId="{EB66F503-F610-41F3-A55C-13381420EF59}" srcOrd="2" destOrd="0" presId="urn:microsoft.com/office/officeart/2005/8/layout/orgChart1"/>
    <dgm:cxn modelId="{FA6CA702-D186-4BFD-B974-E18D128DE6FD}" type="presParOf" srcId="{468FCFA5-DD02-454C-BE17-77EB1017E8F2}" destId="{0E41E22A-64FF-43F6-AE0C-D09F3D1EA6B5}" srcOrd="2" destOrd="0" presId="urn:microsoft.com/office/officeart/2005/8/layout/orgChart1"/>
    <dgm:cxn modelId="{FA9BB43F-58C9-4A3D-A30C-44E1D8D60F7D}" type="presParOf" srcId="{468FCFA5-DD02-454C-BE17-77EB1017E8F2}" destId="{57458973-E091-45FF-BFD1-C69F4A87F9C2}" srcOrd="3" destOrd="0" presId="urn:microsoft.com/office/officeart/2005/8/layout/orgChart1"/>
    <dgm:cxn modelId="{E82143BF-63B8-4B2B-9CD6-E0210A903E2E}" type="presParOf" srcId="{57458973-E091-45FF-BFD1-C69F4A87F9C2}" destId="{1F78945A-66A0-4900-AE31-628866EDA541}" srcOrd="0" destOrd="0" presId="urn:microsoft.com/office/officeart/2005/8/layout/orgChart1"/>
    <dgm:cxn modelId="{F97BF334-6728-4535-AA50-9B1798C5192D}" type="presParOf" srcId="{1F78945A-66A0-4900-AE31-628866EDA541}" destId="{F71AE893-808D-4CD6-80A8-ADDD8108A62F}" srcOrd="0" destOrd="0" presId="urn:microsoft.com/office/officeart/2005/8/layout/orgChart1"/>
    <dgm:cxn modelId="{8A4FB8AE-52EF-455F-92E7-710149926336}" type="presParOf" srcId="{1F78945A-66A0-4900-AE31-628866EDA541}" destId="{54A29AA6-2A3C-4E3A-A50C-DE165CABA45D}" srcOrd="1" destOrd="0" presId="urn:microsoft.com/office/officeart/2005/8/layout/orgChart1"/>
    <dgm:cxn modelId="{97C010FF-86C0-4FF9-B28B-767E514ABD8A}" type="presParOf" srcId="{57458973-E091-45FF-BFD1-C69F4A87F9C2}" destId="{4648AA98-C563-4D67-9EAD-2604EF69A50B}" srcOrd="1" destOrd="0" presId="urn:microsoft.com/office/officeart/2005/8/layout/orgChart1"/>
    <dgm:cxn modelId="{280EBBB7-8A79-4905-BEBC-EEFD924F538F}" type="presParOf" srcId="{57458973-E091-45FF-BFD1-C69F4A87F9C2}" destId="{A26FF6C7-C328-48A6-858E-D80E3B1DD85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880476-6BB3-4A0A-9482-2ECAE0F52A10}" type="doc">
      <dgm:prSet loTypeId="urn:microsoft.com/office/officeart/2005/8/layout/orgChart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EC48323B-4EDD-431B-9FEC-1EFAB47E7FE6}">
      <dgm:prSet phldrT="[Texto]"/>
      <dgm:spPr/>
      <dgm:t>
        <a:bodyPr/>
        <a:lstStyle/>
        <a:p>
          <a:r>
            <a:rPr lang="es-ES" dirty="0" smtClean="0"/>
            <a:t>Organización empresas</a:t>
          </a:r>
          <a:endParaRPr lang="es-ES" dirty="0"/>
        </a:p>
      </dgm:t>
    </dgm:pt>
    <dgm:pt modelId="{3B75424D-5106-4B88-B579-21A0BAB04653}" type="parTrans" cxnId="{686642B0-08EB-49DC-AF94-1C6B4CA2F929}">
      <dgm:prSet/>
      <dgm:spPr/>
      <dgm:t>
        <a:bodyPr/>
        <a:lstStyle/>
        <a:p>
          <a:endParaRPr lang="es-ES"/>
        </a:p>
      </dgm:t>
    </dgm:pt>
    <dgm:pt modelId="{D450BF5E-D341-4F1D-9737-2C762656FA5B}" type="sibTrans" cxnId="{686642B0-08EB-49DC-AF94-1C6B4CA2F929}">
      <dgm:prSet/>
      <dgm:spPr/>
      <dgm:t>
        <a:bodyPr/>
        <a:lstStyle/>
        <a:p>
          <a:endParaRPr lang="es-ES"/>
        </a:p>
      </dgm:t>
    </dgm:pt>
    <dgm:pt modelId="{10EB0E59-DF95-41EF-96DC-21F20F01D3CF}" type="asst">
      <dgm:prSet phldrT="[Texto]"/>
      <dgm:spPr/>
      <dgm:t>
        <a:bodyPr/>
        <a:lstStyle/>
        <a:p>
          <a:r>
            <a:rPr lang="es-ES" dirty="0" smtClean="0"/>
            <a:t>Según o sector</a:t>
          </a:r>
          <a:endParaRPr lang="es-ES" dirty="0"/>
        </a:p>
      </dgm:t>
    </dgm:pt>
    <dgm:pt modelId="{9C02BAC2-790A-4EB1-A7D3-545E1FB72832}" type="parTrans" cxnId="{80831891-2B01-4B75-9A37-DCEECAA91E2B}">
      <dgm:prSet/>
      <dgm:spPr/>
      <dgm:t>
        <a:bodyPr/>
        <a:lstStyle/>
        <a:p>
          <a:endParaRPr lang="es-ES"/>
        </a:p>
      </dgm:t>
    </dgm:pt>
    <dgm:pt modelId="{4F8D5128-9DBF-4F48-AB56-9C9AC4F50C72}" type="sibTrans" cxnId="{80831891-2B01-4B75-9A37-DCEECAA91E2B}">
      <dgm:prSet/>
      <dgm:spPr/>
      <dgm:t>
        <a:bodyPr/>
        <a:lstStyle/>
        <a:p>
          <a:endParaRPr lang="es-ES"/>
        </a:p>
      </dgm:t>
    </dgm:pt>
    <dgm:pt modelId="{3D9E9C22-79BF-4F54-A7D0-701AA1DA92DB}" type="asst">
      <dgm:prSet phldrT="[Texto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s-ES" dirty="0" smtClean="0"/>
            <a:t>Según o tamaño</a:t>
          </a:r>
          <a:endParaRPr lang="es-ES" dirty="0"/>
        </a:p>
      </dgm:t>
    </dgm:pt>
    <dgm:pt modelId="{5B70C4F4-BC97-4044-A2A8-83DA687F367F}" type="parTrans" cxnId="{D04D2174-7F18-437E-B796-67BC377A55A4}">
      <dgm:prSet/>
      <dgm:spPr/>
      <dgm:t>
        <a:bodyPr/>
        <a:lstStyle/>
        <a:p>
          <a:endParaRPr lang="es-ES"/>
        </a:p>
      </dgm:t>
    </dgm:pt>
    <dgm:pt modelId="{8DB7527D-2BD0-4669-9775-00457E17A87D}" type="sibTrans" cxnId="{D04D2174-7F18-437E-B796-67BC377A55A4}">
      <dgm:prSet/>
      <dgm:spPr/>
      <dgm:t>
        <a:bodyPr/>
        <a:lstStyle/>
        <a:p>
          <a:endParaRPr lang="es-ES"/>
        </a:p>
      </dgm:t>
    </dgm:pt>
    <dgm:pt modelId="{853B7C73-845E-4DB8-AF5C-01AD2EF94B62}" type="pres">
      <dgm:prSet presAssocID="{02880476-6BB3-4A0A-9482-2ECAE0F52A1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C707F91-92F0-402B-98AC-AAC2F24F7212}" type="pres">
      <dgm:prSet presAssocID="{EC48323B-4EDD-431B-9FEC-1EFAB47E7FE6}" presName="hierRoot1" presStyleCnt="0">
        <dgm:presLayoutVars>
          <dgm:hierBranch val="init"/>
        </dgm:presLayoutVars>
      </dgm:prSet>
      <dgm:spPr/>
    </dgm:pt>
    <dgm:pt modelId="{09A85BD0-2206-41CD-A520-E7B702D6BF8D}" type="pres">
      <dgm:prSet presAssocID="{EC48323B-4EDD-431B-9FEC-1EFAB47E7FE6}" presName="rootComposite1" presStyleCnt="0"/>
      <dgm:spPr/>
    </dgm:pt>
    <dgm:pt modelId="{2F433265-5CEC-41C8-BB1A-4B05F9083B7B}" type="pres">
      <dgm:prSet presAssocID="{EC48323B-4EDD-431B-9FEC-1EFAB47E7FE6}" presName="rootText1" presStyleLbl="node0" presStyleIdx="0" presStyleCnt="1">
        <dgm:presLayoutVars>
          <dgm:chPref val="3"/>
        </dgm:presLayoutVars>
      </dgm:prSet>
      <dgm:spPr/>
    </dgm:pt>
    <dgm:pt modelId="{70A394E8-66BD-4141-89E2-3CF15966B6D7}" type="pres">
      <dgm:prSet presAssocID="{EC48323B-4EDD-431B-9FEC-1EFAB47E7FE6}" presName="rootConnector1" presStyleLbl="node1" presStyleIdx="0" presStyleCnt="0"/>
      <dgm:spPr/>
    </dgm:pt>
    <dgm:pt modelId="{9820150A-D5ED-4DF4-82C8-3BA64BBA6B3D}" type="pres">
      <dgm:prSet presAssocID="{EC48323B-4EDD-431B-9FEC-1EFAB47E7FE6}" presName="hierChild2" presStyleCnt="0"/>
      <dgm:spPr/>
    </dgm:pt>
    <dgm:pt modelId="{468FCFA5-DD02-454C-BE17-77EB1017E8F2}" type="pres">
      <dgm:prSet presAssocID="{EC48323B-4EDD-431B-9FEC-1EFAB47E7FE6}" presName="hierChild3" presStyleCnt="0"/>
      <dgm:spPr/>
    </dgm:pt>
    <dgm:pt modelId="{758C0193-A79F-465B-BBFF-4A07B26BD7A7}" type="pres">
      <dgm:prSet presAssocID="{9C02BAC2-790A-4EB1-A7D3-545E1FB72832}" presName="Name111" presStyleLbl="parChTrans1D2" presStyleIdx="0" presStyleCnt="2"/>
      <dgm:spPr/>
    </dgm:pt>
    <dgm:pt modelId="{C291E42D-D086-4DB1-A532-5B296B124D7D}" type="pres">
      <dgm:prSet presAssocID="{10EB0E59-DF95-41EF-96DC-21F20F01D3CF}" presName="hierRoot3" presStyleCnt="0">
        <dgm:presLayoutVars>
          <dgm:hierBranch val="l"/>
        </dgm:presLayoutVars>
      </dgm:prSet>
      <dgm:spPr/>
    </dgm:pt>
    <dgm:pt modelId="{F3415DA7-D687-4E01-8E3A-BD30B104B4A4}" type="pres">
      <dgm:prSet presAssocID="{10EB0E59-DF95-41EF-96DC-21F20F01D3CF}" presName="rootComposite3" presStyleCnt="0"/>
      <dgm:spPr/>
    </dgm:pt>
    <dgm:pt modelId="{09CB4871-519F-42F0-B7EC-E0131D4D2E7B}" type="pres">
      <dgm:prSet presAssocID="{10EB0E59-DF95-41EF-96DC-21F20F01D3CF}" presName="rootText3" presStyleLbl="asst1" presStyleIdx="0" presStyleCnt="2">
        <dgm:presLayoutVars>
          <dgm:chPref val="3"/>
        </dgm:presLayoutVars>
      </dgm:prSet>
      <dgm:spPr/>
    </dgm:pt>
    <dgm:pt modelId="{80924324-1BD1-49A3-A2D8-CFE10CABCF88}" type="pres">
      <dgm:prSet presAssocID="{10EB0E59-DF95-41EF-96DC-21F20F01D3CF}" presName="rootConnector3" presStyleLbl="asst1" presStyleIdx="0" presStyleCnt="2"/>
      <dgm:spPr/>
    </dgm:pt>
    <dgm:pt modelId="{581A2A4F-DA2D-465D-8CE5-C48AF143DC98}" type="pres">
      <dgm:prSet presAssocID="{10EB0E59-DF95-41EF-96DC-21F20F01D3CF}" presName="hierChild6" presStyleCnt="0"/>
      <dgm:spPr/>
    </dgm:pt>
    <dgm:pt modelId="{EB66F503-F610-41F3-A55C-13381420EF59}" type="pres">
      <dgm:prSet presAssocID="{10EB0E59-DF95-41EF-96DC-21F20F01D3CF}" presName="hierChild7" presStyleCnt="0"/>
      <dgm:spPr/>
    </dgm:pt>
    <dgm:pt modelId="{0E41E22A-64FF-43F6-AE0C-D09F3D1EA6B5}" type="pres">
      <dgm:prSet presAssocID="{5B70C4F4-BC97-4044-A2A8-83DA687F367F}" presName="Name111" presStyleLbl="parChTrans1D2" presStyleIdx="1" presStyleCnt="2"/>
      <dgm:spPr/>
    </dgm:pt>
    <dgm:pt modelId="{57458973-E091-45FF-BFD1-C69F4A87F9C2}" type="pres">
      <dgm:prSet presAssocID="{3D9E9C22-79BF-4F54-A7D0-701AA1DA92DB}" presName="hierRoot3" presStyleCnt="0">
        <dgm:presLayoutVars>
          <dgm:hierBranch val="init"/>
        </dgm:presLayoutVars>
      </dgm:prSet>
      <dgm:spPr/>
    </dgm:pt>
    <dgm:pt modelId="{1F78945A-66A0-4900-AE31-628866EDA541}" type="pres">
      <dgm:prSet presAssocID="{3D9E9C22-79BF-4F54-A7D0-701AA1DA92DB}" presName="rootComposite3" presStyleCnt="0"/>
      <dgm:spPr/>
    </dgm:pt>
    <dgm:pt modelId="{F71AE893-808D-4CD6-80A8-ADDD8108A62F}" type="pres">
      <dgm:prSet presAssocID="{3D9E9C22-79BF-4F54-A7D0-701AA1DA92DB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A29AA6-2A3C-4E3A-A50C-DE165CABA45D}" type="pres">
      <dgm:prSet presAssocID="{3D9E9C22-79BF-4F54-A7D0-701AA1DA92DB}" presName="rootConnector3" presStyleLbl="asst1" presStyleIdx="1" presStyleCnt="2"/>
      <dgm:spPr/>
    </dgm:pt>
    <dgm:pt modelId="{4648AA98-C563-4D67-9EAD-2604EF69A50B}" type="pres">
      <dgm:prSet presAssocID="{3D9E9C22-79BF-4F54-A7D0-701AA1DA92DB}" presName="hierChild6" presStyleCnt="0"/>
      <dgm:spPr/>
    </dgm:pt>
    <dgm:pt modelId="{A26FF6C7-C328-48A6-858E-D80E3B1DD854}" type="pres">
      <dgm:prSet presAssocID="{3D9E9C22-79BF-4F54-A7D0-701AA1DA92DB}" presName="hierChild7" presStyleCnt="0"/>
      <dgm:spPr/>
    </dgm:pt>
  </dgm:ptLst>
  <dgm:cxnLst>
    <dgm:cxn modelId="{14271E40-8EB2-493E-AD1A-4FD48457FD81}" type="presOf" srcId="{3D9E9C22-79BF-4F54-A7D0-701AA1DA92DB}" destId="{54A29AA6-2A3C-4E3A-A50C-DE165CABA45D}" srcOrd="1" destOrd="0" presId="urn:microsoft.com/office/officeart/2005/8/layout/orgChart1"/>
    <dgm:cxn modelId="{20978E99-478F-4BA6-82D3-3D2931EBA0A5}" type="presOf" srcId="{10EB0E59-DF95-41EF-96DC-21F20F01D3CF}" destId="{09CB4871-519F-42F0-B7EC-E0131D4D2E7B}" srcOrd="0" destOrd="0" presId="urn:microsoft.com/office/officeart/2005/8/layout/orgChart1"/>
    <dgm:cxn modelId="{370BA907-17D6-4843-8EAC-A393CE5D8113}" type="presOf" srcId="{10EB0E59-DF95-41EF-96DC-21F20F01D3CF}" destId="{80924324-1BD1-49A3-A2D8-CFE10CABCF88}" srcOrd="1" destOrd="0" presId="urn:microsoft.com/office/officeart/2005/8/layout/orgChart1"/>
    <dgm:cxn modelId="{686642B0-08EB-49DC-AF94-1C6B4CA2F929}" srcId="{02880476-6BB3-4A0A-9482-2ECAE0F52A10}" destId="{EC48323B-4EDD-431B-9FEC-1EFAB47E7FE6}" srcOrd="0" destOrd="0" parTransId="{3B75424D-5106-4B88-B579-21A0BAB04653}" sibTransId="{D450BF5E-D341-4F1D-9737-2C762656FA5B}"/>
    <dgm:cxn modelId="{EF56D74B-FF35-4908-80D3-92AD41C9DE55}" type="presOf" srcId="{3D9E9C22-79BF-4F54-A7D0-701AA1DA92DB}" destId="{F71AE893-808D-4CD6-80A8-ADDD8108A62F}" srcOrd="0" destOrd="0" presId="urn:microsoft.com/office/officeart/2005/8/layout/orgChart1"/>
    <dgm:cxn modelId="{2A0A769F-9A94-4C66-A23E-5ECC3B36E3CB}" type="presOf" srcId="{9C02BAC2-790A-4EB1-A7D3-545E1FB72832}" destId="{758C0193-A79F-465B-BBFF-4A07B26BD7A7}" srcOrd="0" destOrd="0" presId="urn:microsoft.com/office/officeart/2005/8/layout/orgChart1"/>
    <dgm:cxn modelId="{57DDD2CD-9959-417E-AD02-AFACA0F02429}" type="presOf" srcId="{EC48323B-4EDD-431B-9FEC-1EFAB47E7FE6}" destId="{2F433265-5CEC-41C8-BB1A-4B05F9083B7B}" srcOrd="0" destOrd="0" presId="urn:microsoft.com/office/officeart/2005/8/layout/orgChart1"/>
    <dgm:cxn modelId="{EFED5A56-4882-46B8-9886-FE7FFCF00C73}" type="presOf" srcId="{02880476-6BB3-4A0A-9482-2ECAE0F52A10}" destId="{853B7C73-845E-4DB8-AF5C-01AD2EF94B62}" srcOrd="0" destOrd="0" presId="urn:microsoft.com/office/officeart/2005/8/layout/orgChart1"/>
    <dgm:cxn modelId="{40A7D0C2-8FD3-4C0F-BA19-9AA41F3CEE04}" type="presOf" srcId="{EC48323B-4EDD-431B-9FEC-1EFAB47E7FE6}" destId="{70A394E8-66BD-4141-89E2-3CF15966B6D7}" srcOrd="1" destOrd="0" presId="urn:microsoft.com/office/officeart/2005/8/layout/orgChart1"/>
    <dgm:cxn modelId="{80831891-2B01-4B75-9A37-DCEECAA91E2B}" srcId="{EC48323B-4EDD-431B-9FEC-1EFAB47E7FE6}" destId="{10EB0E59-DF95-41EF-96DC-21F20F01D3CF}" srcOrd="0" destOrd="0" parTransId="{9C02BAC2-790A-4EB1-A7D3-545E1FB72832}" sibTransId="{4F8D5128-9DBF-4F48-AB56-9C9AC4F50C72}"/>
    <dgm:cxn modelId="{D04D2174-7F18-437E-B796-67BC377A55A4}" srcId="{EC48323B-4EDD-431B-9FEC-1EFAB47E7FE6}" destId="{3D9E9C22-79BF-4F54-A7D0-701AA1DA92DB}" srcOrd="1" destOrd="0" parTransId="{5B70C4F4-BC97-4044-A2A8-83DA687F367F}" sibTransId="{8DB7527D-2BD0-4669-9775-00457E17A87D}"/>
    <dgm:cxn modelId="{5D313328-4A82-4593-AB1B-0A774180FA92}" type="presOf" srcId="{5B70C4F4-BC97-4044-A2A8-83DA687F367F}" destId="{0E41E22A-64FF-43F6-AE0C-D09F3D1EA6B5}" srcOrd="0" destOrd="0" presId="urn:microsoft.com/office/officeart/2005/8/layout/orgChart1"/>
    <dgm:cxn modelId="{1EEBE90D-5534-45C4-91C5-A6677CCBDD3B}" type="presParOf" srcId="{853B7C73-845E-4DB8-AF5C-01AD2EF94B62}" destId="{AC707F91-92F0-402B-98AC-AAC2F24F7212}" srcOrd="0" destOrd="0" presId="urn:microsoft.com/office/officeart/2005/8/layout/orgChart1"/>
    <dgm:cxn modelId="{8BCE2B56-4397-4A66-B078-3DE2A05A8E12}" type="presParOf" srcId="{AC707F91-92F0-402B-98AC-AAC2F24F7212}" destId="{09A85BD0-2206-41CD-A520-E7B702D6BF8D}" srcOrd="0" destOrd="0" presId="urn:microsoft.com/office/officeart/2005/8/layout/orgChart1"/>
    <dgm:cxn modelId="{481BDB10-B7DD-445A-81E1-A25EEC5CFF2B}" type="presParOf" srcId="{09A85BD0-2206-41CD-A520-E7B702D6BF8D}" destId="{2F433265-5CEC-41C8-BB1A-4B05F9083B7B}" srcOrd="0" destOrd="0" presId="urn:microsoft.com/office/officeart/2005/8/layout/orgChart1"/>
    <dgm:cxn modelId="{A78F66AC-5AF8-499A-87F5-14723EB92033}" type="presParOf" srcId="{09A85BD0-2206-41CD-A520-E7B702D6BF8D}" destId="{70A394E8-66BD-4141-89E2-3CF15966B6D7}" srcOrd="1" destOrd="0" presId="urn:microsoft.com/office/officeart/2005/8/layout/orgChart1"/>
    <dgm:cxn modelId="{07270221-D1EB-4F08-861E-C5917CE2BECA}" type="presParOf" srcId="{AC707F91-92F0-402B-98AC-AAC2F24F7212}" destId="{9820150A-D5ED-4DF4-82C8-3BA64BBA6B3D}" srcOrd="1" destOrd="0" presId="urn:microsoft.com/office/officeart/2005/8/layout/orgChart1"/>
    <dgm:cxn modelId="{23C7E203-D4D7-4406-A032-1FDE1C0B157D}" type="presParOf" srcId="{AC707F91-92F0-402B-98AC-AAC2F24F7212}" destId="{468FCFA5-DD02-454C-BE17-77EB1017E8F2}" srcOrd="2" destOrd="0" presId="urn:microsoft.com/office/officeart/2005/8/layout/orgChart1"/>
    <dgm:cxn modelId="{37CC1CAB-823A-4758-BC6C-93AAF3AFCC9E}" type="presParOf" srcId="{468FCFA5-DD02-454C-BE17-77EB1017E8F2}" destId="{758C0193-A79F-465B-BBFF-4A07B26BD7A7}" srcOrd="0" destOrd="0" presId="urn:microsoft.com/office/officeart/2005/8/layout/orgChart1"/>
    <dgm:cxn modelId="{E4948C8C-40B5-4C81-BBAD-617EC6441CBB}" type="presParOf" srcId="{468FCFA5-DD02-454C-BE17-77EB1017E8F2}" destId="{C291E42D-D086-4DB1-A532-5B296B124D7D}" srcOrd="1" destOrd="0" presId="urn:microsoft.com/office/officeart/2005/8/layout/orgChart1"/>
    <dgm:cxn modelId="{CA1338A5-AF39-4B5D-BE12-54F90D076757}" type="presParOf" srcId="{C291E42D-D086-4DB1-A532-5B296B124D7D}" destId="{F3415DA7-D687-4E01-8E3A-BD30B104B4A4}" srcOrd="0" destOrd="0" presId="urn:microsoft.com/office/officeart/2005/8/layout/orgChart1"/>
    <dgm:cxn modelId="{4F564267-5623-4426-BFD6-F9D76C7043B5}" type="presParOf" srcId="{F3415DA7-D687-4E01-8E3A-BD30B104B4A4}" destId="{09CB4871-519F-42F0-B7EC-E0131D4D2E7B}" srcOrd="0" destOrd="0" presId="urn:microsoft.com/office/officeart/2005/8/layout/orgChart1"/>
    <dgm:cxn modelId="{EC1C05C4-316F-4B2F-BC63-FC2C0980609A}" type="presParOf" srcId="{F3415DA7-D687-4E01-8E3A-BD30B104B4A4}" destId="{80924324-1BD1-49A3-A2D8-CFE10CABCF88}" srcOrd="1" destOrd="0" presId="urn:microsoft.com/office/officeart/2005/8/layout/orgChart1"/>
    <dgm:cxn modelId="{A2DCD48D-1C89-48B0-B313-0D70DF569A5E}" type="presParOf" srcId="{C291E42D-D086-4DB1-A532-5B296B124D7D}" destId="{581A2A4F-DA2D-465D-8CE5-C48AF143DC98}" srcOrd="1" destOrd="0" presId="urn:microsoft.com/office/officeart/2005/8/layout/orgChart1"/>
    <dgm:cxn modelId="{8CCBC0E7-B983-478C-AAF4-1DE77FCC4FCE}" type="presParOf" srcId="{C291E42D-D086-4DB1-A532-5B296B124D7D}" destId="{EB66F503-F610-41F3-A55C-13381420EF59}" srcOrd="2" destOrd="0" presId="urn:microsoft.com/office/officeart/2005/8/layout/orgChart1"/>
    <dgm:cxn modelId="{43D50723-5378-463C-8EA3-F666CC846A93}" type="presParOf" srcId="{468FCFA5-DD02-454C-BE17-77EB1017E8F2}" destId="{0E41E22A-64FF-43F6-AE0C-D09F3D1EA6B5}" srcOrd="2" destOrd="0" presId="urn:microsoft.com/office/officeart/2005/8/layout/orgChart1"/>
    <dgm:cxn modelId="{18ECCD7C-5FD8-4BB7-BFC2-1020AA410990}" type="presParOf" srcId="{468FCFA5-DD02-454C-BE17-77EB1017E8F2}" destId="{57458973-E091-45FF-BFD1-C69F4A87F9C2}" srcOrd="3" destOrd="0" presId="urn:microsoft.com/office/officeart/2005/8/layout/orgChart1"/>
    <dgm:cxn modelId="{F74D9117-B7A5-42F2-AE77-68B6595C734D}" type="presParOf" srcId="{57458973-E091-45FF-BFD1-C69F4A87F9C2}" destId="{1F78945A-66A0-4900-AE31-628866EDA541}" srcOrd="0" destOrd="0" presId="urn:microsoft.com/office/officeart/2005/8/layout/orgChart1"/>
    <dgm:cxn modelId="{E6AE7C43-5039-490D-AF6A-362F83749534}" type="presParOf" srcId="{1F78945A-66A0-4900-AE31-628866EDA541}" destId="{F71AE893-808D-4CD6-80A8-ADDD8108A62F}" srcOrd="0" destOrd="0" presId="urn:microsoft.com/office/officeart/2005/8/layout/orgChart1"/>
    <dgm:cxn modelId="{AC1CAF6B-DA34-4FEE-B96F-52D2162AD7E2}" type="presParOf" srcId="{1F78945A-66A0-4900-AE31-628866EDA541}" destId="{54A29AA6-2A3C-4E3A-A50C-DE165CABA45D}" srcOrd="1" destOrd="0" presId="urn:microsoft.com/office/officeart/2005/8/layout/orgChart1"/>
    <dgm:cxn modelId="{139B39C7-A211-4956-BC5A-C597184CA13C}" type="presParOf" srcId="{57458973-E091-45FF-BFD1-C69F4A87F9C2}" destId="{4648AA98-C563-4D67-9EAD-2604EF69A50B}" srcOrd="1" destOrd="0" presId="urn:microsoft.com/office/officeart/2005/8/layout/orgChart1"/>
    <dgm:cxn modelId="{793ED074-AFF1-4973-89AD-23D436931073}" type="presParOf" srcId="{57458973-E091-45FF-BFD1-C69F4A87F9C2}" destId="{A26FF6C7-C328-48A6-858E-D80E3B1DD85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41E22A-64FF-43F6-AE0C-D09F3D1EA6B5}">
      <dsp:nvSpPr>
        <dsp:cNvPr id="0" name=""/>
        <dsp:cNvSpPr/>
      </dsp:nvSpPr>
      <dsp:spPr>
        <a:xfrm>
          <a:off x="3420380" y="1130975"/>
          <a:ext cx="237176" cy="1039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9057"/>
              </a:lnTo>
              <a:lnTo>
                <a:pt x="237176" y="103905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8C0193-A79F-465B-BBFF-4A07B26BD7A7}">
      <dsp:nvSpPr>
        <dsp:cNvPr id="0" name=""/>
        <dsp:cNvSpPr/>
      </dsp:nvSpPr>
      <dsp:spPr>
        <a:xfrm>
          <a:off x="3183203" y="1130975"/>
          <a:ext cx="237176" cy="1039057"/>
        </a:xfrm>
        <a:custGeom>
          <a:avLst/>
          <a:gdLst/>
          <a:ahLst/>
          <a:cxnLst/>
          <a:rect l="0" t="0" r="0" b="0"/>
          <a:pathLst>
            <a:path>
              <a:moveTo>
                <a:pt x="237176" y="0"/>
              </a:moveTo>
              <a:lnTo>
                <a:pt x="237176" y="1039057"/>
              </a:lnTo>
              <a:lnTo>
                <a:pt x="0" y="103905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433265-5CEC-41C8-BB1A-4B05F9083B7B}">
      <dsp:nvSpPr>
        <dsp:cNvPr id="0" name=""/>
        <dsp:cNvSpPr/>
      </dsp:nvSpPr>
      <dsp:spPr>
        <a:xfrm>
          <a:off x="2290969" y="1565"/>
          <a:ext cx="2258820" cy="112941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dirty="0" smtClean="0"/>
            <a:t>Organización empresas</a:t>
          </a:r>
          <a:endParaRPr lang="es-ES" sz="3100" kern="1200" dirty="0"/>
        </a:p>
      </dsp:txBody>
      <dsp:txXfrm>
        <a:off x="2290969" y="1565"/>
        <a:ext cx="2258820" cy="1129410"/>
      </dsp:txXfrm>
    </dsp:sp>
    <dsp:sp modelId="{09CB4871-519F-42F0-B7EC-E0131D4D2E7B}">
      <dsp:nvSpPr>
        <dsp:cNvPr id="0" name=""/>
        <dsp:cNvSpPr/>
      </dsp:nvSpPr>
      <dsp:spPr>
        <a:xfrm>
          <a:off x="924383" y="1605328"/>
          <a:ext cx="2258820" cy="112941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dirty="0" smtClean="0"/>
            <a:t>Según</a:t>
          </a:r>
          <a:endParaRPr lang="es-ES" sz="3100" kern="1200" dirty="0"/>
        </a:p>
      </dsp:txBody>
      <dsp:txXfrm>
        <a:off x="924383" y="1605328"/>
        <a:ext cx="2258820" cy="1129410"/>
      </dsp:txXfrm>
    </dsp:sp>
    <dsp:sp modelId="{F71AE893-808D-4CD6-80A8-ADDD8108A62F}">
      <dsp:nvSpPr>
        <dsp:cNvPr id="0" name=""/>
        <dsp:cNvSpPr/>
      </dsp:nvSpPr>
      <dsp:spPr>
        <a:xfrm>
          <a:off x="3657556" y="1605328"/>
          <a:ext cx="2258820" cy="1129410"/>
        </a:xfrm>
        <a:prstGeom prst="rect">
          <a:avLst/>
        </a:prstGeom>
        <a:solidFill>
          <a:schemeClr val="accent3">
            <a:lumMod val="75000"/>
          </a:schemeClr>
        </a:solidFill>
        <a:ln w="15875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dirty="0" smtClean="0"/>
            <a:t>Según</a:t>
          </a:r>
          <a:endParaRPr lang="es-ES" sz="3100" kern="1200" dirty="0"/>
        </a:p>
      </dsp:txBody>
      <dsp:txXfrm>
        <a:off x="3657556" y="1605328"/>
        <a:ext cx="2258820" cy="11294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41E22A-64FF-43F6-AE0C-D09F3D1EA6B5}">
      <dsp:nvSpPr>
        <dsp:cNvPr id="0" name=""/>
        <dsp:cNvSpPr/>
      </dsp:nvSpPr>
      <dsp:spPr>
        <a:xfrm>
          <a:off x="3420380" y="1130975"/>
          <a:ext cx="237176" cy="1039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9057"/>
              </a:lnTo>
              <a:lnTo>
                <a:pt x="237176" y="103905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8C0193-A79F-465B-BBFF-4A07B26BD7A7}">
      <dsp:nvSpPr>
        <dsp:cNvPr id="0" name=""/>
        <dsp:cNvSpPr/>
      </dsp:nvSpPr>
      <dsp:spPr>
        <a:xfrm>
          <a:off x="3183203" y="1130975"/>
          <a:ext cx="237176" cy="1039057"/>
        </a:xfrm>
        <a:custGeom>
          <a:avLst/>
          <a:gdLst/>
          <a:ahLst/>
          <a:cxnLst/>
          <a:rect l="0" t="0" r="0" b="0"/>
          <a:pathLst>
            <a:path>
              <a:moveTo>
                <a:pt x="237176" y="0"/>
              </a:moveTo>
              <a:lnTo>
                <a:pt x="237176" y="1039057"/>
              </a:lnTo>
              <a:lnTo>
                <a:pt x="0" y="103905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433265-5CEC-41C8-BB1A-4B05F9083B7B}">
      <dsp:nvSpPr>
        <dsp:cNvPr id="0" name=""/>
        <dsp:cNvSpPr/>
      </dsp:nvSpPr>
      <dsp:spPr>
        <a:xfrm>
          <a:off x="2290969" y="1565"/>
          <a:ext cx="2258820" cy="112941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dirty="0" smtClean="0"/>
            <a:t>Organización empresas</a:t>
          </a:r>
          <a:endParaRPr lang="es-ES" sz="3100" kern="1200" dirty="0"/>
        </a:p>
      </dsp:txBody>
      <dsp:txXfrm>
        <a:off x="2290969" y="1565"/>
        <a:ext cx="2258820" cy="1129410"/>
      </dsp:txXfrm>
    </dsp:sp>
    <dsp:sp modelId="{09CB4871-519F-42F0-B7EC-E0131D4D2E7B}">
      <dsp:nvSpPr>
        <dsp:cNvPr id="0" name=""/>
        <dsp:cNvSpPr/>
      </dsp:nvSpPr>
      <dsp:spPr>
        <a:xfrm>
          <a:off x="924383" y="1605328"/>
          <a:ext cx="2258820" cy="112941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dirty="0" smtClean="0"/>
            <a:t>Según o sector</a:t>
          </a:r>
          <a:endParaRPr lang="es-ES" sz="3100" kern="1200" dirty="0"/>
        </a:p>
      </dsp:txBody>
      <dsp:txXfrm>
        <a:off x="924383" y="1605328"/>
        <a:ext cx="2258820" cy="1129410"/>
      </dsp:txXfrm>
    </dsp:sp>
    <dsp:sp modelId="{F71AE893-808D-4CD6-80A8-ADDD8108A62F}">
      <dsp:nvSpPr>
        <dsp:cNvPr id="0" name=""/>
        <dsp:cNvSpPr/>
      </dsp:nvSpPr>
      <dsp:spPr>
        <a:xfrm>
          <a:off x="3657556" y="1605328"/>
          <a:ext cx="2258820" cy="1129410"/>
        </a:xfrm>
        <a:prstGeom prst="rect">
          <a:avLst/>
        </a:prstGeom>
        <a:solidFill>
          <a:schemeClr val="accent3">
            <a:lumMod val="75000"/>
          </a:schemeClr>
        </a:solidFill>
        <a:ln w="15875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kern="1200" dirty="0" smtClean="0"/>
            <a:t>Según o tamaño</a:t>
          </a:r>
          <a:endParaRPr lang="es-ES" sz="3100" kern="1200" dirty="0"/>
        </a:p>
      </dsp:txBody>
      <dsp:txXfrm>
        <a:off x="3657556" y="1605328"/>
        <a:ext cx="2258820" cy="11294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A61C-76D3-47FC-B8D1-E083A977447F}" type="datetimeFigureOut">
              <a:rPr lang="es-ES" smtClean="0"/>
              <a:t>17/01/2021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97B4-1B77-4684-8E51-39108819A6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A61C-76D3-47FC-B8D1-E083A977447F}" type="datetimeFigureOut">
              <a:rPr lang="es-ES" smtClean="0"/>
              <a:t>17/01/2021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97B4-1B77-4684-8E51-39108819A6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A61C-76D3-47FC-B8D1-E083A977447F}" type="datetimeFigureOut">
              <a:rPr lang="es-ES" smtClean="0"/>
              <a:t>17/01/2021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97B4-1B77-4684-8E51-39108819A669}" type="slidenum">
              <a:rPr lang="es-ES" smtClean="0"/>
              <a:t>‹Nº›</a:t>
            </a:fld>
            <a:endParaRPr lang="es-E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A61C-76D3-47FC-B8D1-E083A977447F}" type="datetimeFigureOut">
              <a:rPr lang="es-ES" smtClean="0"/>
              <a:t>17/01/2021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97B4-1B77-4684-8E51-39108819A669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A61C-76D3-47FC-B8D1-E083A977447F}" type="datetimeFigureOut">
              <a:rPr lang="es-ES" smtClean="0"/>
              <a:t>17/01/2021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97B4-1B77-4684-8E51-39108819A6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A61C-76D3-47FC-B8D1-E083A977447F}" type="datetimeFigureOut">
              <a:rPr lang="es-ES" smtClean="0"/>
              <a:t>17/01/2021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97B4-1B77-4684-8E51-39108819A669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A61C-76D3-47FC-B8D1-E083A977447F}" type="datetimeFigureOut">
              <a:rPr lang="es-ES" smtClean="0"/>
              <a:t>17/01/2021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97B4-1B77-4684-8E51-39108819A6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A61C-76D3-47FC-B8D1-E083A977447F}" type="datetimeFigureOut">
              <a:rPr lang="es-ES" smtClean="0"/>
              <a:t>17/01/2021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97B4-1B77-4684-8E51-39108819A6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A61C-76D3-47FC-B8D1-E083A977447F}" type="datetimeFigureOut">
              <a:rPr lang="es-ES" smtClean="0"/>
              <a:t>17/01/2021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97B4-1B77-4684-8E51-39108819A6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A61C-76D3-47FC-B8D1-E083A977447F}" type="datetimeFigureOut">
              <a:rPr lang="es-ES" smtClean="0"/>
              <a:t>17/01/2021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97B4-1B77-4684-8E51-39108819A669}" type="slidenum">
              <a:rPr lang="es-ES" smtClean="0"/>
              <a:t>‹Nº›</a:t>
            </a:fld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8A61C-76D3-47FC-B8D1-E083A977447F}" type="datetimeFigureOut">
              <a:rPr lang="es-ES" smtClean="0"/>
              <a:t>17/01/2021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997B4-1B77-4684-8E51-39108819A669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B38A61C-76D3-47FC-B8D1-E083A977447F}" type="datetimeFigureOut">
              <a:rPr lang="es-ES" smtClean="0"/>
              <a:t>17/01/2021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CF997B4-1B77-4684-8E51-39108819A669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Repaso examen </a:t>
            </a:r>
            <a:r>
              <a:rPr lang="es-ES" dirty="0" err="1" smtClean="0"/>
              <a:t>sociais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46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2204864"/>
            <a:ext cx="8352927" cy="4353347"/>
          </a:xfrm>
        </p:spPr>
        <p:txBody>
          <a:bodyPr/>
          <a:lstStyle/>
          <a:p>
            <a:r>
              <a:rPr lang="es-ES" sz="3200" b="1" dirty="0" smtClean="0"/>
              <a:t>En que consiste a </a:t>
            </a:r>
            <a:r>
              <a:rPr lang="es-ES" sz="3200" b="1" dirty="0" err="1" smtClean="0"/>
              <a:t>actividade</a:t>
            </a:r>
            <a:r>
              <a:rPr lang="es-ES" sz="3200" b="1" dirty="0" smtClean="0"/>
              <a:t> económica?</a:t>
            </a:r>
          </a:p>
          <a:p>
            <a:pPr algn="just"/>
            <a:r>
              <a:rPr lang="es-ES" sz="3200" b="1" dirty="0" smtClean="0"/>
              <a:t>Cales son os elementos da </a:t>
            </a:r>
            <a:r>
              <a:rPr lang="es-ES" sz="3200" b="1" dirty="0" err="1" smtClean="0"/>
              <a:t>actividade</a:t>
            </a:r>
            <a:r>
              <a:rPr lang="es-ES" sz="3200" b="1" dirty="0" smtClean="0"/>
              <a:t> económica?</a:t>
            </a:r>
          </a:p>
          <a:p>
            <a:pPr algn="just"/>
            <a:r>
              <a:rPr lang="es-ES" sz="3200" b="1" dirty="0" smtClean="0"/>
              <a:t>En que consiste a economía circular?</a:t>
            </a:r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Responde </a:t>
            </a:r>
            <a:r>
              <a:rPr lang="es-ES" dirty="0" err="1" smtClean="0"/>
              <a:t>ás</a:t>
            </a:r>
            <a:r>
              <a:rPr lang="es-ES" dirty="0" smtClean="0"/>
              <a:t> </a:t>
            </a:r>
            <a:r>
              <a:rPr lang="es-ES" dirty="0" err="1" smtClean="0"/>
              <a:t>seguintes</a:t>
            </a:r>
            <a:r>
              <a:rPr lang="es-ES" dirty="0" smtClean="0"/>
              <a:t> preguntas: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73672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1" y="2675466"/>
            <a:ext cx="8496944" cy="3705861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b="1" dirty="0" smtClean="0">
                <a:solidFill>
                  <a:schemeClr val="tx1"/>
                </a:solidFill>
              </a:rPr>
              <a:t>En que consiste a </a:t>
            </a:r>
            <a:r>
              <a:rPr lang="es-ES" b="1" dirty="0" err="1" smtClean="0">
                <a:solidFill>
                  <a:schemeClr val="tx1"/>
                </a:solidFill>
              </a:rPr>
              <a:t>actividade</a:t>
            </a:r>
            <a:r>
              <a:rPr lang="es-ES" b="1" dirty="0" smtClean="0">
                <a:solidFill>
                  <a:schemeClr val="tx1"/>
                </a:solidFill>
              </a:rPr>
              <a:t> económica? </a:t>
            </a:r>
            <a:r>
              <a:rPr lang="es-ES" dirty="0" smtClean="0">
                <a:solidFill>
                  <a:schemeClr val="tx1"/>
                </a:solidFill>
              </a:rPr>
              <a:t>É o </a:t>
            </a:r>
            <a:r>
              <a:rPr lang="es-ES" dirty="0" err="1" smtClean="0">
                <a:solidFill>
                  <a:schemeClr val="tx1"/>
                </a:solidFill>
              </a:rPr>
              <a:t>conxunto</a:t>
            </a:r>
            <a:r>
              <a:rPr lang="es-ES" dirty="0" smtClean="0">
                <a:solidFill>
                  <a:schemeClr val="tx1"/>
                </a:solidFill>
              </a:rPr>
              <a:t> de todos os </a:t>
            </a:r>
            <a:r>
              <a:rPr lang="es-ES" dirty="0" err="1" smtClean="0">
                <a:solidFill>
                  <a:schemeClr val="tx1"/>
                </a:solidFill>
              </a:rPr>
              <a:t>traballos</a:t>
            </a:r>
            <a:r>
              <a:rPr lang="es-ES" dirty="0" smtClean="0">
                <a:solidFill>
                  <a:schemeClr val="tx1"/>
                </a:solidFill>
              </a:rPr>
              <a:t> que realizamos para cubrir as necesidades básicas (comida, vestimenta, etc.).</a:t>
            </a:r>
          </a:p>
          <a:p>
            <a:pPr algn="just"/>
            <a:r>
              <a:rPr lang="es-ES" b="1" dirty="0" smtClean="0">
                <a:solidFill>
                  <a:schemeClr val="tx1"/>
                </a:solidFill>
              </a:rPr>
              <a:t>Cales son os elementos da </a:t>
            </a:r>
            <a:r>
              <a:rPr lang="es-ES" b="1" dirty="0" err="1" smtClean="0">
                <a:solidFill>
                  <a:schemeClr val="tx1"/>
                </a:solidFill>
              </a:rPr>
              <a:t>actividade</a:t>
            </a:r>
            <a:r>
              <a:rPr lang="es-ES" b="1" dirty="0" smtClean="0">
                <a:solidFill>
                  <a:schemeClr val="tx1"/>
                </a:solidFill>
              </a:rPr>
              <a:t> económica?</a:t>
            </a:r>
          </a:p>
          <a:p>
            <a:pPr algn="just"/>
            <a:r>
              <a:rPr lang="es-ES" dirty="0" err="1" smtClean="0">
                <a:solidFill>
                  <a:schemeClr val="tx1"/>
                </a:solidFill>
              </a:rPr>
              <a:t>Nunha</a:t>
            </a:r>
            <a:r>
              <a:rPr lang="es-ES" dirty="0" smtClean="0">
                <a:solidFill>
                  <a:schemeClr val="tx1"/>
                </a:solidFill>
              </a:rPr>
              <a:t> economía lineal son: </a:t>
            </a:r>
            <a:r>
              <a:rPr lang="es-ES" dirty="0" err="1" smtClean="0">
                <a:solidFill>
                  <a:schemeClr val="tx1"/>
                </a:solidFill>
              </a:rPr>
              <a:t>produción</a:t>
            </a:r>
            <a:r>
              <a:rPr lang="es-ES" dirty="0" smtClean="0">
                <a:solidFill>
                  <a:schemeClr val="tx1"/>
                </a:solidFill>
              </a:rPr>
              <a:t>, distribución e consumo.</a:t>
            </a:r>
          </a:p>
          <a:p>
            <a:pPr algn="just"/>
            <a:r>
              <a:rPr lang="es-ES" b="1" dirty="0" smtClean="0">
                <a:solidFill>
                  <a:schemeClr val="tx1"/>
                </a:solidFill>
              </a:rPr>
              <a:t>En que consiste a economía circular?</a:t>
            </a:r>
            <a:r>
              <a:rPr lang="es-ES" dirty="0"/>
              <a:t> </a:t>
            </a:r>
            <a:r>
              <a:rPr lang="es-ES" dirty="0" smtClean="0">
                <a:solidFill>
                  <a:schemeClr val="tx1"/>
                </a:solidFill>
              </a:rPr>
              <a:t>A </a:t>
            </a:r>
            <a:r>
              <a:rPr lang="es-ES" b="1" dirty="0" smtClean="0">
                <a:solidFill>
                  <a:schemeClr val="tx1"/>
                </a:solidFill>
              </a:rPr>
              <a:t>economía </a:t>
            </a:r>
            <a:r>
              <a:rPr lang="es-ES" b="1" dirty="0">
                <a:solidFill>
                  <a:schemeClr val="tx1"/>
                </a:solidFill>
              </a:rPr>
              <a:t>lineal</a:t>
            </a:r>
            <a:r>
              <a:rPr lang="es-ES" dirty="0">
                <a:solidFill>
                  <a:schemeClr val="tx1"/>
                </a:solidFill>
              </a:rPr>
              <a:t> </a:t>
            </a:r>
            <a:r>
              <a:rPr lang="es-ES" dirty="0" err="1" smtClean="0">
                <a:solidFill>
                  <a:schemeClr val="tx1"/>
                </a:solidFill>
              </a:rPr>
              <a:t>basease</a:t>
            </a:r>
            <a:r>
              <a:rPr lang="es-ES" dirty="0" smtClean="0">
                <a:solidFill>
                  <a:schemeClr val="tx1"/>
                </a:solidFill>
              </a:rPr>
              <a:t> no </a:t>
            </a:r>
            <a:r>
              <a:rPr lang="es-ES" dirty="0">
                <a:solidFill>
                  <a:schemeClr val="tx1"/>
                </a:solidFill>
              </a:rPr>
              <a:t>concepto de </a:t>
            </a:r>
            <a:r>
              <a:rPr lang="es-ES" dirty="0" smtClean="0">
                <a:solidFill>
                  <a:schemeClr val="tx1"/>
                </a:solidFill>
              </a:rPr>
              <a:t>adquirir-usar-eliminar. Pola contra, o </a:t>
            </a:r>
            <a:r>
              <a:rPr lang="es-ES" dirty="0" err="1" smtClean="0">
                <a:solidFill>
                  <a:schemeClr val="tx1"/>
                </a:solidFill>
              </a:rPr>
              <a:t>obxectivo</a:t>
            </a:r>
            <a:r>
              <a:rPr lang="es-ES" dirty="0" smtClean="0">
                <a:solidFill>
                  <a:schemeClr val="tx1"/>
                </a:solidFill>
              </a:rPr>
              <a:t> da </a:t>
            </a:r>
            <a:r>
              <a:rPr lang="es-ES" dirty="0">
                <a:solidFill>
                  <a:schemeClr val="tx1"/>
                </a:solidFill>
              </a:rPr>
              <a:t> </a:t>
            </a:r>
            <a:r>
              <a:rPr lang="es-ES" b="1" dirty="0">
                <a:solidFill>
                  <a:schemeClr val="tx1"/>
                </a:solidFill>
              </a:rPr>
              <a:t>economía circular</a:t>
            </a:r>
            <a:r>
              <a:rPr lang="es-ES" dirty="0">
                <a:solidFill>
                  <a:schemeClr val="tx1"/>
                </a:solidFill>
              </a:rPr>
              <a:t> </a:t>
            </a:r>
            <a:r>
              <a:rPr lang="es-ES" dirty="0" smtClean="0">
                <a:solidFill>
                  <a:schemeClr val="tx1"/>
                </a:solidFill>
              </a:rPr>
              <a:t>é reducir </a:t>
            </a:r>
            <a:r>
              <a:rPr lang="es-ES" dirty="0">
                <a:solidFill>
                  <a:schemeClr val="tx1"/>
                </a:solidFill>
              </a:rPr>
              <a:t>tanto </a:t>
            </a:r>
            <a:r>
              <a:rPr lang="es-ES" dirty="0" smtClean="0">
                <a:solidFill>
                  <a:schemeClr val="tx1"/>
                </a:solidFill>
              </a:rPr>
              <a:t>a </a:t>
            </a:r>
            <a:r>
              <a:rPr lang="es-ES" dirty="0">
                <a:solidFill>
                  <a:schemeClr val="tx1"/>
                </a:solidFill>
              </a:rPr>
              <a:t>entrada </a:t>
            </a:r>
            <a:r>
              <a:rPr lang="es-ES" dirty="0" smtClean="0">
                <a:solidFill>
                  <a:schemeClr val="tx1"/>
                </a:solidFill>
              </a:rPr>
              <a:t>dos </a:t>
            </a:r>
            <a:r>
              <a:rPr lang="es-ES" dirty="0" err="1" smtClean="0">
                <a:solidFill>
                  <a:schemeClr val="tx1"/>
                </a:solidFill>
              </a:rPr>
              <a:t>materiais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>
                <a:solidFill>
                  <a:schemeClr val="tx1"/>
                </a:solidFill>
              </a:rPr>
              <a:t>como </a:t>
            </a:r>
            <a:r>
              <a:rPr lang="es-ES" dirty="0" smtClean="0">
                <a:solidFill>
                  <a:schemeClr val="tx1"/>
                </a:solidFill>
              </a:rPr>
              <a:t>a </a:t>
            </a:r>
            <a:r>
              <a:rPr lang="es-ES" dirty="0" err="1" smtClean="0">
                <a:solidFill>
                  <a:schemeClr val="tx1"/>
                </a:solidFill>
              </a:rPr>
              <a:t>produción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>
                <a:solidFill>
                  <a:schemeClr val="tx1"/>
                </a:solidFill>
              </a:rPr>
              <a:t>de </a:t>
            </a:r>
            <a:r>
              <a:rPr lang="es-ES" dirty="0" err="1" smtClean="0">
                <a:solidFill>
                  <a:schemeClr val="tx1"/>
                </a:solidFill>
              </a:rPr>
              <a:t>lixo</a:t>
            </a:r>
            <a:r>
              <a:rPr lang="es-ES" dirty="0" smtClean="0"/>
              <a:t>. 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Responde </a:t>
            </a:r>
            <a:r>
              <a:rPr lang="es-ES" dirty="0" err="1" smtClean="0"/>
              <a:t>ás</a:t>
            </a:r>
            <a:r>
              <a:rPr lang="es-ES" dirty="0" smtClean="0"/>
              <a:t> </a:t>
            </a:r>
            <a:r>
              <a:rPr lang="es-ES" dirty="0" err="1" smtClean="0"/>
              <a:t>seguintes</a:t>
            </a:r>
            <a:r>
              <a:rPr lang="es-ES" dirty="0" smtClean="0"/>
              <a:t> preguntas: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852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83568" y="2204864"/>
            <a:ext cx="8064895" cy="4032448"/>
          </a:xfrm>
        </p:spPr>
        <p:txBody>
          <a:bodyPr/>
          <a:lstStyle/>
          <a:p>
            <a:pPr algn="just"/>
            <a:r>
              <a:rPr lang="es-ES" b="1" dirty="0" smtClean="0"/>
              <a:t>Que é </a:t>
            </a:r>
            <a:r>
              <a:rPr lang="es-ES" b="1" dirty="0" err="1" smtClean="0"/>
              <a:t>unha</a:t>
            </a:r>
            <a:r>
              <a:rPr lang="es-ES" b="1" dirty="0" smtClean="0"/>
              <a:t> empresa? 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Responde </a:t>
            </a:r>
            <a:r>
              <a:rPr lang="es-ES" dirty="0" err="1" smtClean="0"/>
              <a:t>ás</a:t>
            </a:r>
            <a:r>
              <a:rPr lang="es-ES" dirty="0" smtClean="0"/>
              <a:t> </a:t>
            </a:r>
            <a:r>
              <a:rPr lang="es-ES" dirty="0" err="1" smtClean="0"/>
              <a:t>seguintes</a:t>
            </a:r>
            <a:r>
              <a:rPr lang="es-ES" dirty="0" smtClean="0"/>
              <a:t> preguntas</a:t>
            </a:r>
            <a:endParaRPr lang="es-ES" dirty="0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2659143339"/>
              </p:ext>
            </p:extLst>
          </p:nvPr>
        </p:nvGraphicFramePr>
        <p:xfrm>
          <a:off x="1259632" y="3212976"/>
          <a:ext cx="6840760" cy="273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8811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83568" y="2204864"/>
            <a:ext cx="8064895" cy="4032448"/>
          </a:xfrm>
        </p:spPr>
        <p:txBody>
          <a:bodyPr/>
          <a:lstStyle/>
          <a:p>
            <a:pPr algn="just"/>
            <a:r>
              <a:rPr lang="es-ES" b="1" dirty="0" smtClean="0"/>
              <a:t>Que é </a:t>
            </a:r>
            <a:r>
              <a:rPr lang="es-ES" b="1" dirty="0" err="1" smtClean="0"/>
              <a:t>unha</a:t>
            </a:r>
            <a:r>
              <a:rPr lang="es-ES" b="1" dirty="0" smtClean="0"/>
              <a:t> empresa? </a:t>
            </a:r>
            <a:r>
              <a:rPr lang="es-ES" dirty="0" err="1" smtClean="0"/>
              <a:t>Unha</a:t>
            </a:r>
            <a:r>
              <a:rPr lang="es-ES" dirty="0" smtClean="0"/>
              <a:t> empresa é </a:t>
            </a:r>
            <a:r>
              <a:rPr lang="es-ES" dirty="0" err="1" smtClean="0"/>
              <a:t>unha</a:t>
            </a:r>
            <a:r>
              <a:rPr lang="es-ES" dirty="0" smtClean="0"/>
              <a:t> </a:t>
            </a:r>
            <a:r>
              <a:rPr lang="es-ES" u="sng" dirty="0" smtClean="0"/>
              <a:t>organización</a:t>
            </a:r>
            <a:r>
              <a:rPr lang="es-ES" dirty="0" smtClean="0"/>
              <a:t> que </a:t>
            </a:r>
            <a:r>
              <a:rPr lang="es-ES" u="sng" dirty="0" smtClean="0"/>
              <a:t>ofrece </a:t>
            </a:r>
            <a:r>
              <a:rPr lang="es-ES" u="sng" dirty="0" err="1" smtClean="0"/>
              <a:t>produtos</a:t>
            </a:r>
            <a:r>
              <a:rPr lang="es-ES" u="sng" dirty="0" smtClean="0"/>
              <a:t> </a:t>
            </a:r>
            <a:r>
              <a:rPr lang="es-ES" u="sng" dirty="0" err="1" smtClean="0"/>
              <a:t>ou</a:t>
            </a:r>
            <a:r>
              <a:rPr lang="es-ES" u="sng" dirty="0" smtClean="0"/>
              <a:t> </a:t>
            </a:r>
            <a:r>
              <a:rPr lang="es-ES" u="sng" dirty="0" err="1" smtClean="0"/>
              <a:t>servizos</a:t>
            </a:r>
            <a:r>
              <a:rPr lang="es-ES" u="sng" dirty="0" smtClean="0"/>
              <a:t> </a:t>
            </a:r>
            <a:r>
              <a:rPr lang="es-ES" dirty="0" smtClean="0"/>
              <a:t>a cambio </a:t>
            </a:r>
            <a:r>
              <a:rPr lang="es-ES" dirty="0" err="1" smtClean="0"/>
              <a:t>dun</a:t>
            </a:r>
            <a:r>
              <a:rPr lang="es-ES" dirty="0" smtClean="0"/>
              <a:t> </a:t>
            </a:r>
            <a:r>
              <a:rPr lang="es-ES" u="sng" dirty="0" smtClean="0"/>
              <a:t>beneficio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Responde </a:t>
            </a:r>
            <a:r>
              <a:rPr lang="es-ES" dirty="0" err="1" smtClean="0"/>
              <a:t>ás</a:t>
            </a:r>
            <a:r>
              <a:rPr lang="es-ES" dirty="0" smtClean="0"/>
              <a:t> </a:t>
            </a:r>
            <a:r>
              <a:rPr lang="es-ES" dirty="0" err="1" smtClean="0"/>
              <a:t>seguintes</a:t>
            </a:r>
            <a:r>
              <a:rPr lang="es-ES" dirty="0" smtClean="0"/>
              <a:t> preguntas</a:t>
            </a:r>
            <a:endParaRPr lang="es-ES" dirty="0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164660519"/>
              </p:ext>
            </p:extLst>
          </p:nvPr>
        </p:nvGraphicFramePr>
        <p:xfrm>
          <a:off x="1259632" y="3212976"/>
          <a:ext cx="6840760" cy="273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0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EXERCICIOS PÁXINA 58: 1,2, 3 e 4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78954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</TotalTime>
  <Words>146</Words>
  <Application>Microsoft Office PowerPoint</Application>
  <PresentationFormat>Presentación en pantalla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Forma de onda</vt:lpstr>
      <vt:lpstr>Repaso examen sociais</vt:lpstr>
      <vt:lpstr>Responde ás seguintes preguntas:</vt:lpstr>
      <vt:lpstr>Responde ás seguintes preguntas:</vt:lpstr>
      <vt:lpstr>Responde ás seguintes preguntas</vt:lpstr>
      <vt:lpstr>Responde ás seguintes preguntas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Repaso examen sociais</dc:title>
  <dc:creator>judy San</dc:creator>
  <cp:lastModifiedBy>judy San</cp:lastModifiedBy>
  <cp:revision>6</cp:revision>
  <dcterms:created xsi:type="dcterms:W3CDTF">2021-01-17T12:10:03Z</dcterms:created>
  <dcterms:modified xsi:type="dcterms:W3CDTF">2021-01-17T12:30:16Z</dcterms:modified>
</cp:coreProperties>
</file>