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1" r:id="rId4"/>
    <p:sldId id="259" r:id="rId5"/>
    <p:sldId id="262" r:id="rId6"/>
    <p:sldId id="264" r:id="rId7"/>
    <p:sldId id="257" r:id="rId8"/>
    <p:sldId id="263" r:id="rId9"/>
    <p:sldId id="258" r:id="rId10"/>
    <p:sldId id="265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7780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2322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548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712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374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1307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69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734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700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6587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464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BAD63-7AAC-4D5C-B587-F02420F50C5D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57C2F-2D1F-4C81-B551-F57EDA289E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1701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creativespot.com: Collaged Fruit">
            <a:extLst>
              <a:ext uri="{FF2B5EF4-FFF2-40B4-BE49-F238E27FC236}">
                <a16:creationId xmlns:a16="http://schemas.microsoft.com/office/drawing/2014/main" xmlns="" id="{890B5608-69E9-4264-A52C-D3AABEA870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00" r="343"/>
          <a:stretch/>
        </p:blipFill>
        <p:spPr bwMode="auto">
          <a:xfrm>
            <a:off x="20" y="10"/>
            <a:ext cx="4637226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8" name="Rectangle 70">
            <a:extLst>
              <a:ext uri="{FF2B5EF4-FFF2-40B4-BE49-F238E27FC236}">
                <a16:creationId xmlns:a16="http://schemas.microsoft.com/office/drawing/2014/main" xmlns="" id="{B9951BD9-0868-4CDB-ACD6-9C4209B5E4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4637247" y="0"/>
            <a:ext cx="755475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277328" y="640082"/>
            <a:ext cx="6274591" cy="3351602"/>
          </a:xfrm>
        </p:spPr>
        <p:txBody>
          <a:bodyPr>
            <a:normAutofit/>
          </a:bodyPr>
          <a:lstStyle/>
          <a:p>
            <a:pPr algn="l"/>
            <a:r>
              <a:rPr lang="es-ES">
                <a:solidFill>
                  <a:schemeClr val="bg1"/>
                </a:solidFill>
              </a:rPr>
              <a:t>FRUIT</a:t>
            </a:r>
          </a:p>
        </p:txBody>
      </p:sp>
    </p:spTree>
    <p:extLst>
      <p:ext uri="{BB962C8B-B14F-4D97-AF65-F5344CB8AC3E}">
        <p14:creationId xmlns:p14="http://schemas.microsoft.com/office/powerpoint/2010/main" val="188489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rutas pintu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282235" y="-1253614"/>
            <a:ext cx="5372100" cy="953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8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Roy Lichtenstein inspired zentangle still life by one of my 8th graders. #8thgrade #middleschool #middleschoolart #middleschoolartroom #artroom #roylichtenstein #zentangle #stilllife #pattern #patterns #drawing #artteachers #artteachersofinstagr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700" y="503957"/>
            <a:ext cx="4713460" cy="5896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Armarios de cocina 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149" y="574058"/>
            <a:ext cx="4312908" cy="575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56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A8AA5BC-4F7A-4226-8F99-6D824B226A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E5445C6-DD42-4979-86FF-03730E8C6D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8400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 to make a collage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24000" y="4256436"/>
            <a:ext cx="9144000" cy="160081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https://www.youtube.com/watch?v=4OWyVT-4nXA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45000665-DFC7-417E-8FD7-516A0F15C9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9834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Wydaje mi siÄ, Å¼e dopiero co pisaÅam o nadejÅciu wiosny, dekoracjach wielkanocnych, a juÅ¼ piszÄ o jesieni. SpadajÄce liÅcie, parasolka w torebce i cieplejsza 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90" y="1002788"/>
            <a:ext cx="5372100" cy="529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RAWS Attention!!!: Coll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574" y="1002788"/>
            <a:ext cx="3528627" cy="470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310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sultado de imagem para collage maken met kleut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258" y="765687"/>
            <a:ext cx="3133315" cy="4183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ollage apple for art quilt ide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639" y="530942"/>
            <a:ext cx="37052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Juicy Fruit Art Prin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246" y="530942"/>
            <a:ext cx="3810000" cy="5857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844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564x/1b/27/fb/1b27fbce9d1b6501d21a7097a7dc68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732" y="360378"/>
            <a:ext cx="5365331" cy="4023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OVOCE-DARY PODZIMU - koláž, chiasmá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854" y="583809"/>
            <a:ext cx="3407134" cy="4865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158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HOW TO DRAW FRUIT</a:t>
            </a:r>
          </a:p>
        </p:txBody>
      </p:sp>
      <p:pic>
        <p:nvPicPr>
          <p:cNvPr id="1028" name="Picture 4" descr="2010-265-grade3-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214" y="1027906"/>
            <a:ext cx="5372100" cy="554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t looks so cool! Doesn't even look like a crayon mosaic at firs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14" y="1690688"/>
            <a:ext cx="5372100" cy="401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420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82445" y="2064774"/>
            <a:ext cx="10515600" cy="4291781"/>
          </a:xfrm>
        </p:spPr>
        <p:txBody>
          <a:bodyPr/>
          <a:lstStyle/>
          <a:p>
            <a:r>
              <a:rPr lang="es-ES" dirty="0"/>
              <a:t>1. DRAW THE BACKGROUND.</a:t>
            </a:r>
          </a:p>
          <a:p>
            <a:r>
              <a:rPr lang="es-ES" dirty="0"/>
              <a:t>2. SELECT THE PAPERS FOR THE BACKGROUND.</a:t>
            </a:r>
          </a:p>
          <a:p>
            <a:r>
              <a:rPr lang="es-ES" dirty="0"/>
              <a:t>3. DRAW THE FRUIT (BIG FRUIT, PLEASE).</a:t>
            </a:r>
          </a:p>
          <a:p>
            <a:r>
              <a:rPr lang="es-ES" dirty="0"/>
              <a:t>4. CHOOSE THE COLOURS YOU NEED FOR THE FRUIT.</a:t>
            </a: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1256071" y="860322"/>
            <a:ext cx="10515600" cy="120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/>
              <a:t>MATERIALS: SCISSORS, GLUE STICK, CONSTRUCTION PAPER.</a:t>
            </a:r>
          </a:p>
        </p:txBody>
      </p:sp>
    </p:spTree>
    <p:extLst>
      <p:ext uri="{BB962C8B-B14F-4D97-AF65-F5344CB8AC3E}">
        <p14:creationId xmlns:p14="http://schemas.microsoft.com/office/powerpoint/2010/main" val="1498211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e appel van de he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366" y="221226"/>
            <a:ext cx="4781398" cy="6358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43" y="443244"/>
            <a:ext cx="4474292" cy="641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15014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60</Words>
  <Application>Microsoft Office PowerPoint</Application>
  <PresentationFormat>Personalizado</PresentationFormat>
  <Paragraphs>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FRUIT</vt:lpstr>
      <vt:lpstr>Presentación de PowerPoint</vt:lpstr>
      <vt:lpstr>How to make a collage</vt:lpstr>
      <vt:lpstr>Presentación de PowerPoint</vt:lpstr>
      <vt:lpstr>Presentación de PowerPoint</vt:lpstr>
      <vt:lpstr>Presentación de PowerPoint</vt:lpstr>
      <vt:lpstr>HOW TO DRAW FRUIT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FRUIT</dc:title>
  <dc:creator>judy San</dc:creator>
  <cp:lastModifiedBy>judy San</cp:lastModifiedBy>
  <cp:revision>3</cp:revision>
  <dcterms:created xsi:type="dcterms:W3CDTF">2020-05-08T16:46:56Z</dcterms:created>
  <dcterms:modified xsi:type="dcterms:W3CDTF">2021-02-25T07:16:27Z</dcterms:modified>
</cp:coreProperties>
</file>