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4" r:id="rId9"/>
    <p:sldId id="262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82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B742-C2EF-44F1-8D5A-39B453A6F55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FC-B19C-4462-9F9D-99698FFA49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B742-C2EF-44F1-8D5A-39B453A6F55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FC-B19C-4462-9F9D-99698FFA49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B742-C2EF-44F1-8D5A-39B453A6F55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FC-B19C-4462-9F9D-99698FFA49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B742-C2EF-44F1-8D5A-39B453A6F55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FC-B19C-4462-9F9D-99698FFA49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B742-C2EF-44F1-8D5A-39B453A6F55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FC-B19C-4462-9F9D-99698FFA49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B742-C2EF-44F1-8D5A-39B453A6F55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FC-B19C-4462-9F9D-99698FFA49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B742-C2EF-44F1-8D5A-39B453A6F55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FC-B19C-4462-9F9D-99698FFA49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B742-C2EF-44F1-8D5A-39B453A6F55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FC-B19C-4462-9F9D-99698FFA49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B742-C2EF-44F1-8D5A-39B453A6F55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FC-B19C-4462-9F9D-99698FFA49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B742-C2EF-44F1-8D5A-39B453A6F55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FC-B19C-4462-9F9D-99698FFA49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CB742-C2EF-44F1-8D5A-39B453A6F55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F1FC-B19C-4462-9F9D-99698FFA49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CB742-C2EF-44F1-8D5A-39B453A6F556}" type="datetimeFigureOut">
              <a:rPr lang="es-ES" smtClean="0"/>
              <a:t>07/03/2022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BF1FC-B19C-4462-9F9D-99698FFA49B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470025"/>
          </a:xfrm>
        </p:spPr>
        <p:txBody>
          <a:bodyPr/>
          <a:lstStyle/>
          <a:p>
            <a:r>
              <a:rPr lang="es-ES" dirty="0" smtClean="0"/>
              <a:t>Cantil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42976" y="2143116"/>
            <a:ext cx="6629424" cy="3495684"/>
          </a:xfrm>
        </p:spPr>
        <p:txBody>
          <a:bodyPr/>
          <a:lstStyle/>
          <a:p>
            <a:pPr algn="just"/>
            <a:r>
              <a:rPr lang="es-ES" dirty="0" smtClean="0">
                <a:solidFill>
                  <a:schemeClr val="tx1"/>
                </a:solidFill>
              </a:rPr>
              <a:t>Terreo abrupto vertical en forma de </a:t>
            </a:r>
            <a:r>
              <a:rPr lang="es-ES" dirty="0" err="1" smtClean="0">
                <a:solidFill>
                  <a:schemeClr val="tx1"/>
                </a:solidFill>
              </a:rPr>
              <a:t>pendente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Accidente </a:t>
            </a:r>
            <a:r>
              <a:rPr lang="es-ES" dirty="0" err="1" smtClean="0"/>
              <a:t>xeográfico</a:t>
            </a:r>
            <a:r>
              <a:rPr lang="es-ES" dirty="0" smtClean="0"/>
              <a:t> que acontece cando o mar se interna </a:t>
            </a:r>
            <a:r>
              <a:rPr lang="es-ES" dirty="0" err="1" smtClean="0"/>
              <a:t>na</a:t>
            </a:r>
            <a:r>
              <a:rPr lang="es-ES" dirty="0" smtClean="0"/>
              <a:t> desembocadura </a:t>
            </a:r>
            <a:r>
              <a:rPr lang="es-ES" dirty="0" err="1" smtClean="0"/>
              <a:t>dun</a:t>
            </a:r>
            <a:r>
              <a:rPr lang="es-ES" dirty="0" smtClean="0"/>
              <a:t> río.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Praia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Extensión de </a:t>
            </a:r>
            <a:r>
              <a:rPr lang="es-ES" dirty="0" err="1" smtClean="0"/>
              <a:t>area</a:t>
            </a:r>
            <a:r>
              <a:rPr lang="es-ES" dirty="0" smtClean="0"/>
              <a:t> </a:t>
            </a:r>
            <a:r>
              <a:rPr lang="es-ES" dirty="0" err="1" smtClean="0"/>
              <a:t>ou</a:t>
            </a:r>
            <a:r>
              <a:rPr lang="es-ES" dirty="0" smtClean="0"/>
              <a:t> </a:t>
            </a:r>
            <a:r>
              <a:rPr lang="es-ES" dirty="0" err="1" smtClean="0"/>
              <a:t>pedra</a:t>
            </a:r>
            <a:r>
              <a:rPr lang="es-ES" dirty="0" smtClean="0"/>
              <a:t> </a:t>
            </a:r>
            <a:r>
              <a:rPr lang="es-ES" dirty="0" err="1" smtClean="0"/>
              <a:t>miúda</a:t>
            </a:r>
            <a:r>
              <a:rPr lang="es-ES" dirty="0" smtClean="0"/>
              <a:t> á </a:t>
            </a:r>
            <a:r>
              <a:rPr lang="es-ES" dirty="0" err="1" smtClean="0"/>
              <a:t>beira</a:t>
            </a:r>
            <a:r>
              <a:rPr lang="es-ES" dirty="0" smtClean="0"/>
              <a:t> </a:t>
            </a:r>
            <a:r>
              <a:rPr lang="es-ES" dirty="0" err="1" smtClean="0"/>
              <a:t>dun</a:t>
            </a:r>
            <a:r>
              <a:rPr lang="es-ES" dirty="0" smtClean="0"/>
              <a:t> mar </a:t>
            </a:r>
            <a:r>
              <a:rPr lang="es-ES" dirty="0" err="1" smtClean="0"/>
              <a:t>ou</a:t>
            </a:r>
            <a:r>
              <a:rPr lang="es-ES" dirty="0" smtClean="0"/>
              <a:t> </a:t>
            </a:r>
            <a:r>
              <a:rPr lang="es-ES" dirty="0" err="1" smtClean="0"/>
              <a:t>dun</a:t>
            </a:r>
            <a:r>
              <a:rPr lang="es-ES" dirty="0" smtClean="0"/>
              <a:t> río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Cabo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Parte </a:t>
            </a:r>
            <a:r>
              <a:rPr lang="es-ES" dirty="0" err="1" smtClean="0"/>
              <a:t>saínte</a:t>
            </a:r>
            <a:r>
              <a:rPr lang="es-ES" dirty="0" smtClean="0"/>
              <a:t> </a:t>
            </a:r>
            <a:r>
              <a:rPr lang="es-ES" dirty="0" err="1" smtClean="0"/>
              <a:t>ou</a:t>
            </a:r>
            <a:r>
              <a:rPr lang="es-ES" dirty="0" smtClean="0"/>
              <a:t> porción de costa que penetra no mar.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Marismas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Terras</a:t>
            </a:r>
            <a:r>
              <a:rPr lang="es-ES" dirty="0" smtClean="0"/>
              <a:t> planas que están inundadas polo mar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I</a:t>
            </a:r>
            <a:r>
              <a:rPr lang="es-ES" dirty="0" err="1" smtClean="0"/>
              <a:t>tsmo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Franxa</a:t>
            </a:r>
            <a:r>
              <a:rPr lang="es-ES" dirty="0" smtClean="0"/>
              <a:t> </a:t>
            </a:r>
            <a:r>
              <a:rPr lang="es-ES" dirty="0" err="1" smtClean="0"/>
              <a:t>estreita</a:t>
            </a:r>
            <a:r>
              <a:rPr lang="es-ES" dirty="0" smtClean="0"/>
              <a:t> de </a:t>
            </a:r>
            <a:r>
              <a:rPr lang="es-ES" dirty="0" err="1" smtClean="0"/>
              <a:t>terra</a:t>
            </a:r>
            <a:r>
              <a:rPr lang="es-ES" dirty="0" smtClean="0"/>
              <a:t> que une dúas zonas terrestres.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Península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Parte de </a:t>
            </a:r>
            <a:r>
              <a:rPr lang="es-ES" dirty="0" err="1" smtClean="0"/>
              <a:t>terra</a:t>
            </a:r>
            <a:r>
              <a:rPr lang="es-ES" dirty="0" smtClean="0"/>
              <a:t> rodeada de </a:t>
            </a:r>
            <a:r>
              <a:rPr lang="es-ES" dirty="0" err="1" smtClean="0"/>
              <a:t>auga</a:t>
            </a:r>
            <a:r>
              <a:rPr lang="es-ES" dirty="0" smtClean="0"/>
              <a:t> por todas partes excepto por </a:t>
            </a:r>
            <a:r>
              <a:rPr lang="es-ES" dirty="0" err="1" smtClean="0"/>
              <a:t>unha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Illa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Porción de </a:t>
            </a:r>
            <a:r>
              <a:rPr lang="es-ES" dirty="0" err="1" smtClean="0"/>
              <a:t>terra</a:t>
            </a:r>
            <a:r>
              <a:rPr lang="es-ES" dirty="0" smtClean="0"/>
              <a:t> rodeada de </a:t>
            </a:r>
            <a:r>
              <a:rPr lang="es-ES" dirty="0" err="1" smtClean="0"/>
              <a:t>auga</a:t>
            </a:r>
            <a:r>
              <a:rPr lang="es-ES" dirty="0" smtClean="0"/>
              <a:t> por todas partes.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Arquipélago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Conxunto</a:t>
            </a:r>
            <a:r>
              <a:rPr lang="es-ES" dirty="0" smtClean="0"/>
              <a:t> de illas que están agrupadas por ter </a:t>
            </a:r>
            <a:r>
              <a:rPr lang="es-ES" dirty="0" err="1" smtClean="0"/>
              <a:t>certa</a:t>
            </a:r>
            <a:r>
              <a:rPr lang="es-ES" dirty="0" smtClean="0"/>
              <a:t> </a:t>
            </a:r>
            <a:r>
              <a:rPr lang="es-ES" dirty="0" err="1" smtClean="0"/>
              <a:t>proximidade</a:t>
            </a:r>
            <a:r>
              <a:rPr lang="es-ES" dirty="0" smtClean="0"/>
              <a:t> entre </a:t>
            </a:r>
            <a:r>
              <a:rPr lang="es-ES" dirty="0" err="1" smtClean="0"/>
              <a:t>elas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Golfo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Gran porción de mar que entra </a:t>
            </a:r>
            <a:r>
              <a:rPr lang="es-ES" dirty="0" err="1" smtClean="0"/>
              <a:t>na</a:t>
            </a:r>
            <a:r>
              <a:rPr lang="es-ES" dirty="0" smtClean="0"/>
              <a:t> </a:t>
            </a:r>
            <a:r>
              <a:rPr lang="es-ES" dirty="0" err="1" smtClean="0"/>
              <a:t>terra</a:t>
            </a:r>
            <a:r>
              <a:rPr lang="es-ES" dirty="0" smtClean="0"/>
              <a:t> entre </a:t>
            </a:r>
            <a:r>
              <a:rPr lang="es-ES" dirty="0" err="1" smtClean="0"/>
              <a:t>dous</a:t>
            </a:r>
            <a:r>
              <a:rPr lang="es-ES" dirty="0"/>
              <a:t> </a:t>
            </a:r>
            <a:r>
              <a:rPr lang="es-ES" dirty="0" smtClean="0"/>
              <a:t>cabos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120</Words>
  <Application>Microsoft Office PowerPoint</Application>
  <PresentationFormat>Presentación en pantalla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Cantil</vt:lpstr>
      <vt:lpstr>Praia</vt:lpstr>
      <vt:lpstr>Cabo</vt:lpstr>
      <vt:lpstr>Marismas</vt:lpstr>
      <vt:lpstr>Itsmo</vt:lpstr>
      <vt:lpstr>Península</vt:lpstr>
      <vt:lpstr>Illa</vt:lpstr>
      <vt:lpstr>Arquipélago</vt:lpstr>
      <vt:lpstr>Golfo</vt:lpstr>
      <vt:lpstr>Ría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Cantil</dc:title>
  <dc:creator>Marga Chao Vazquez</dc:creator>
  <cp:lastModifiedBy>Marga Chao Vazquez</cp:lastModifiedBy>
  <cp:revision>2</cp:revision>
  <dcterms:created xsi:type="dcterms:W3CDTF">2022-03-07T10:23:30Z</dcterms:created>
  <dcterms:modified xsi:type="dcterms:W3CDTF">2022-03-07T10:40:41Z</dcterms:modified>
</cp:coreProperties>
</file>