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3225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9737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503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386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135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0047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853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32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937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29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00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888A-2D7B-4DF8-B149-B4B98C035BE6}" type="datetimeFigureOut">
              <a:rPr lang="es-ES" smtClean="0"/>
              <a:t>24/01/2021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C794F-D37D-4311-96E6-53AD3736C7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8567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maps/place/Espa%C3%B1a/@40.1296695,-8.2144504,6z/data=!3m1!4b1!4m5!3m4!1s0xc42e3783261bc8b:0xa6ec2c940768a3ec!8m2!3d40.463667!4d-3.74922?hl=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Ciencias </a:t>
            </a:r>
            <a:r>
              <a:rPr lang="es-ES" dirty="0" err="1" smtClean="0"/>
              <a:t>Sociais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Unidade</a:t>
            </a:r>
            <a:r>
              <a:rPr lang="es-ES" dirty="0" smtClean="0"/>
              <a:t> 4</a:t>
            </a:r>
          </a:p>
          <a:p>
            <a:r>
              <a:rPr lang="es-ES" dirty="0" smtClean="0"/>
              <a:t>España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91536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É UNHA COMUNIDADE AUTÓNOMA?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s-ES" dirty="0" smtClean="0"/>
              <a:t>En</a:t>
            </a:r>
            <a:r>
              <a:rPr lang="es-ES" dirty="0"/>
              <a:t> España </a:t>
            </a:r>
            <a:r>
              <a:rPr lang="es-ES" dirty="0" err="1" smtClean="0"/>
              <a:t>unha</a:t>
            </a:r>
            <a:r>
              <a:rPr lang="es-ES" dirty="0"/>
              <a:t> </a:t>
            </a:r>
            <a:r>
              <a:rPr lang="es-ES" dirty="0" err="1" smtClean="0"/>
              <a:t>comunidade</a:t>
            </a:r>
            <a:r>
              <a:rPr lang="es-ES" dirty="0" smtClean="0"/>
              <a:t> </a:t>
            </a:r>
            <a:r>
              <a:rPr lang="es-ES" dirty="0"/>
              <a:t>autónoma (</a:t>
            </a:r>
            <a:r>
              <a:rPr lang="es-ES" dirty="0" smtClean="0"/>
              <a:t>CA) é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entidade</a:t>
            </a:r>
            <a:r>
              <a:rPr lang="es-ES" dirty="0" smtClean="0"/>
              <a:t> territorial que está </a:t>
            </a:r>
            <a:r>
              <a:rPr lang="es-ES" dirty="0"/>
              <a:t>dotada de autonomía, con </a:t>
            </a:r>
            <a:r>
              <a:rPr lang="es-ES" dirty="0" err="1" smtClean="0"/>
              <a:t>institucións</a:t>
            </a:r>
            <a:r>
              <a:rPr lang="es-ES" dirty="0"/>
              <a:t> </a:t>
            </a:r>
            <a:r>
              <a:rPr lang="es-ES" dirty="0"/>
              <a:t>e</a:t>
            </a:r>
            <a:r>
              <a:rPr lang="es-ES" dirty="0" smtClean="0"/>
              <a:t> </a:t>
            </a:r>
            <a:r>
              <a:rPr lang="es-ES" dirty="0"/>
              <a:t>representantes propios </a:t>
            </a:r>
            <a:r>
              <a:rPr lang="es-ES" dirty="0" smtClean="0"/>
              <a:t>e </a:t>
            </a:r>
            <a:r>
              <a:rPr lang="es-ES" dirty="0"/>
              <a:t>determinadas </a:t>
            </a:r>
            <a:r>
              <a:rPr lang="es-ES" dirty="0" smtClean="0"/>
              <a:t>competencias </a:t>
            </a:r>
            <a:r>
              <a:rPr lang="es-ES" dirty="0" err="1" smtClean="0"/>
              <a:t>lexislativas</a:t>
            </a:r>
            <a:r>
              <a:rPr lang="es-ES" dirty="0"/>
              <a:t>, </a:t>
            </a:r>
            <a:r>
              <a:rPr lang="es-ES" dirty="0" smtClean="0"/>
              <a:t>executivas</a:t>
            </a:r>
            <a:r>
              <a:rPr lang="es-ES" dirty="0"/>
              <a:t> </a:t>
            </a:r>
            <a:r>
              <a:rPr lang="es-ES" dirty="0" smtClean="0"/>
              <a:t>e</a:t>
            </a:r>
            <a:r>
              <a:rPr lang="es-ES" dirty="0"/>
              <a:t> </a:t>
            </a:r>
            <a:r>
              <a:rPr lang="es-ES" dirty="0" smtClean="0"/>
              <a:t>administrativas (</a:t>
            </a:r>
            <a:r>
              <a:rPr lang="es-ES" dirty="0" err="1" smtClean="0"/>
              <a:t>wikipedia</a:t>
            </a:r>
            <a:r>
              <a:rPr lang="es-ES" dirty="0" smtClean="0"/>
              <a:t>).</a:t>
            </a:r>
          </a:p>
          <a:p>
            <a:pPr marL="0" indent="0" algn="just">
              <a:buNone/>
            </a:pPr>
            <a:r>
              <a:rPr lang="es-ES" dirty="0"/>
              <a:t>Territorialmente </a:t>
            </a:r>
            <a:r>
              <a:rPr lang="es-ES" dirty="0" err="1" smtClean="0"/>
              <a:t>organízase</a:t>
            </a:r>
            <a:r>
              <a:rPr lang="es-ES" dirty="0" smtClean="0"/>
              <a:t> </a:t>
            </a:r>
            <a:r>
              <a:rPr lang="es-ES" dirty="0"/>
              <a:t>con 17 Comunidades Autónomas; 2 </a:t>
            </a:r>
            <a:r>
              <a:rPr lang="es-ES" dirty="0" err="1" smtClean="0"/>
              <a:t>cidades</a:t>
            </a:r>
            <a:r>
              <a:rPr lang="es-ES" dirty="0" smtClean="0"/>
              <a:t> </a:t>
            </a:r>
            <a:r>
              <a:rPr lang="es-ES" dirty="0"/>
              <a:t>con estatuto de autonomía - Ceuta </a:t>
            </a:r>
            <a:r>
              <a:rPr lang="es-ES" dirty="0"/>
              <a:t>e</a:t>
            </a:r>
            <a:r>
              <a:rPr lang="es-ES" dirty="0" smtClean="0"/>
              <a:t> Melilla. </a:t>
            </a:r>
          </a:p>
          <a:p>
            <a:pPr marL="0" indent="0" algn="just">
              <a:buNone/>
            </a:pPr>
            <a:r>
              <a:rPr lang="es-ES" dirty="0" smtClean="0"/>
              <a:t> </a:t>
            </a:r>
            <a:r>
              <a:rPr lang="es-ES" dirty="0"/>
              <a:t>(https://administracion.gob.es/pag_Home/espanaAdmon/comoSeOrganizaEstado/ComunidadesAutonomas.html#.YA2ppOhKhPY)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28935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Comunidades autónomas 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80728"/>
            <a:ext cx="7344816" cy="5674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98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97149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4723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pinimg.com/564x/a5/5a/c1/a55ac1f5416ccde3c3e69f2fde34cbb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106564" cy="5673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71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Poboación</a:t>
            </a:r>
            <a:r>
              <a:rPr lang="es-ES" dirty="0" smtClean="0"/>
              <a:t> por comunidades (2018)</a:t>
            </a:r>
            <a:endParaRPr lang="es-E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6" r="19308"/>
          <a:stretch/>
        </p:blipFill>
        <p:spPr bwMode="auto">
          <a:xfrm>
            <a:off x="611560" y="1124744"/>
            <a:ext cx="3893008" cy="5273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9811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Provincias </a:t>
            </a:r>
            <a:endParaRPr lang="es-ES" dirty="0"/>
          </a:p>
        </p:txBody>
      </p:sp>
      <p:pic>
        <p:nvPicPr>
          <p:cNvPr id="4" name="3 Marcador de contenido" descr="MAPAS DE ESPAÑA. FÍSICOS, POLÍTICOS Y MUDOS | Mapa de españa, Provincias  españa, Mapa fisico de españa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68760"/>
            <a:ext cx="6840760" cy="49685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579640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064896" cy="539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899592" y="6093296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https://es.wikipedia.org/wiki/Provincia_(Espa%C3%B1a)#/media/Archivo:Densidades_de_poblaci%C3%B3n_en_Espa%C3%B1a_(2007).svg</a:t>
            </a:r>
          </a:p>
        </p:txBody>
      </p:sp>
    </p:spTree>
    <p:extLst>
      <p:ext uri="{BB962C8B-B14F-4D97-AF65-F5344CB8AC3E}">
        <p14:creationId xmlns:p14="http://schemas.microsoft.com/office/powerpoint/2010/main" val="1945429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Google </a:t>
            </a:r>
            <a:r>
              <a:rPr lang="es-ES" dirty="0" err="1" smtClean="0"/>
              <a:t>Earth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r>
              <a:rPr lang="es-ES" sz="2000" dirty="0" smtClean="0"/>
              <a:t>Busca os </a:t>
            </a:r>
            <a:r>
              <a:rPr lang="es-ES" sz="2000" dirty="0" err="1" smtClean="0"/>
              <a:t>seguintes</a:t>
            </a:r>
            <a:r>
              <a:rPr lang="es-ES" sz="2000" dirty="0" smtClean="0"/>
              <a:t> monumentos e di en que CA </a:t>
            </a:r>
            <a:r>
              <a:rPr lang="es-ES" sz="2000" dirty="0"/>
              <a:t>están: </a:t>
            </a:r>
            <a:r>
              <a:rPr lang="es-ES" sz="2000" dirty="0">
                <a:hlinkClick r:id="rId2"/>
              </a:rPr>
              <a:t>https://www.google.com/maps/place/Espa%C3%B1a/@40.1296695,-8.2144504,6z/data=!</a:t>
            </a:r>
            <a:r>
              <a:rPr lang="es-ES" sz="2000" dirty="0" smtClean="0">
                <a:hlinkClick r:id="rId2"/>
              </a:rPr>
              <a:t>3m1!4b1!4m5!3m4!1s0xc42e3783261bc8b:0xa6ec2c940768a3ec!8m2!3d40.463667!4d-3.74922?hl=es</a:t>
            </a:r>
            <a:endParaRPr lang="es-ES" dirty="0" smtClean="0"/>
          </a:p>
          <a:p>
            <a:r>
              <a:rPr lang="es-ES" dirty="0" smtClean="0"/>
              <a:t>Acueducto de Segovia</a:t>
            </a:r>
          </a:p>
          <a:p>
            <a:r>
              <a:rPr lang="es-ES" dirty="0" smtClean="0"/>
              <a:t>Alhambra de Granada</a:t>
            </a:r>
          </a:p>
          <a:p>
            <a:r>
              <a:rPr lang="es-ES" dirty="0" smtClean="0"/>
              <a:t>Catedral de Palma de Mallorca</a:t>
            </a:r>
          </a:p>
          <a:p>
            <a:r>
              <a:rPr lang="es-ES" dirty="0" smtClean="0"/>
              <a:t>Teide </a:t>
            </a:r>
          </a:p>
          <a:p>
            <a:r>
              <a:rPr lang="es-ES" dirty="0" smtClean="0"/>
              <a:t>Giralda de Sevilla</a:t>
            </a:r>
          </a:p>
          <a:p>
            <a:r>
              <a:rPr lang="es-ES" dirty="0" smtClean="0"/>
              <a:t>Catedral de Santiago de Compostela</a:t>
            </a:r>
          </a:p>
          <a:p>
            <a:r>
              <a:rPr lang="es-ES" dirty="0" smtClean="0"/>
              <a:t>Lagos de Covadonga</a:t>
            </a:r>
          </a:p>
          <a:p>
            <a:r>
              <a:rPr lang="es-ES" dirty="0" smtClean="0"/>
              <a:t>Parque Güell  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3251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79</Words>
  <Application>Microsoft Office PowerPoint</Application>
  <PresentationFormat>Presentación en pantalla (4:3)</PresentationFormat>
  <Paragraphs>21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Ciencias Sociais</vt:lpstr>
      <vt:lpstr>QUE É UNHA COMUNIDADE AUTÓNOMA?</vt:lpstr>
      <vt:lpstr>Comunidades autónomas </vt:lpstr>
      <vt:lpstr>Presentación de PowerPoint</vt:lpstr>
      <vt:lpstr>Presentación de PowerPoint</vt:lpstr>
      <vt:lpstr>Poboación por comunidades (2018)</vt:lpstr>
      <vt:lpstr>Provincias </vt:lpstr>
      <vt:lpstr>Presentación de PowerPoint</vt:lpstr>
      <vt:lpstr>Google Earth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judy San</dc:creator>
  <cp:lastModifiedBy>judy San</cp:lastModifiedBy>
  <cp:revision>6</cp:revision>
  <dcterms:created xsi:type="dcterms:W3CDTF">2021-01-16T12:25:17Z</dcterms:created>
  <dcterms:modified xsi:type="dcterms:W3CDTF">2021-01-24T17:25:10Z</dcterms:modified>
</cp:coreProperties>
</file>