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72" r:id="rId6"/>
    <p:sldId id="261" r:id="rId7"/>
    <p:sldId id="262" r:id="rId8"/>
    <p:sldId id="277" r:id="rId9"/>
    <p:sldId id="274" r:id="rId10"/>
    <p:sldId id="275" r:id="rId11"/>
    <p:sldId id="276" r:id="rId12"/>
    <p:sldId id="263" r:id="rId13"/>
    <p:sldId id="267" r:id="rId14"/>
    <p:sldId id="273" r:id="rId15"/>
    <p:sldId id="264" r:id="rId16"/>
    <p:sldId id="266" r:id="rId17"/>
    <p:sldId id="265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83" d="100"/>
          <a:sy n="83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EBC9B-67F2-4DAA-8A50-9E2B4E151A01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6F1DF20-A377-4086-9B4C-D16CFF0572A5}">
      <dgm:prSet phldrT="[Texto]"/>
      <dgm:spPr/>
      <dgm:t>
        <a:bodyPr/>
        <a:lstStyle/>
        <a:p>
          <a:r>
            <a:rPr lang="es-ES" dirty="0" smtClean="0"/>
            <a:t>Recursos humanos</a:t>
          </a:r>
          <a:endParaRPr lang="es-ES" dirty="0"/>
        </a:p>
      </dgm:t>
    </dgm:pt>
    <dgm:pt modelId="{85A05578-F4D7-4768-848E-DBCD8284915A}" type="parTrans" cxnId="{1EE5A19F-471D-4AEC-B40C-5FF35E11F0E9}">
      <dgm:prSet/>
      <dgm:spPr/>
      <dgm:t>
        <a:bodyPr/>
        <a:lstStyle/>
        <a:p>
          <a:endParaRPr lang="es-ES"/>
        </a:p>
      </dgm:t>
    </dgm:pt>
    <dgm:pt modelId="{61C8B786-4F61-4437-9D1E-D6FABFE95F02}" type="sibTrans" cxnId="{1EE5A19F-471D-4AEC-B40C-5FF35E11F0E9}">
      <dgm:prSet/>
      <dgm:spPr/>
      <dgm:t>
        <a:bodyPr/>
        <a:lstStyle/>
        <a:p>
          <a:endParaRPr lang="es-ES"/>
        </a:p>
      </dgm:t>
    </dgm:pt>
    <dgm:pt modelId="{FE2D621E-07AE-4C77-A8A3-88B9BEA89F13}">
      <dgm:prSet phldrT="[Texto]"/>
      <dgm:spPr/>
      <dgm:t>
        <a:bodyPr/>
        <a:lstStyle/>
        <a:p>
          <a:r>
            <a:rPr lang="es-ES" dirty="0" err="1" smtClean="0"/>
            <a:t>Persoas</a:t>
          </a:r>
          <a:r>
            <a:rPr lang="es-ES" dirty="0" smtClean="0"/>
            <a:t> que forman parte da empresa</a:t>
          </a:r>
          <a:endParaRPr lang="es-ES" dirty="0"/>
        </a:p>
      </dgm:t>
    </dgm:pt>
    <dgm:pt modelId="{E1D3CF42-E1CE-4DDA-A6B3-B87519744505}" type="parTrans" cxnId="{408082BA-EF99-4B56-B8B9-8D9B4332048F}">
      <dgm:prSet/>
      <dgm:spPr/>
      <dgm:t>
        <a:bodyPr/>
        <a:lstStyle/>
        <a:p>
          <a:endParaRPr lang="es-ES"/>
        </a:p>
      </dgm:t>
    </dgm:pt>
    <dgm:pt modelId="{53738D74-81DD-4F71-A65C-9E32B50B4317}" type="sibTrans" cxnId="{408082BA-EF99-4B56-B8B9-8D9B4332048F}">
      <dgm:prSet/>
      <dgm:spPr/>
      <dgm:t>
        <a:bodyPr/>
        <a:lstStyle/>
        <a:p>
          <a:endParaRPr lang="es-ES"/>
        </a:p>
      </dgm:t>
    </dgm:pt>
    <dgm:pt modelId="{360445C1-F84C-4DD8-B08E-0B1E2C1BD7BE}">
      <dgm:prSet phldrT="[Texto]"/>
      <dgm:spPr/>
      <dgm:t>
        <a:bodyPr/>
        <a:lstStyle/>
        <a:p>
          <a:r>
            <a:rPr lang="es-ES" dirty="0" smtClean="0"/>
            <a:t>Recursos </a:t>
          </a:r>
          <a:r>
            <a:rPr lang="es-ES" dirty="0" err="1" smtClean="0"/>
            <a:t>materiais</a:t>
          </a:r>
          <a:endParaRPr lang="es-ES" dirty="0"/>
        </a:p>
      </dgm:t>
    </dgm:pt>
    <dgm:pt modelId="{A705AB31-0AD6-45AD-ABFB-F29850FF9BB9}" type="parTrans" cxnId="{0CFB307A-1978-4306-B5C0-0DF04F5E216A}">
      <dgm:prSet/>
      <dgm:spPr/>
      <dgm:t>
        <a:bodyPr/>
        <a:lstStyle/>
        <a:p>
          <a:endParaRPr lang="es-ES"/>
        </a:p>
      </dgm:t>
    </dgm:pt>
    <dgm:pt modelId="{C101C166-FF5A-4B40-A26D-950EFEE74D1F}" type="sibTrans" cxnId="{0CFB307A-1978-4306-B5C0-0DF04F5E216A}">
      <dgm:prSet/>
      <dgm:spPr/>
      <dgm:t>
        <a:bodyPr/>
        <a:lstStyle/>
        <a:p>
          <a:endParaRPr lang="es-ES"/>
        </a:p>
      </dgm:t>
    </dgm:pt>
    <dgm:pt modelId="{11E28971-949A-4C25-A935-59F66BEE629F}">
      <dgm:prSet phldrT="[Texto]"/>
      <dgm:spPr/>
      <dgm:t>
        <a:bodyPr/>
        <a:lstStyle/>
        <a:p>
          <a:r>
            <a:rPr lang="es-ES" dirty="0" smtClean="0"/>
            <a:t>Nave, almacén, oficina, </a:t>
          </a:r>
          <a:r>
            <a:rPr lang="es-ES" dirty="0" err="1" smtClean="0"/>
            <a:t>tenda</a:t>
          </a:r>
          <a:r>
            <a:rPr lang="es-ES" dirty="0" smtClean="0"/>
            <a:t> física, etc.</a:t>
          </a:r>
          <a:endParaRPr lang="es-ES" dirty="0"/>
        </a:p>
      </dgm:t>
    </dgm:pt>
    <dgm:pt modelId="{0C26CE5E-CB40-45F6-843F-677769AE3558}" type="parTrans" cxnId="{93AA15EE-EC05-4DB9-876F-6509E9741EAE}">
      <dgm:prSet/>
      <dgm:spPr/>
      <dgm:t>
        <a:bodyPr/>
        <a:lstStyle/>
        <a:p>
          <a:endParaRPr lang="es-ES"/>
        </a:p>
      </dgm:t>
    </dgm:pt>
    <dgm:pt modelId="{6CD78B0E-1940-4BD8-A0A1-C3F97356AD17}" type="sibTrans" cxnId="{93AA15EE-EC05-4DB9-876F-6509E9741EAE}">
      <dgm:prSet/>
      <dgm:spPr/>
      <dgm:t>
        <a:bodyPr/>
        <a:lstStyle/>
        <a:p>
          <a:endParaRPr lang="es-ES"/>
        </a:p>
      </dgm:t>
    </dgm:pt>
    <dgm:pt modelId="{27ABBB05-A014-4CDC-B25F-6C567777BDEB}">
      <dgm:prSet phldrT="[Texto]"/>
      <dgm:spPr/>
      <dgm:t>
        <a:bodyPr/>
        <a:lstStyle/>
        <a:p>
          <a:r>
            <a:rPr lang="es-ES" dirty="0" smtClean="0"/>
            <a:t>Medios de transporte, </a:t>
          </a:r>
          <a:r>
            <a:rPr lang="es-ES" dirty="0" err="1" smtClean="0"/>
            <a:t>ferramentas</a:t>
          </a:r>
          <a:r>
            <a:rPr lang="es-ES" dirty="0" smtClean="0"/>
            <a:t>, etc.</a:t>
          </a:r>
          <a:endParaRPr lang="es-ES" dirty="0"/>
        </a:p>
      </dgm:t>
    </dgm:pt>
    <dgm:pt modelId="{B8AE6DA2-5839-4AF1-9149-ABC475D27AAB}" type="parTrans" cxnId="{3690FF99-6DCB-45C9-9189-72002BCA1153}">
      <dgm:prSet/>
      <dgm:spPr/>
      <dgm:t>
        <a:bodyPr/>
        <a:lstStyle/>
        <a:p>
          <a:endParaRPr lang="es-ES"/>
        </a:p>
      </dgm:t>
    </dgm:pt>
    <dgm:pt modelId="{71CBB247-22A4-49D9-83EE-7A79F0A3FCF8}" type="sibTrans" cxnId="{3690FF99-6DCB-45C9-9189-72002BCA1153}">
      <dgm:prSet/>
      <dgm:spPr/>
      <dgm:t>
        <a:bodyPr/>
        <a:lstStyle/>
        <a:p>
          <a:endParaRPr lang="es-ES"/>
        </a:p>
      </dgm:t>
    </dgm:pt>
    <dgm:pt modelId="{49AA3F02-7F49-4231-AE8B-03C38ECE996F}">
      <dgm:prSet phldrT="[Texto]"/>
      <dgm:spPr/>
      <dgm:t>
        <a:bodyPr/>
        <a:lstStyle/>
        <a:p>
          <a:r>
            <a:rPr lang="es-ES" dirty="0" smtClean="0"/>
            <a:t>Recursos </a:t>
          </a:r>
          <a:r>
            <a:rPr lang="es-ES" dirty="0" err="1" smtClean="0"/>
            <a:t>financeiros</a:t>
          </a:r>
          <a:endParaRPr lang="es-ES" dirty="0"/>
        </a:p>
      </dgm:t>
    </dgm:pt>
    <dgm:pt modelId="{E8802FFD-84C7-4B89-B807-6C479BCA106F}" type="parTrans" cxnId="{3DD8254C-947D-4EC2-AF6B-E80DA79FE3AC}">
      <dgm:prSet/>
      <dgm:spPr/>
      <dgm:t>
        <a:bodyPr/>
        <a:lstStyle/>
        <a:p>
          <a:endParaRPr lang="es-ES"/>
        </a:p>
      </dgm:t>
    </dgm:pt>
    <dgm:pt modelId="{035FFE38-21E4-44C9-A023-005D53138C31}" type="sibTrans" cxnId="{3DD8254C-947D-4EC2-AF6B-E80DA79FE3AC}">
      <dgm:prSet/>
      <dgm:spPr/>
      <dgm:t>
        <a:bodyPr/>
        <a:lstStyle/>
        <a:p>
          <a:endParaRPr lang="es-ES"/>
        </a:p>
      </dgm:t>
    </dgm:pt>
    <dgm:pt modelId="{13B834DE-F989-4660-A33A-BF0CA77C4BD8}">
      <dgm:prSet phldrT="[Texto]"/>
      <dgm:spPr/>
      <dgm:t>
        <a:bodyPr/>
        <a:lstStyle/>
        <a:p>
          <a:r>
            <a:rPr lang="es-ES" dirty="0" err="1" smtClean="0"/>
            <a:t>Cartos</a:t>
          </a:r>
          <a:r>
            <a:rPr lang="es-ES" dirty="0" smtClean="0"/>
            <a:t>, </a:t>
          </a:r>
          <a:r>
            <a:rPr lang="es-ES" dirty="0" err="1" smtClean="0"/>
            <a:t>accións</a:t>
          </a:r>
          <a:endParaRPr lang="es-ES" dirty="0"/>
        </a:p>
      </dgm:t>
    </dgm:pt>
    <dgm:pt modelId="{FA1A9333-6F0D-4233-A9AF-623F6FBF1D92}" type="parTrans" cxnId="{B4DAA4BD-A3A9-427F-8087-55D48E74D208}">
      <dgm:prSet/>
      <dgm:spPr/>
      <dgm:t>
        <a:bodyPr/>
        <a:lstStyle/>
        <a:p>
          <a:endParaRPr lang="es-ES"/>
        </a:p>
      </dgm:t>
    </dgm:pt>
    <dgm:pt modelId="{C22E97EF-159E-458B-9AED-8A86C52E66FA}" type="sibTrans" cxnId="{B4DAA4BD-A3A9-427F-8087-55D48E74D208}">
      <dgm:prSet/>
      <dgm:spPr/>
      <dgm:t>
        <a:bodyPr/>
        <a:lstStyle/>
        <a:p>
          <a:endParaRPr lang="es-ES"/>
        </a:p>
      </dgm:t>
    </dgm:pt>
    <dgm:pt modelId="{AA1649F4-5D67-4D4B-AE5D-5451592CACAB}">
      <dgm:prSet phldrT="[Texto]" phldr="1"/>
      <dgm:spPr/>
      <dgm:t>
        <a:bodyPr/>
        <a:lstStyle/>
        <a:p>
          <a:endParaRPr lang="es-ES" dirty="0"/>
        </a:p>
      </dgm:t>
    </dgm:pt>
    <dgm:pt modelId="{FA9234EF-C757-4FEB-B441-40E6EDDD6775}" type="parTrans" cxnId="{CEF07FC4-2C7B-45EB-9F44-022F5F237211}">
      <dgm:prSet/>
      <dgm:spPr/>
      <dgm:t>
        <a:bodyPr/>
        <a:lstStyle/>
        <a:p>
          <a:endParaRPr lang="es-ES"/>
        </a:p>
      </dgm:t>
    </dgm:pt>
    <dgm:pt modelId="{9A05F703-7862-47EB-9119-7BF55CF4BF9B}" type="sibTrans" cxnId="{CEF07FC4-2C7B-45EB-9F44-022F5F237211}">
      <dgm:prSet/>
      <dgm:spPr/>
      <dgm:t>
        <a:bodyPr/>
        <a:lstStyle/>
        <a:p>
          <a:endParaRPr lang="es-ES"/>
        </a:p>
      </dgm:t>
    </dgm:pt>
    <dgm:pt modelId="{DB009CB7-CA4F-49BD-BE4D-22E04EE281D3}" type="pres">
      <dgm:prSet presAssocID="{C6FEBC9B-67F2-4DAA-8A50-9E2B4E151A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D4ED27-86FE-4930-BA8B-47B68704C1BB}" type="pres">
      <dgm:prSet presAssocID="{B6F1DF20-A377-4086-9B4C-D16CFF0572A5}" presName="comp" presStyleCnt="0"/>
      <dgm:spPr/>
    </dgm:pt>
    <dgm:pt modelId="{C5E65154-D6E7-47FC-97BB-CF4EE3288EB7}" type="pres">
      <dgm:prSet presAssocID="{B6F1DF20-A377-4086-9B4C-D16CFF0572A5}" presName="box" presStyleLbl="node1" presStyleIdx="0" presStyleCnt="3" custLinFactNeighborX="-16736" custLinFactNeighborY="5670"/>
      <dgm:spPr/>
      <dgm:t>
        <a:bodyPr/>
        <a:lstStyle/>
        <a:p>
          <a:endParaRPr lang="es-ES"/>
        </a:p>
      </dgm:t>
    </dgm:pt>
    <dgm:pt modelId="{B01AC7E3-F02A-4CE0-8F57-671DE612E120}" type="pres">
      <dgm:prSet presAssocID="{B6F1DF20-A377-4086-9B4C-D16CFF0572A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967340B-C3A7-407C-8A86-994785241F71}" type="pres">
      <dgm:prSet presAssocID="{B6F1DF20-A377-4086-9B4C-D16CFF0572A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D41E4C-848B-402B-B956-F3CCF464A9E8}" type="pres">
      <dgm:prSet presAssocID="{61C8B786-4F61-4437-9D1E-D6FABFE95F02}" presName="spacer" presStyleCnt="0"/>
      <dgm:spPr/>
    </dgm:pt>
    <dgm:pt modelId="{577CD489-A600-426A-B678-731912CF44F9}" type="pres">
      <dgm:prSet presAssocID="{360445C1-F84C-4DD8-B08E-0B1E2C1BD7BE}" presName="comp" presStyleCnt="0"/>
      <dgm:spPr/>
    </dgm:pt>
    <dgm:pt modelId="{A30ADE69-1500-434B-A1A2-B76A3945A770}" type="pres">
      <dgm:prSet presAssocID="{360445C1-F84C-4DD8-B08E-0B1E2C1BD7BE}" presName="box" presStyleLbl="node1" presStyleIdx="1" presStyleCnt="3"/>
      <dgm:spPr/>
      <dgm:t>
        <a:bodyPr/>
        <a:lstStyle/>
        <a:p>
          <a:endParaRPr lang="es-ES"/>
        </a:p>
      </dgm:t>
    </dgm:pt>
    <dgm:pt modelId="{534C90F7-ED80-4C1C-8E8E-D496CCAE0F81}" type="pres">
      <dgm:prSet presAssocID="{360445C1-F84C-4DD8-B08E-0B1E2C1BD7BE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545CC20-6C97-4805-9FEE-1F93BAD03A02}" type="pres">
      <dgm:prSet presAssocID="{360445C1-F84C-4DD8-B08E-0B1E2C1BD7B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918009-453A-4F9C-A1E1-44417794BC0D}" type="pres">
      <dgm:prSet presAssocID="{C101C166-FF5A-4B40-A26D-950EFEE74D1F}" presName="spacer" presStyleCnt="0"/>
      <dgm:spPr/>
    </dgm:pt>
    <dgm:pt modelId="{6ECC4D94-4614-44C2-8D49-8DC8EA63EACC}" type="pres">
      <dgm:prSet presAssocID="{49AA3F02-7F49-4231-AE8B-03C38ECE996F}" presName="comp" presStyleCnt="0"/>
      <dgm:spPr/>
    </dgm:pt>
    <dgm:pt modelId="{738897FB-43C3-4438-974F-8859C69A4428}" type="pres">
      <dgm:prSet presAssocID="{49AA3F02-7F49-4231-AE8B-03C38ECE996F}" presName="box" presStyleLbl="node1" presStyleIdx="2" presStyleCnt="3"/>
      <dgm:spPr/>
      <dgm:t>
        <a:bodyPr/>
        <a:lstStyle/>
        <a:p>
          <a:endParaRPr lang="es-ES"/>
        </a:p>
      </dgm:t>
    </dgm:pt>
    <dgm:pt modelId="{8E81DBB8-5D33-4A2A-9D14-FED20C64907B}" type="pres">
      <dgm:prSet presAssocID="{49AA3F02-7F49-4231-AE8B-03C38ECE996F}" presName="img" presStyleLbl="fgImgPlace1" presStyleIdx="2" presStyleCnt="3" custLinFactNeighborX="-76379" custLinFactNeighborY="-110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3F7DDD9-DD28-4001-92C9-2624C1AD5E36}" type="pres">
      <dgm:prSet presAssocID="{49AA3F02-7F49-4231-AE8B-03C38ECE996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E5A19F-471D-4AEC-B40C-5FF35E11F0E9}" srcId="{C6FEBC9B-67F2-4DAA-8A50-9E2B4E151A01}" destId="{B6F1DF20-A377-4086-9B4C-D16CFF0572A5}" srcOrd="0" destOrd="0" parTransId="{85A05578-F4D7-4768-848E-DBCD8284915A}" sibTransId="{61C8B786-4F61-4437-9D1E-D6FABFE95F02}"/>
    <dgm:cxn modelId="{B4DAA4BD-A3A9-427F-8087-55D48E74D208}" srcId="{49AA3F02-7F49-4231-AE8B-03C38ECE996F}" destId="{13B834DE-F989-4660-A33A-BF0CA77C4BD8}" srcOrd="0" destOrd="0" parTransId="{FA1A9333-6F0D-4233-A9AF-623F6FBF1D92}" sibTransId="{C22E97EF-159E-458B-9AED-8A86C52E66FA}"/>
    <dgm:cxn modelId="{8C2125BD-EC0D-4725-860A-873F0AAAB385}" type="presOf" srcId="{49AA3F02-7F49-4231-AE8B-03C38ECE996F}" destId="{A3F7DDD9-DD28-4001-92C9-2624C1AD5E36}" srcOrd="1" destOrd="0" presId="urn:microsoft.com/office/officeart/2005/8/layout/vList4"/>
    <dgm:cxn modelId="{55A0885F-39F3-4069-993C-13D3C0E4AC40}" type="presOf" srcId="{13B834DE-F989-4660-A33A-BF0CA77C4BD8}" destId="{738897FB-43C3-4438-974F-8859C69A4428}" srcOrd="0" destOrd="1" presId="urn:microsoft.com/office/officeart/2005/8/layout/vList4"/>
    <dgm:cxn modelId="{2C3EA6C8-E00C-4C1D-9E71-83460DFE790C}" type="presOf" srcId="{27ABBB05-A014-4CDC-B25F-6C567777BDEB}" destId="{A30ADE69-1500-434B-A1A2-B76A3945A770}" srcOrd="0" destOrd="2" presId="urn:microsoft.com/office/officeart/2005/8/layout/vList4"/>
    <dgm:cxn modelId="{EF2631FD-FEB4-487C-97C3-FDC2439232F5}" type="presOf" srcId="{B6F1DF20-A377-4086-9B4C-D16CFF0572A5}" destId="{C5E65154-D6E7-47FC-97BB-CF4EE3288EB7}" srcOrd="0" destOrd="0" presId="urn:microsoft.com/office/officeart/2005/8/layout/vList4"/>
    <dgm:cxn modelId="{F4C9A28E-E483-481C-9E82-CAB7B4020CC4}" type="presOf" srcId="{49AA3F02-7F49-4231-AE8B-03C38ECE996F}" destId="{738897FB-43C3-4438-974F-8859C69A4428}" srcOrd="0" destOrd="0" presId="urn:microsoft.com/office/officeart/2005/8/layout/vList4"/>
    <dgm:cxn modelId="{3DD8254C-947D-4EC2-AF6B-E80DA79FE3AC}" srcId="{C6FEBC9B-67F2-4DAA-8A50-9E2B4E151A01}" destId="{49AA3F02-7F49-4231-AE8B-03C38ECE996F}" srcOrd="2" destOrd="0" parTransId="{E8802FFD-84C7-4B89-B807-6C479BCA106F}" sibTransId="{035FFE38-21E4-44C9-A023-005D53138C31}"/>
    <dgm:cxn modelId="{933C9AF7-9D60-4E24-97A5-809D0A3A7EC1}" type="presOf" srcId="{B6F1DF20-A377-4086-9B4C-D16CFF0572A5}" destId="{A967340B-C3A7-407C-8A86-994785241F71}" srcOrd="1" destOrd="0" presId="urn:microsoft.com/office/officeart/2005/8/layout/vList4"/>
    <dgm:cxn modelId="{CEF735E2-3128-445B-8421-D32BDBD4E2F3}" type="presOf" srcId="{C6FEBC9B-67F2-4DAA-8A50-9E2B4E151A01}" destId="{DB009CB7-CA4F-49BD-BE4D-22E04EE281D3}" srcOrd="0" destOrd="0" presId="urn:microsoft.com/office/officeart/2005/8/layout/vList4"/>
    <dgm:cxn modelId="{88118767-D2C7-42B9-AC7C-9F111DC7F43B}" type="presOf" srcId="{360445C1-F84C-4DD8-B08E-0B1E2C1BD7BE}" destId="{F545CC20-6C97-4805-9FEE-1F93BAD03A02}" srcOrd="1" destOrd="0" presId="urn:microsoft.com/office/officeart/2005/8/layout/vList4"/>
    <dgm:cxn modelId="{CEF07FC4-2C7B-45EB-9F44-022F5F237211}" srcId="{49AA3F02-7F49-4231-AE8B-03C38ECE996F}" destId="{AA1649F4-5D67-4D4B-AE5D-5451592CACAB}" srcOrd="1" destOrd="0" parTransId="{FA9234EF-C757-4FEB-B441-40E6EDDD6775}" sibTransId="{9A05F703-7862-47EB-9119-7BF55CF4BF9B}"/>
    <dgm:cxn modelId="{D6F26E2C-71EE-4073-BBA6-EB48B5C8BF5D}" type="presOf" srcId="{FE2D621E-07AE-4C77-A8A3-88B9BEA89F13}" destId="{A967340B-C3A7-407C-8A86-994785241F71}" srcOrd="1" destOrd="1" presId="urn:microsoft.com/office/officeart/2005/8/layout/vList4"/>
    <dgm:cxn modelId="{D8BBA94E-7676-4498-8851-4EEF3EC12E33}" type="presOf" srcId="{AA1649F4-5D67-4D4B-AE5D-5451592CACAB}" destId="{A3F7DDD9-DD28-4001-92C9-2624C1AD5E36}" srcOrd="1" destOrd="2" presId="urn:microsoft.com/office/officeart/2005/8/layout/vList4"/>
    <dgm:cxn modelId="{2DDE0D19-C397-4399-8A6F-6039B2719ED3}" type="presOf" srcId="{AA1649F4-5D67-4D4B-AE5D-5451592CACAB}" destId="{738897FB-43C3-4438-974F-8859C69A4428}" srcOrd="0" destOrd="2" presId="urn:microsoft.com/office/officeart/2005/8/layout/vList4"/>
    <dgm:cxn modelId="{3B0F3C80-20C4-40DA-88AF-B9C8ABFD5CEB}" type="presOf" srcId="{13B834DE-F989-4660-A33A-BF0CA77C4BD8}" destId="{A3F7DDD9-DD28-4001-92C9-2624C1AD5E36}" srcOrd="1" destOrd="1" presId="urn:microsoft.com/office/officeart/2005/8/layout/vList4"/>
    <dgm:cxn modelId="{1AEBA7EF-323F-4E54-9D56-EFC7C18FA0A3}" type="presOf" srcId="{360445C1-F84C-4DD8-B08E-0B1E2C1BD7BE}" destId="{A30ADE69-1500-434B-A1A2-B76A3945A770}" srcOrd="0" destOrd="0" presId="urn:microsoft.com/office/officeart/2005/8/layout/vList4"/>
    <dgm:cxn modelId="{0CFB307A-1978-4306-B5C0-0DF04F5E216A}" srcId="{C6FEBC9B-67F2-4DAA-8A50-9E2B4E151A01}" destId="{360445C1-F84C-4DD8-B08E-0B1E2C1BD7BE}" srcOrd="1" destOrd="0" parTransId="{A705AB31-0AD6-45AD-ABFB-F29850FF9BB9}" sibTransId="{C101C166-FF5A-4B40-A26D-950EFEE74D1F}"/>
    <dgm:cxn modelId="{408082BA-EF99-4B56-B8B9-8D9B4332048F}" srcId="{B6F1DF20-A377-4086-9B4C-D16CFF0572A5}" destId="{FE2D621E-07AE-4C77-A8A3-88B9BEA89F13}" srcOrd="0" destOrd="0" parTransId="{E1D3CF42-E1CE-4DDA-A6B3-B87519744505}" sibTransId="{53738D74-81DD-4F71-A65C-9E32B50B4317}"/>
    <dgm:cxn modelId="{93AA15EE-EC05-4DB9-876F-6509E9741EAE}" srcId="{360445C1-F84C-4DD8-B08E-0B1E2C1BD7BE}" destId="{11E28971-949A-4C25-A935-59F66BEE629F}" srcOrd="0" destOrd="0" parTransId="{0C26CE5E-CB40-45F6-843F-677769AE3558}" sibTransId="{6CD78B0E-1940-4BD8-A0A1-C3F97356AD17}"/>
    <dgm:cxn modelId="{16EF4D43-3536-4F3D-833F-E3C3C534D2FB}" type="presOf" srcId="{11E28971-949A-4C25-A935-59F66BEE629F}" destId="{F545CC20-6C97-4805-9FEE-1F93BAD03A02}" srcOrd="1" destOrd="1" presId="urn:microsoft.com/office/officeart/2005/8/layout/vList4"/>
    <dgm:cxn modelId="{6D2256FE-1EEC-49A6-8321-2F6F09636D72}" type="presOf" srcId="{FE2D621E-07AE-4C77-A8A3-88B9BEA89F13}" destId="{C5E65154-D6E7-47FC-97BB-CF4EE3288EB7}" srcOrd="0" destOrd="1" presId="urn:microsoft.com/office/officeart/2005/8/layout/vList4"/>
    <dgm:cxn modelId="{3690FF99-6DCB-45C9-9189-72002BCA1153}" srcId="{360445C1-F84C-4DD8-B08E-0B1E2C1BD7BE}" destId="{27ABBB05-A014-4CDC-B25F-6C567777BDEB}" srcOrd="1" destOrd="0" parTransId="{B8AE6DA2-5839-4AF1-9149-ABC475D27AAB}" sibTransId="{71CBB247-22A4-49D9-83EE-7A79F0A3FCF8}"/>
    <dgm:cxn modelId="{B78AB3F3-528F-41BB-A322-7EEA7624D325}" type="presOf" srcId="{27ABBB05-A014-4CDC-B25F-6C567777BDEB}" destId="{F545CC20-6C97-4805-9FEE-1F93BAD03A02}" srcOrd="1" destOrd="2" presId="urn:microsoft.com/office/officeart/2005/8/layout/vList4"/>
    <dgm:cxn modelId="{8916BDCC-F7B8-4C47-80A9-F374D5889063}" type="presOf" srcId="{11E28971-949A-4C25-A935-59F66BEE629F}" destId="{A30ADE69-1500-434B-A1A2-B76A3945A770}" srcOrd="0" destOrd="1" presId="urn:microsoft.com/office/officeart/2005/8/layout/vList4"/>
    <dgm:cxn modelId="{28F2A6B4-1521-46BF-B7F7-5C180CFDE975}" type="presParOf" srcId="{DB009CB7-CA4F-49BD-BE4D-22E04EE281D3}" destId="{F2D4ED27-86FE-4930-BA8B-47B68704C1BB}" srcOrd="0" destOrd="0" presId="urn:microsoft.com/office/officeart/2005/8/layout/vList4"/>
    <dgm:cxn modelId="{7E290398-4D22-462E-BD52-B2FE5D80800A}" type="presParOf" srcId="{F2D4ED27-86FE-4930-BA8B-47B68704C1BB}" destId="{C5E65154-D6E7-47FC-97BB-CF4EE3288EB7}" srcOrd="0" destOrd="0" presId="urn:microsoft.com/office/officeart/2005/8/layout/vList4"/>
    <dgm:cxn modelId="{F1A012D4-E28E-468A-9355-18A4D811B5B9}" type="presParOf" srcId="{F2D4ED27-86FE-4930-BA8B-47B68704C1BB}" destId="{B01AC7E3-F02A-4CE0-8F57-671DE612E120}" srcOrd="1" destOrd="0" presId="urn:microsoft.com/office/officeart/2005/8/layout/vList4"/>
    <dgm:cxn modelId="{2AC8F466-2AFE-4B05-9BF2-8E83ECAB03FD}" type="presParOf" srcId="{F2D4ED27-86FE-4930-BA8B-47B68704C1BB}" destId="{A967340B-C3A7-407C-8A86-994785241F71}" srcOrd="2" destOrd="0" presId="urn:microsoft.com/office/officeart/2005/8/layout/vList4"/>
    <dgm:cxn modelId="{DC9E806B-EF55-4FE2-99CE-1FC16E6E6227}" type="presParOf" srcId="{DB009CB7-CA4F-49BD-BE4D-22E04EE281D3}" destId="{02D41E4C-848B-402B-B956-F3CCF464A9E8}" srcOrd="1" destOrd="0" presId="urn:microsoft.com/office/officeart/2005/8/layout/vList4"/>
    <dgm:cxn modelId="{4718247E-3ABF-4DD3-8C2F-FCA9ED353A9D}" type="presParOf" srcId="{DB009CB7-CA4F-49BD-BE4D-22E04EE281D3}" destId="{577CD489-A600-426A-B678-731912CF44F9}" srcOrd="2" destOrd="0" presId="urn:microsoft.com/office/officeart/2005/8/layout/vList4"/>
    <dgm:cxn modelId="{FC6623B8-701B-4A5E-872C-45636BCB7F83}" type="presParOf" srcId="{577CD489-A600-426A-B678-731912CF44F9}" destId="{A30ADE69-1500-434B-A1A2-B76A3945A770}" srcOrd="0" destOrd="0" presId="urn:microsoft.com/office/officeart/2005/8/layout/vList4"/>
    <dgm:cxn modelId="{C1B9B9D5-67F9-4325-B741-6E32B0EE4D70}" type="presParOf" srcId="{577CD489-A600-426A-B678-731912CF44F9}" destId="{534C90F7-ED80-4C1C-8E8E-D496CCAE0F81}" srcOrd="1" destOrd="0" presId="urn:microsoft.com/office/officeart/2005/8/layout/vList4"/>
    <dgm:cxn modelId="{EEF8E6D0-A99F-4102-A7BA-B2FE622E7220}" type="presParOf" srcId="{577CD489-A600-426A-B678-731912CF44F9}" destId="{F545CC20-6C97-4805-9FEE-1F93BAD03A02}" srcOrd="2" destOrd="0" presId="urn:microsoft.com/office/officeart/2005/8/layout/vList4"/>
    <dgm:cxn modelId="{0A6149BA-439D-4C48-BF15-88BA8EF8FF51}" type="presParOf" srcId="{DB009CB7-CA4F-49BD-BE4D-22E04EE281D3}" destId="{0E918009-453A-4F9C-A1E1-44417794BC0D}" srcOrd="3" destOrd="0" presId="urn:microsoft.com/office/officeart/2005/8/layout/vList4"/>
    <dgm:cxn modelId="{56224C38-69D7-4AF5-8F1A-2F08F9C9126E}" type="presParOf" srcId="{DB009CB7-CA4F-49BD-BE4D-22E04EE281D3}" destId="{6ECC4D94-4614-44C2-8D49-8DC8EA63EACC}" srcOrd="4" destOrd="0" presId="urn:microsoft.com/office/officeart/2005/8/layout/vList4"/>
    <dgm:cxn modelId="{7ADC64B9-6F56-4369-B86D-8859242C57DF}" type="presParOf" srcId="{6ECC4D94-4614-44C2-8D49-8DC8EA63EACC}" destId="{738897FB-43C3-4438-974F-8859C69A4428}" srcOrd="0" destOrd="0" presId="urn:microsoft.com/office/officeart/2005/8/layout/vList4"/>
    <dgm:cxn modelId="{FD78465B-3C6D-4EE8-9D96-1534F87F2AF2}" type="presParOf" srcId="{6ECC4D94-4614-44C2-8D49-8DC8EA63EACC}" destId="{8E81DBB8-5D33-4A2A-9D14-FED20C64907B}" srcOrd="1" destOrd="0" presId="urn:microsoft.com/office/officeart/2005/8/layout/vList4"/>
    <dgm:cxn modelId="{DE6EE15A-F801-4467-A5FA-4817A3D7B9A9}" type="presParOf" srcId="{6ECC4D94-4614-44C2-8D49-8DC8EA63EACC}" destId="{A3F7DDD9-DD28-4001-92C9-2624C1AD5E3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A3EF7-1948-4989-B5BB-DEC7066C9F0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4553127-08A1-41D0-8E7D-674E394D6070}">
      <dgm:prSet phldrT="[Texto]"/>
      <dgm:spPr/>
      <dgm:t>
        <a:bodyPr/>
        <a:lstStyle/>
        <a:p>
          <a:r>
            <a:rPr lang="es-ES" dirty="0" smtClean="0"/>
            <a:t>Elementos</a:t>
          </a:r>
          <a:endParaRPr lang="es-ES" dirty="0"/>
        </a:p>
      </dgm:t>
    </dgm:pt>
    <dgm:pt modelId="{1E2C67CD-2821-4DE4-96A7-B6019ED61E7A}" type="parTrans" cxnId="{E5485744-29AA-408D-9D3E-144228E10678}">
      <dgm:prSet/>
      <dgm:spPr/>
      <dgm:t>
        <a:bodyPr/>
        <a:lstStyle/>
        <a:p>
          <a:endParaRPr lang="es-ES"/>
        </a:p>
      </dgm:t>
    </dgm:pt>
    <dgm:pt modelId="{DB600434-B524-4856-BC46-7481E8FFF730}" type="sibTrans" cxnId="{E5485744-29AA-408D-9D3E-144228E10678}">
      <dgm:prSet/>
      <dgm:spPr/>
      <dgm:t>
        <a:bodyPr/>
        <a:lstStyle/>
        <a:p>
          <a:endParaRPr lang="es-ES"/>
        </a:p>
      </dgm:t>
    </dgm:pt>
    <dgm:pt modelId="{928D6D44-90F8-4B33-B4FE-A022F72676E2}">
      <dgm:prSet phldrT="[Texto]"/>
      <dgm:spPr/>
      <dgm:t>
        <a:bodyPr/>
        <a:lstStyle/>
        <a:p>
          <a:r>
            <a:rPr lang="es-ES" dirty="0" smtClean="0"/>
            <a:t>Emisor</a:t>
          </a:r>
          <a:endParaRPr lang="es-ES" dirty="0"/>
        </a:p>
      </dgm:t>
    </dgm:pt>
    <dgm:pt modelId="{41A1F37D-47D7-4862-A6E0-A0321DF8C601}" type="parTrans" cxnId="{67B0E880-522E-4867-A922-776D3EC6A417}">
      <dgm:prSet/>
      <dgm:spPr/>
      <dgm:t>
        <a:bodyPr/>
        <a:lstStyle/>
        <a:p>
          <a:endParaRPr lang="es-ES"/>
        </a:p>
      </dgm:t>
    </dgm:pt>
    <dgm:pt modelId="{5831650A-3E4C-4A04-85F3-80763AF0687B}" type="sibTrans" cxnId="{67B0E880-522E-4867-A922-776D3EC6A417}">
      <dgm:prSet/>
      <dgm:spPr/>
      <dgm:t>
        <a:bodyPr/>
        <a:lstStyle/>
        <a:p>
          <a:endParaRPr lang="es-ES"/>
        </a:p>
      </dgm:t>
    </dgm:pt>
    <dgm:pt modelId="{71757A85-91D7-40D6-8D97-D443D9A31243}">
      <dgm:prSet phldrT="[Texto]"/>
      <dgm:spPr/>
      <dgm:t>
        <a:bodyPr/>
        <a:lstStyle/>
        <a:p>
          <a:r>
            <a:rPr lang="es-ES" dirty="0" smtClean="0"/>
            <a:t>Emite </a:t>
          </a:r>
          <a:r>
            <a:rPr lang="es-ES" dirty="0" err="1" smtClean="0"/>
            <a:t>unha</a:t>
          </a:r>
          <a:r>
            <a:rPr lang="es-ES" dirty="0" smtClean="0"/>
            <a:t> </a:t>
          </a:r>
          <a:r>
            <a:rPr lang="es-ES" dirty="0" err="1" smtClean="0"/>
            <a:t>Mensaxe</a:t>
          </a:r>
          <a:endParaRPr lang="es-ES" dirty="0"/>
        </a:p>
      </dgm:t>
    </dgm:pt>
    <dgm:pt modelId="{B3C43A33-55E0-412B-B0DC-6C2DF0EA1AAC}" type="parTrans" cxnId="{9A11ABEE-98DD-4997-BA97-D419A06EB3D2}">
      <dgm:prSet/>
      <dgm:spPr/>
      <dgm:t>
        <a:bodyPr/>
        <a:lstStyle/>
        <a:p>
          <a:endParaRPr lang="es-ES"/>
        </a:p>
      </dgm:t>
    </dgm:pt>
    <dgm:pt modelId="{02465AD4-8812-408F-9D1B-6E2D1006A6EA}" type="sibTrans" cxnId="{9A11ABEE-98DD-4997-BA97-D419A06EB3D2}">
      <dgm:prSet/>
      <dgm:spPr/>
      <dgm:t>
        <a:bodyPr/>
        <a:lstStyle/>
        <a:p>
          <a:endParaRPr lang="es-ES"/>
        </a:p>
      </dgm:t>
    </dgm:pt>
    <dgm:pt modelId="{512BA991-6CD3-49CE-8F8F-F665B98FF821}">
      <dgm:prSet phldrT="[Texto]"/>
      <dgm:spPr/>
      <dgm:t>
        <a:bodyPr/>
        <a:lstStyle/>
        <a:p>
          <a:r>
            <a:rPr lang="es-ES" dirty="0" smtClean="0"/>
            <a:t>Medios de difusión</a:t>
          </a:r>
          <a:endParaRPr lang="es-ES" dirty="0"/>
        </a:p>
      </dgm:t>
    </dgm:pt>
    <dgm:pt modelId="{F7069DAC-59C1-4B85-952B-DF090268EE8A}" type="parTrans" cxnId="{DA3931ED-00E7-44D8-828E-D9B272BEB8C8}">
      <dgm:prSet/>
      <dgm:spPr/>
      <dgm:t>
        <a:bodyPr/>
        <a:lstStyle/>
        <a:p>
          <a:endParaRPr lang="es-ES"/>
        </a:p>
      </dgm:t>
    </dgm:pt>
    <dgm:pt modelId="{4A1C6AAE-D29A-4986-BACD-786DA95E29FA}" type="sibTrans" cxnId="{DA3931ED-00E7-44D8-828E-D9B272BEB8C8}">
      <dgm:prSet/>
      <dgm:spPr/>
      <dgm:t>
        <a:bodyPr/>
        <a:lstStyle/>
        <a:p>
          <a:endParaRPr lang="es-ES"/>
        </a:p>
      </dgm:t>
    </dgm:pt>
    <dgm:pt modelId="{066B9625-CC31-4670-8D41-0A3FDB9AB77B}">
      <dgm:prSet phldrT="[Texto]"/>
      <dgm:spPr/>
      <dgm:t>
        <a:bodyPr/>
        <a:lstStyle/>
        <a:p>
          <a:r>
            <a:rPr lang="es-ES" dirty="0" smtClean="0"/>
            <a:t>Destinatario</a:t>
          </a:r>
          <a:endParaRPr lang="es-ES" dirty="0"/>
        </a:p>
      </dgm:t>
    </dgm:pt>
    <dgm:pt modelId="{AC01C2E5-4F01-4F4A-B1EA-5A497827D39D}" type="parTrans" cxnId="{B419909B-6C7C-483B-BFA7-521BF636B351}">
      <dgm:prSet/>
      <dgm:spPr/>
      <dgm:t>
        <a:bodyPr/>
        <a:lstStyle/>
        <a:p>
          <a:endParaRPr lang="es-ES"/>
        </a:p>
      </dgm:t>
    </dgm:pt>
    <dgm:pt modelId="{C12399AA-7309-4F73-A03D-01D61DA23473}" type="sibTrans" cxnId="{B419909B-6C7C-483B-BFA7-521BF636B351}">
      <dgm:prSet/>
      <dgm:spPr/>
      <dgm:t>
        <a:bodyPr/>
        <a:lstStyle/>
        <a:p>
          <a:endParaRPr lang="es-ES"/>
        </a:p>
      </dgm:t>
    </dgm:pt>
    <dgm:pt modelId="{7DBCA2F5-99F4-4A1D-85CA-9A83EFEDFD35}">
      <dgm:prSet phldrT="[Texto]"/>
      <dgm:spPr/>
      <dgm:t>
        <a:bodyPr/>
        <a:lstStyle/>
        <a:p>
          <a:r>
            <a:rPr lang="es-ES" dirty="0" err="1" smtClean="0"/>
            <a:t>Poboación</a:t>
          </a:r>
          <a:r>
            <a:rPr lang="es-ES" dirty="0" smtClean="0"/>
            <a:t> á que se </a:t>
          </a:r>
          <a:r>
            <a:rPr lang="es-ES" dirty="0" err="1" smtClean="0"/>
            <a:t>dirixe</a:t>
          </a:r>
          <a:endParaRPr lang="es-ES" dirty="0"/>
        </a:p>
      </dgm:t>
    </dgm:pt>
    <dgm:pt modelId="{F685AB97-6949-4754-BCEF-7BDBA13A7E55}" type="parTrans" cxnId="{E9794F6C-ECD3-4F0A-9FEF-6324DA95391E}">
      <dgm:prSet/>
      <dgm:spPr/>
      <dgm:t>
        <a:bodyPr/>
        <a:lstStyle/>
        <a:p>
          <a:endParaRPr lang="es-ES"/>
        </a:p>
      </dgm:t>
    </dgm:pt>
    <dgm:pt modelId="{D73993E5-A18C-4383-8991-24AF98528283}" type="sibTrans" cxnId="{E9794F6C-ECD3-4F0A-9FEF-6324DA95391E}">
      <dgm:prSet/>
      <dgm:spPr/>
      <dgm:t>
        <a:bodyPr/>
        <a:lstStyle/>
        <a:p>
          <a:endParaRPr lang="es-ES"/>
        </a:p>
      </dgm:t>
    </dgm:pt>
    <dgm:pt modelId="{D06C8A60-A6A3-4EFE-9709-EE4433949C74}" type="pres">
      <dgm:prSet presAssocID="{A37A3EF7-1948-4989-B5BB-DEC7066C9F0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D14994-8797-4FB9-A954-DCF7192D6FAC}" type="pres">
      <dgm:prSet presAssocID="{F4553127-08A1-41D0-8E7D-674E394D6070}" presName="root1" presStyleCnt="0"/>
      <dgm:spPr/>
    </dgm:pt>
    <dgm:pt modelId="{A7AA6E74-8FB0-485B-94A1-A8330595C1FF}" type="pres">
      <dgm:prSet presAssocID="{F4553127-08A1-41D0-8E7D-674E394D607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EFF927-72AA-4D38-BA85-996FDAFC8615}" type="pres">
      <dgm:prSet presAssocID="{F4553127-08A1-41D0-8E7D-674E394D6070}" presName="level2hierChild" presStyleCnt="0"/>
      <dgm:spPr/>
    </dgm:pt>
    <dgm:pt modelId="{C8D9F759-31CE-4BBF-B4B9-871648BE6184}" type="pres">
      <dgm:prSet presAssocID="{41A1F37D-47D7-4862-A6E0-A0321DF8C60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C6C35C7E-5A85-42F7-B53A-B43571D0B993}" type="pres">
      <dgm:prSet presAssocID="{41A1F37D-47D7-4862-A6E0-A0321DF8C60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BE393E43-CD36-4CA9-A7D0-7CF4BF40E608}" type="pres">
      <dgm:prSet presAssocID="{928D6D44-90F8-4B33-B4FE-A022F72676E2}" presName="root2" presStyleCnt="0"/>
      <dgm:spPr/>
    </dgm:pt>
    <dgm:pt modelId="{F3D192DC-BF99-407F-A448-E2EE9B707388}" type="pres">
      <dgm:prSet presAssocID="{928D6D44-90F8-4B33-B4FE-A022F72676E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D5A2B7-08EF-4DBA-BA66-4B022A298053}" type="pres">
      <dgm:prSet presAssocID="{928D6D44-90F8-4B33-B4FE-A022F72676E2}" presName="level3hierChild" presStyleCnt="0"/>
      <dgm:spPr/>
    </dgm:pt>
    <dgm:pt modelId="{E37F0832-F19E-4F5C-9DAE-18BD0B4B9E12}" type="pres">
      <dgm:prSet presAssocID="{B3C43A33-55E0-412B-B0DC-6C2DF0EA1AAC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7C03F4A8-9A78-4BDB-9569-EBAA360E8CC7}" type="pres">
      <dgm:prSet presAssocID="{B3C43A33-55E0-412B-B0DC-6C2DF0EA1AAC}" presName="connTx" presStyleLbl="parChTrans1D3" presStyleIdx="0" presStyleCnt="3"/>
      <dgm:spPr/>
      <dgm:t>
        <a:bodyPr/>
        <a:lstStyle/>
        <a:p>
          <a:endParaRPr lang="es-ES"/>
        </a:p>
      </dgm:t>
    </dgm:pt>
    <dgm:pt modelId="{E8C45AF9-E69F-4005-B38A-8004C58E1F1C}" type="pres">
      <dgm:prSet presAssocID="{71757A85-91D7-40D6-8D97-D443D9A31243}" presName="root2" presStyleCnt="0"/>
      <dgm:spPr/>
    </dgm:pt>
    <dgm:pt modelId="{645D8326-A73D-4F6F-AC44-454B74EC5F04}" type="pres">
      <dgm:prSet presAssocID="{71757A85-91D7-40D6-8D97-D443D9A3124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39E497-8408-42D5-A7D4-57A9F040B713}" type="pres">
      <dgm:prSet presAssocID="{71757A85-91D7-40D6-8D97-D443D9A31243}" presName="level3hierChild" presStyleCnt="0"/>
      <dgm:spPr/>
    </dgm:pt>
    <dgm:pt modelId="{B6B681D7-00A4-4F5A-8A66-53C5926783B8}" type="pres">
      <dgm:prSet presAssocID="{F7069DAC-59C1-4B85-952B-DF090268EE8A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471FAD63-EEA1-473A-AFE6-D8ABE4E08490}" type="pres">
      <dgm:prSet presAssocID="{F7069DAC-59C1-4B85-952B-DF090268EE8A}" presName="connTx" presStyleLbl="parChTrans1D3" presStyleIdx="1" presStyleCnt="3"/>
      <dgm:spPr/>
      <dgm:t>
        <a:bodyPr/>
        <a:lstStyle/>
        <a:p>
          <a:endParaRPr lang="es-ES"/>
        </a:p>
      </dgm:t>
    </dgm:pt>
    <dgm:pt modelId="{513930D9-4979-4820-BE06-8A52504E879A}" type="pres">
      <dgm:prSet presAssocID="{512BA991-6CD3-49CE-8F8F-F665B98FF821}" presName="root2" presStyleCnt="0"/>
      <dgm:spPr/>
    </dgm:pt>
    <dgm:pt modelId="{FEE175A7-E9FD-4AB0-AE1C-4519CBEA33DC}" type="pres">
      <dgm:prSet presAssocID="{512BA991-6CD3-49CE-8F8F-F665B98FF82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FB0CF1-DAC1-4338-9D70-B24FD49A6EC3}" type="pres">
      <dgm:prSet presAssocID="{512BA991-6CD3-49CE-8F8F-F665B98FF821}" presName="level3hierChild" presStyleCnt="0"/>
      <dgm:spPr/>
    </dgm:pt>
    <dgm:pt modelId="{4C7AA08B-AA62-47DE-BCBA-468F307933AA}" type="pres">
      <dgm:prSet presAssocID="{AC01C2E5-4F01-4F4A-B1EA-5A497827D39D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492D17B5-E160-4786-A1F9-AC882883A43E}" type="pres">
      <dgm:prSet presAssocID="{AC01C2E5-4F01-4F4A-B1EA-5A497827D39D}" presName="connTx" presStyleLbl="parChTrans1D2" presStyleIdx="1" presStyleCnt="2"/>
      <dgm:spPr/>
      <dgm:t>
        <a:bodyPr/>
        <a:lstStyle/>
        <a:p>
          <a:endParaRPr lang="es-ES"/>
        </a:p>
      </dgm:t>
    </dgm:pt>
    <dgm:pt modelId="{12C23FA9-E432-4ED0-94E0-3DBBAA2ACE86}" type="pres">
      <dgm:prSet presAssocID="{066B9625-CC31-4670-8D41-0A3FDB9AB77B}" presName="root2" presStyleCnt="0"/>
      <dgm:spPr/>
    </dgm:pt>
    <dgm:pt modelId="{2731D5D2-A0F9-4A22-BC2E-8D6D9850612C}" type="pres">
      <dgm:prSet presAssocID="{066B9625-CC31-4670-8D41-0A3FDB9AB77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41B98F-A1FF-4D03-8071-F52BE33CEFCB}" type="pres">
      <dgm:prSet presAssocID="{066B9625-CC31-4670-8D41-0A3FDB9AB77B}" presName="level3hierChild" presStyleCnt="0"/>
      <dgm:spPr/>
    </dgm:pt>
    <dgm:pt modelId="{B4502D14-9F49-4D2B-8D26-F6EFA03CA74F}" type="pres">
      <dgm:prSet presAssocID="{F685AB97-6949-4754-BCEF-7BDBA13A7E55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F82F871A-1683-4D12-BF73-0D52FD31FC9A}" type="pres">
      <dgm:prSet presAssocID="{F685AB97-6949-4754-BCEF-7BDBA13A7E55}" presName="connTx" presStyleLbl="parChTrans1D3" presStyleIdx="2" presStyleCnt="3"/>
      <dgm:spPr/>
      <dgm:t>
        <a:bodyPr/>
        <a:lstStyle/>
        <a:p>
          <a:endParaRPr lang="es-ES"/>
        </a:p>
      </dgm:t>
    </dgm:pt>
    <dgm:pt modelId="{C07A8733-4475-4BD8-BCEC-BF640F5627AD}" type="pres">
      <dgm:prSet presAssocID="{7DBCA2F5-99F4-4A1D-85CA-9A83EFEDFD35}" presName="root2" presStyleCnt="0"/>
      <dgm:spPr/>
    </dgm:pt>
    <dgm:pt modelId="{9100B980-CCCA-4EA8-A416-1BEF5BA4AD58}" type="pres">
      <dgm:prSet presAssocID="{7DBCA2F5-99F4-4A1D-85CA-9A83EFEDFD35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3A03B3-7509-461B-8E49-7787C206BB51}" type="pres">
      <dgm:prSet presAssocID="{7DBCA2F5-99F4-4A1D-85CA-9A83EFEDFD35}" presName="level3hierChild" presStyleCnt="0"/>
      <dgm:spPr/>
    </dgm:pt>
  </dgm:ptLst>
  <dgm:cxnLst>
    <dgm:cxn modelId="{69140D27-D0EA-4144-A404-339060E78AB2}" type="presOf" srcId="{F7069DAC-59C1-4B85-952B-DF090268EE8A}" destId="{B6B681D7-00A4-4F5A-8A66-53C5926783B8}" srcOrd="0" destOrd="0" presId="urn:microsoft.com/office/officeart/2005/8/layout/hierarchy2"/>
    <dgm:cxn modelId="{AE282040-62BA-42ED-B06D-701A4D52D7BC}" type="presOf" srcId="{928D6D44-90F8-4B33-B4FE-A022F72676E2}" destId="{F3D192DC-BF99-407F-A448-E2EE9B707388}" srcOrd="0" destOrd="0" presId="urn:microsoft.com/office/officeart/2005/8/layout/hierarchy2"/>
    <dgm:cxn modelId="{2C60DF09-CFB3-469B-A6C9-173C7525BD78}" type="presOf" srcId="{41A1F37D-47D7-4862-A6E0-A0321DF8C601}" destId="{C8D9F759-31CE-4BBF-B4B9-871648BE6184}" srcOrd="0" destOrd="0" presId="urn:microsoft.com/office/officeart/2005/8/layout/hierarchy2"/>
    <dgm:cxn modelId="{7F8C8927-BA93-4180-8C30-CB7CA15D80A1}" type="presOf" srcId="{41A1F37D-47D7-4862-A6E0-A0321DF8C601}" destId="{C6C35C7E-5A85-42F7-B53A-B43571D0B993}" srcOrd="1" destOrd="0" presId="urn:microsoft.com/office/officeart/2005/8/layout/hierarchy2"/>
    <dgm:cxn modelId="{91F04EA7-5423-41E0-B6DE-E24398DE33D7}" type="presOf" srcId="{B3C43A33-55E0-412B-B0DC-6C2DF0EA1AAC}" destId="{7C03F4A8-9A78-4BDB-9569-EBAA360E8CC7}" srcOrd="1" destOrd="0" presId="urn:microsoft.com/office/officeart/2005/8/layout/hierarchy2"/>
    <dgm:cxn modelId="{12CAC71F-DB47-436B-8EF1-395E8F3A14AC}" type="presOf" srcId="{F4553127-08A1-41D0-8E7D-674E394D6070}" destId="{A7AA6E74-8FB0-485B-94A1-A8330595C1FF}" srcOrd="0" destOrd="0" presId="urn:microsoft.com/office/officeart/2005/8/layout/hierarchy2"/>
    <dgm:cxn modelId="{604D9C09-ED6B-4191-88CE-4282B89CF1DB}" type="presOf" srcId="{512BA991-6CD3-49CE-8F8F-F665B98FF821}" destId="{FEE175A7-E9FD-4AB0-AE1C-4519CBEA33DC}" srcOrd="0" destOrd="0" presId="urn:microsoft.com/office/officeart/2005/8/layout/hierarchy2"/>
    <dgm:cxn modelId="{9A11ABEE-98DD-4997-BA97-D419A06EB3D2}" srcId="{928D6D44-90F8-4B33-B4FE-A022F72676E2}" destId="{71757A85-91D7-40D6-8D97-D443D9A31243}" srcOrd="0" destOrd="0" parTransId="{B3C43A33-55E0-412B-B0DC-6C2DF0EA1AAC}" sibTransId="{02465AD4-8812-408F-9D1B-6E2D1006A6EA}"/>
    <dgm:cxn modelId="{4C386D45-B94A-43CE-B0D0-DD5ABAA42F0C}" type="presOf" srcId="{71757A85-91D7-40D6-8D97-D443D9A31243}" destId="{645D8326-A73D-4F6F-AC44-454B74EC5F04}" srcOrd="0" destOrd="0" presId="urn:microsoft.com/office/officeart/2005/8/layout/hierarchy2"/>
    <dgm:cxn modelId="{B419909B-6C7C-483B-BFA7-521BF636B351}" srcId="{F4553127-08A1-41D0-8E7D-674E394D6070}" destId="{066B9625-CC31-4670-8D41-0A3FDB9AB77B}" srcOrd="1" destOrd="0" parTransId="{AC01C2E5-4F01-4F4A-B1EA-5A497827D39D}" sibTransId="{C12399AA-7309-4F73-A03D-01D61DA23473}"/>
    <dgm:cxn modelId="{DA3931ED-00E7-44D8-828E-D9B272BEB8C8}" srcId="{928D6D44-90F8-4B33-B4FE-A022F72676E2}" destId="{512BA991-6CD3-49CE-8F8F-F665B98FF821}" srcOrd="1" destOrd="0" parTransId="{F7069DAC-59C1-4B85-952B-DF090268EE8A}" sibTransId="{4A1C6AAE-D29A-4986-BACD-786DA95E29FA}"/>
    <dgm:cxn modelId="{2813A78B-70AB-4205-92F7-5F40A90C3E4C}" type="presOf" srcId="{AC01C2E5-4F01-4F4A-B1EA-5A497827D39D}" destId="{4C7AA08B-AA62-47DE-BCBA-468F307933AA}" srcOrd="0" destOrd="0" presId="urn:microsoft.com/office/officeart/2005/8/layout/hierarchy2"/>
    <dgm:cxn modelId="{559B866D-4360-4B14-83DF-04251C59B8F6}" type="presOf" srcId="{F685AB97-6949-4754-BCEF-7BDBA13A7E55}" destId="{F82F871A-1683-4D12-BF73-0D52FD31FC9A}" srcOrd="1" destOrd="0" presId="urn:microsoft.com/office/officeart/2005/8/layout/hierarchy2"/>
    <dgm:cxn modelId="{8B137906-17CC-4D79-8F50-F3A450459634}" type="presOf" srcId="{F7069DAC-59C1-4B85-952B-DF090268EE8A}" destId="{471FAD63-EEA1-473A-AFE6-D8ABE4E08490}" srcOrd="1" destOrd="0" presId="urn:microsoft.com/office/officeart/2005/8/layout/hierarchy2"/>
    <dgm:cxn modelId="{50F63C75-9CBE-46F0-BF6B-BA809099059E}" type="presOf" srcId="{A37A3EF7-1948-4989-B5BB-DEC7066C9F05}" destId="{D06C8A60-A6A3-4EFE-9709-EE4433949C74}" srcOrd="0" destOrd="0" presId="urn:microsoft.com/office/officeart/2005/8/layout/hierarchy2"/>
    <dgm:cxn modelId="{6E1D49F5-2D6C-4C09-9425-AC5368206117}" type="presOf" srcId="{7DBCA2F5-99F4-4A1D-85CA-9A83EFEDFD35}" destId="{9100B980-CCCA-4EA8-A416-1BEF5BA4AD58}" srcOrd="0" destOrd="0" presId="urn:microsoft.com/office/officeart/2005/8/layout/hierarchy2"/>
    <dgm:cxn modelId="{E5485744-29AA-408D-9D3E-144228E10678}" srcId="{A37A3EF7-1948-4989-B5BB-DEC7066C9F05}" destId="{F4553127-08A1-41D0-8E7D-674E394D6070}" srcOrd="0" destOrd="0" parTransId="{1E2C67CD-2821-4DE4-96A7-B6019ED61E7A}" sibTransId="{DB600434-B524-4856-BC46-7481E8FFF730}"/>
    <dgm:cxn modelId="{E9794F6C-ECD3-4F0A-9FEF-6324DA95391E}" srcId="{066B9625-CC31-4670-8D41-0A3FDB9AB77B}" destId="{7DBCA2F5-99F4-4A1D-85CA-9A83EFEDFD35}" srcOrd="0" destOrd="0" parTransId="{F685AB97-6949-4754-BCEF-7BDBA13A7E55}" sibTransId="{D73993E5-A18C-4383-8991-24AF98528283}"/>
    <dgm:cxn modelId="{8574A8FB-F82B-4BA3-8261-4D284EA3D6D0}" type="presOf" srcId="{066B9625-CC31-4670-8D41-0A3FDB9AB77B}" destId="{2731D5D2-A0F9-4A22-BC2E-8D6D9850612C}" srcOrd="0" destOrd="0" presId="urn:microsoft.com/office/officeart/2005/8/layout/hierarchy2"/>
    <dgm:cxn modelId="{9C91EB8B-0BDF-41C8-88FA-AF9B7440B74E}" type="presOf" srcId="{B3C43A33-55E0-412B-B0DC-6C2DF0EA1AAC}" destId="{E37F0832-F19E-4F5C-9DAE-18BD0B4B9E12}" srcOrd="0" destOrd="0" presId="urn:microsoft.com/office/officeart/2005/8/layout/hierarchy2"/>
    <dgm:cxn modelId="{3422619C-352E-4B38-B722-809E67C6DEF7}" type="presOf" srcId="{AC01C2E5-4F01-4F4A-B1EA-5A497827D39D}" destId="{492D17B5-E160-4786-A1F9-AC882883A43E}" srcOrd="1" destOrd="0" presId="urn:microsoft.com/office/officeart/2005/8/layout/hierarchy2"/>
    <dgm:cxn modelId="{67B0E880-522E-4867-A922-776D3EC6A417}" srcId="{F4553127-08A1-41D0-8E7D-674E394D6070}" destId="{928D6D44-90F8-4B33-B4FE-A022F72676E2}" srcOrd="0" destOrd="0" parTransId="{41A1F37D-47D7-4862-A6E0-A0321DF8C601}" sibTransId="{5831650A-3E4C-4A04-85F3-80763AF0687B}"/>
    <dgm:cxn modelId="{EDA6DDF8-36F7-4F7B-B819-F31B735C3093}" type="presOf" srcId="{F685AB97-6949-4754-BCEF-7BDBA13A7E55}" destId="{B4502D14-9F49-4D2B-8D26-F6EFA03CA74F}" srcOrd="0" destOrd="0" presId="urn:microsoft.com/office/officeart/2005/8/layout/hierarchy2"/>
    <dgm:cxn modelId="{3472FE68-6825-4762-8F24-8F31EF45E71C}" type="presParOf" srcId="{D06C8A60-A6A3-4EFE-9709-EE4433949C74}" destId="{8CD14994-8797-4FB9-A954-DCF7192D6FAC}" srcOrd="0" destOrd="0" presId="urn:microsoft.com/office/officeart/2005/8/layout/hierarchy2"/>
    <dgm:cxn modelId="{E58B89E1-F4E5-410D-B3D1-324A4447481A}" type="presParOf" srcId="{8CD14994-8797-4FB9-A954-DCF7192D6FAC}" destId="{A7AA6E74-8FB0-485B-94A1-A8330595C1FF}" srcOrd="0" destOrd="0" presId="urn:microsoft.com/office/officeart/2005/8/layout/hierarchy2"/>
    <dgm:cxn modelId="{8F157109-0ACF-4A56-A371-B44F341EA747}" type="presParOf" srcId="{8CD14994-8797-4FB9-A954-DCF7192D6FAC}" destId="{44EFF927-72AA-4D38-BA85-996FDAFC8615}" srcOrd="1" destOrd="0" presId="urn:microsoft.com/office/officeart/2005/8/layout/hierarchy2"/>
    <dgm:cxn modelId="{549F4D75-05B0-41EF-9486-E388BA250072}" type="presParOf" srcId="{44EFF927-72AA-4D38-BA85-996FDAFC8615}" destId="{C8D9F759-31CE-4BBF-B4B9-871648BE6184}" srcOrd="0" destOrd="0" presId="urn:microsoft.com/office/officeart/2005/8/layout/hierarchy2"/>
    <dgm:cxn modelId="{5ADBE117-95F0-4F22-B006-04916E3FD637}" type="presParOf" srcId="{C8D9F759-31CE-4BBF-B4B9-871648BE6184}" destId="{C6C35C7E-5A85-42F7-B53A-B43571D0B993}" srcOrd="0" destOrd="0" presId="urn:microsoft.com/office/officeart/2005/8/layout/hierarchy2"/>
    <dgm:cxn modelId="{9E41F4A8-CF70-413D-AF59-AEBD825D6322}" type="presParOf" srcId="{44EFF927-72AA-4D38-BA85-996FDAFC8615}" destId="{BE393E43-CD36-4CA9-A7D0-7CF4BF40E608}" srcOrd="1" destOrd="0" presId="urn:microsoft.com/office/officeart/2005/8/layout/hierarchy2"/>
    <dgm:cxn modelId="{875EFC36-F21A-44A6-8B1B-16A8E826808F}" type="presParOf" srcId="{BE393E43-CD36-4CA9-A7D0-7CF4BF40E608}" destId="{F3D192DC-BF99-407F-A448-E2EE9B707388}" srcOrd="0" destOrd="0" presId="urn:microsoft.com/office/officeart/2005/8/layout/hierarchy2"/>
    <dgm:cxn modelId="{DE5CEF67-B468-45DB-BB8F-40AA61999929}" type="presParOf" srcId="{BE393E43-CD36-4CA9-A7D0-7CF4BF40E608}" destId="{D9D5A2B7-08EF-4DBA-BA66-4B022A298053}" srcOrd="1" destOrd="0" presId="urn:microsoft.com/office/officeart/2005/8/layout/hierarchy2"/>
    <dgm:cxn modelId="{D0C976A6-5489-40FA-953B-E21CFAE455DF}" type="presParOf" srcId="{D9D5A2B7-08EF-4DBA-BA66-4B022A298053}" destId="{E37F0832-F19E-4F5C-9DAE-18BD0B4B9E12}" srcOrd="0" destOrd="0" presId="urn:microsoft.com/office/officeart/2005/8/layout/hierarchy2"/>
    <dgm:cxn modelId="{9F7A0AD5-F77B-436A-9BA3-BC46A3DC5E2A}" type="presParOf" srcId="{E37F0832-F19E-4F5C-9DAE-18BD0B4B9E12}" destId="{7C03F4A8-9A78-4BDB-9569-EBAA360E8CC7}" srcOrd="0" destOrd="0" presId="urn:microsoft.com/office/officeart/2005/8/layout/hierarchy2"/>
    <dgm:cxn modelId="{26F731E6-2E61-46DE-BD9D-A9322E0B052F}" type="presParOf" srcId="{D9D5A2B7-08EF-4DBA-BA66-4B022A298053}" destId="{E8C45AF9-E69F-4005-B38A-8004C58E1F1C}" srcOrd="1" destOrd="0" presId="urn:microsoft.com/office/officeart/2005/8/layout/hierarchy2"/>
    <dgm:cxn modelId="{C6F76278-6820-4295-B6A5-7E81FC6DE780}" type="presParOf" srcId="{E8C45AF9-E69F-4005-B38A-8004C58E1F1C}" destId="{645D8326-A73D-4F6F-AC44-454B74EC5F04}" srcOrd="0" destOrd="0" presId="urn:microsoft.com/office/officeart/2005/8/layout/hierarchy2"/>
    <dgm:cxn modelId="{7DE1FEF4-C81D-4A4D-BD13-02DB47392FBD}" type="presParOf" srcId="{E8C45AF9-E69F-4005-B38A-8004C58E1F1C}" destId="{3A39E497-8408-42D5-A7D4-57A9F040B713}" srcOrd="1" destOrd="0" presId="urn:microsoft.com/office/officeart/2005/8/layout/hierarchy2"/>
    <dgm:cxn modelId="{782449F5-2BD0-4C0E-AD88-B989B78B1AE7}" type="presParOf" srcId="{D9D5A2B7-08EF-4DBA-BA66-4B022A298053}" destId="{B6B681D7-00A4-4F5A-8A66-53C5926783B8}" srcOrd="2" destOrd="0" presId="urn:microsoft.com/office/officeart/2005/8/layout/hierarchy2"/>
    <dgm:cxn modelId="{B2586F3A-9BCE-4148-90E1-8D66356EC863}" type="presParOf" srcId="{B6B681D7-00A4-4F5A-8A66-53C5926783B8}" destId="{471FAD63-EEA1-473A-AFE6-D8ABE4E08490}" srcOrd="0" destOrd="0" presId="urn:microsoft.com/office/officeart/2005/8/layout/hierarchy2"/>
    <dgm:cxn modelId="{3A3CDF79-34A6-43D0-AD6B-CE6A309EC6F0}" type="presParOf" srcId="{D9D5A2B7-08EF-4DBA-BA66-4B022A298053}" destId="{513930D9-4979-4820-BE06-8A52504E879A}" srcOrd="3" destOrd="0" presId="urn:microsoft.com/office/officeart/2005/8/layout/hierarchy2"/>
    <dgm:cxn modelId="{34A58955-EFB2-44B3-87CB-09FC8A25459E}" type="presParOf" srcId="{513930D9-4979-4820-BE06-8A52504E879A}" destId="{FEE175A7-E9FD-4AB0-AE1C-4519CBEA33DC}" srcOrd="0" destOrd="0" presId="urn:microsoft.com/office/officeart/2005/8/layout/hierarchy2"/>
    <dgm:cxn modelId="{A85DD84C-3230-44DD-99BE-9F80E6B29747}" type="presParOf" srcId="{513930D9-4979-4820-BE06-8A52504E879A}" destId="{3FFB0CF1-DAC1-4338-9D70-B24FD49A6EC3}" srcOrd="1" destOrd="0" presId="urn:microsoft.com/office/officeart/2005/8/layout/hierarchy2"/>
    <dgm:cxn modelId="{7DB588A3-08AE-4985-99EE-B510CA4684CD}" type="presParOf" srcId="{44EFF927-72AA-4D38-BA85-996FDAFC8615}" destId="{4C7AA08B-AA62-47DE-BCBA-468F307933AA}" srcOrd="2" destOrd="0" presId="urn:microsoft.com/office/officeart/2005/8/layout/hierarchy2"/>
    <dgm:cxn modelId="{B0F59129-94C6-4F5E-A595-22C42791DACE}" type="presParOf" srcId="{4C7AA08B-AA62-47DE-BCBA-468F307933AA}" destId="{492D17B5-E160-4786-A1F9-AC882883A43E}" srcOrd="0" destOrd="0" presId="urn:microsoft.com/office/officeart/2005/8/layout/hierarchy2"/>
    <dgm:cxn modelId="{77778BF4-5738-4A81-B300-D229EBE36849}" type="presParOf" srcId="{44EFF927-72AA-4D38-BA85-996FDAFC8615}" destId="{12C23FA9-E432-4ED0-94E0-3DBBAA2ACE86}" srcOrd="3" destOrd="0" presId="urn:microsoft.com/office/officeart/2005/8/layout/hierarchy2"/>
    <dgm:cxn modelId="{98F5F806-9DA7-4401-93FE-EF8B81CBE955}" type="presParOf" srcId="{12C23FA9-E432-4ED0-94E0-3DBBAA2ACE86}" destId="{2731D5D2-A0F9-4A22-BC2E-8D6D9850612C}" srcOrd="0" destOrd="0" presId="urn:microsoft.com/office/officeart/2005/8/layout/hierarchy2"/>
    <dgm:cxn modelId="{81094E4E-A69D-4A31-BB47-7F2DD3363A48}" type="presParOf" srcId="{12C23FA9-E432-4ED0-94E0-3DBBAA2ACE86}" destId="{6741B98F-A1FF-4D03-8071-F52BE33CEFCB}" srcOrd="1" destOrd="0" presId="urn:microsoft.com/office/officeart/2005/8/layout/hierarchy2"/>
    <dgm:cxn modelId="{AC66A5CC-6F40-43EE-97E2-579D6E5E801E}" type="presParOf" srcId="{6741B98F-A1FF-4D03-8071-F52BE33CEFCB}" destId="{B4502D14-9F49-4D2B-8D26-F6EFA03CA74F}" srcOrd="0" destOrd="0" presId="urn:microsoft.com/office/officeart/2005/8/layout/hierarchy2"/>
    <dgm:cxn modelId="{A2755870-66E0-4092-BD6C-4FD10E177043}" type="presParOf" srcId="{B4502D14-9F49-4D2B-8D26-F6EFA03CA74F}" destId="{F82F871A-1683-4D12-BF73-0D52FD31FC9A}" srcOrd="0" destOrd="0" presId="urn:microsoft.com/office/officeart/2005/8/layout/hierarchy2"/>
    <dgm:cxn modelId="{DDD99DA7-6999-42A1-B3C4-4F8B0B179A76}" type="presParOf" srcId="{6741B98F-A1FF-4D03-8071-F52BE33CEFCB}" destId="{C07A8733-4475-4BD8-BCEC-BF640F5627AD}" srcOrd="1" destOrd="0" presId="urn:microsoft.com/office/officeart/2005/8/layout/hierarchy2"/>
    <dgm:cxn modelId="{295A9399-7E7B-4642-8FE1-1DB3C8CF4D17}" type="presParOf" srcId="{C07A8733-4475-4BD8-BCEC-BF640F5627AD}" destId="{9100B980-CCCA-4EA8-A416-1BEF5BA4AD58}" srcOrd="0" destOrd="0" presId="urn:microsoft.com/office/officeart/2005/8/layout/hierarchy2"/>
    <dgm:cxn modelId="{D7DD1C99-9CAD-49EF-B685-5C8892281D32}" type="presParOf" srcId="{C07A8733-4475-4BD8-BCEC-BF640F5627AD}" destId="{AA3A03B3-7509-461B-8E49-7787C206BB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65154-D6E7-47FC-97BB-CF4EE3288EB7}">
      <dsp:nvSpPr>
        <dsp:cNvPr id="0" name=""/>
        <dsp:cNvSpPr/>
      </dsp:nvSpPr>
      <dsp:spPr>
        <a:xfrm>
          <a:off x="0" y="76553"/>
          <a:ext cx="6768752" cy="13501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Recursos humanos</a:t>
          </a:r>
          <a:endParaRPr lang="es-E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err="1" smtClean="0"/>
            <a:t>Persoas</a:t>
          </a:r>
          <a:r>
            <a:rPr lang="es-ES" sz="2000" kern="1200" dirty="0" smtClean="0"/>
            <a:t> que forman parte da empresa</a:t>
          </a:r>
          <a:endParaRPr lang="es-ES" sz="2000" kern="1200" dirty="0"/>
        </a:p>
      </dsp:txBody>
      <dsp:txXfrm>
        <a:off x="1488765" y="76553"/>
        <a:ext cx="5279986" cy="1350150"/>
      </dsp:txXfrm>
    </dsp:sp>
    <dsp:sp modelId="{B01AC7E3-F02A-4CE0-8F57-671DE612E120}">
      <dsp:nvSpPr>
        <dsp:cNvPr id="0" name=""/>
        <dsp:cNvSpPr/>
      </dsp:nvSpPr>
      <dsp:spPr>
        <a:xfrm>
          <a:off x="135014" y="135015"/>
          <a:ext cx="1353750" cy="1080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ADE69-1500-434B-A1A2-B76A3945A770}">
      <dsp:nvSpPr>
        <dsp:cNvPr id="0" name=""/>
        <dsp:cNvSpPr/>
      </dsp:nvSpPr>
      <dsp:spPr>
        <a:xfrm>
          <a:off x="0" y="1485165"/>
          <a:ext cx="6768752" cy="1350150"/>
        </a:xfrm>
        <a:prstGeom prst="roundRect">
          <a:avLst>
            <a:gd name="adj" fmla="val 10000"/>
          </a:avLst>
        </a:prstGeom>
        <a:solidFill>
          <a:schemeClr val="accent3">
            <a:hueOff val="-660604"/>
            <a:satOff val="0"/>
            <a:lumOff val="-2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Recursos </a:t>
          </a:r>
          <a:r>
            <a:rPr lang="es-ES" sz="2600" kern="1200" dirty="0" err="1" smtClean="0"/>
            <a:t>materiais</a:t>
          </a:r>
          <a:endParaRPr lang="es-E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Nave, almacén, oficina, </a:t>
          </a:r>
          <a:r>
            <a:rPr lang="es-ES" sz="2000" kern="1200" dirty="0" err="1" smtClean="0"/>
            <a:t>tenda</a:t>
          </a:r>
          <a:r>
            <a:rPr lang="es-ES" sz="2000" kern="1200" dirty="0" smtClean="0"/>
            <a:t> física, etc.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Medios de transporte, </a:t>
          </a:r>
          <a:r>
            <a:rPr lang="es-ES" sz="2000" kern="1200" dirty="0" err="1" smtClean="0"/>
            <a:t>ferramentas</a:t>
          </a:r>
          <a:r>
            <a:rPr lang="es-ES" sz="2000" kern="1200" dirty="0" smtClean="0"/>
            <a:t>, etc.</a:t>
          </a:r>
          <a:endParaRPr lang="es-ES" sz="2000" kern="1200" dirty="0"/>
        </a:p>
      </dsp:txBody>
      <dsp:txXfrm>
        <a:off x="1488765" y="1485165"/>
        <a:ext cx="5279986" cy="1350150"/>
      </dsp:txXfrm>
    </dsp:sp>
    <dsp:sp modelId="{534C90F7-ED80-4C1C-8E8E-D496CCAE0F81}">
      <dsp:nvSpPr>
        <dsp:cNvPr id="0" name=""/>
        <dsp:cNvSpPr/>
      </dsp:nvSpPr>
      <dsp:spPr>
        <a:xfrm>
          <a:off x="135014" y="1620180"/>
          <a:ext cx="1353750" cy="1080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897FB-43C3-4438-974F-8859C69A4428}">
      <dsp:nvSpPr>
        <dsp:cNvPr id="0" name=""/>
        <dsp:cNvSpPr/>
      </dsp:nvSpPr>
      <dsp:spPr>
        <a:xfrm>
          <a:off x="0" y="2970330"/>
          <a:ext cx="6768752" cy="1350150"/>
        </a:xfrm>
        <a:prstGeom prst="roundRect">
          <a:avLst>
            <a:gd name="adj" fmla="val 10000"/>
          </a:avLst>
        </a:prstGeom>
        <a:solidFill>
          <a:schemeClr val="accent3">
            <a:hueOff val="-1321208"/>
            <a:satOff val="0"/>
            <a:lumOff val="-5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Recursos </a:t>
          </a:r>
          <a:r>
            <a:rPr lang="es-ES" sz="2600" kern="1200" dirty="0" err="1" smtClean="0"/>
            <a:t>financeiros</a:t>
          </a:r>
          <a:endParaRPr lang="es-E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err="1" smtClean="0"/>
            <a:t>Cartos</a:t>
          </a:r>
          <a:r>
            <a:rPr lang="es-ES" sz="2000" kern="1200" dirty="0" smtClean="0"/>
            <a:t>, </a:t>
          </a:r>
          <a:r>
            <a:rPr lang="es-ES" sz="2000" kern="1200" dirty="0" err="1" smtClean="0"/>
            <a:t>accións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/>
        </a:p>
      </dsp:txBody>
      <dsp:txXfrm>
        <a:off x="1488765" y="2970330"/>
        <a:ext cx="5279986" cy="1350150"/>
      </dsp:txXfrm>
    </dsp:sp>
    <dsp:sp modelId="{8E81DBB8-5D33-4A2A-9D14-FED20C64907B}">
      <dsp:nvSpPr>
        <dsp:cNvPr id="0" name=""/>
        <dsp:cNvSpPr/>
      </dsp:nvSpPr>
      <dsp:spPr>
        <a:xfrm>
          <a:off x="0" y="2985548"/>
          <a:ext cx="1353750" cy="1080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A6E74-8FB0-485B-94A1-A8330595C1FF}">
      <dsp:nvSpPr>
        <dsp:cNvPr id="0" name=""/>
        <dsp:cNvSpPr/>
      </dsp:nvSpPr>
      <dsp:spPr>
        <a:xfrm>
          <a:off x="2573" y="2103709"/>
          <a:ext cx="2036911" cy="1018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Elementos</a:t>
          </a:r>
          <a:endParaRPr lang="es-ES" sz="2700" kern="1200" dirty="0"/>
        </a:p>
      </dsp:txBody>
      <dsp:txXfrm>
        <a:off x="32403" y="2133539"/>
        <a:ext cx="1977251" cy="958795"/>
      </dsp:txXfrm>
    </dsp:sp>
    <dsp:sp modelId="{C8D9F759-31CE-4BBF-B4B9-871648BE6184}">
      <dsp:nvSpPr>
        <dsp:cNvPr id="0" name=""/>
        <dsp:cNvSpPr/>
      </dsp:nvSpPr>
      <dsp:spPr>
        <a:xfrm rot="18770822">
          <a:off x="1847814" y="2153974"/>
          <a:ext cx="1198106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198106" y="1975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16915" y="2143775"/>
        <a:ext cx="59905" cy="59905"/>
      </dsp:txXfrm>
    </dsp:sp>
    <dsp:sp modelId="{F3D192DC-BF99-407F-A448-E2EE9B707388}">
      <dsp:nvSpPr>
        <dsp:cNvPr id="0" name=""/>
        <dsp:cNvSpPr/>
      </dsp:nvSpPr>
      <dsp:spPr>
        <a:xfrm>
          <a:off x="2854250" y="1225290"/>
          <a:ext cx="2036911" cy="10184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Emisor</a:t>
          </a:r>
          <a:endParaRPr lang="es-ES" sz="2700" kern="1200" dirty="0"/>
        </a:p>
      </dsp:txBody>
      <dsp:txXfrm>
        <a:off x="2884080" y="1255120"/>
        <a:ext cx="1977251" cy="958795"/>
      </dsp:txXfrm>
    </dsp:sp>
    <dsp:sp modelId="{E37F0832-F19E-4F5C-9DAE-18BD0B4B9E12}">
      <dsp:nvSpPr>
        <dsp:cNvPr id="0" name=""/>
        <dsp:cNvSpPr/>
      </dsp:nvSpPr>
      <dsp:spPr>
        <a:xfrm rot="19457599">
          <a:off x="4796851" y="1421959"/>
          <a:ext cx="1003385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003385" y="197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73459" y="1416628"/>
        <a:ext cx="50169" cy="50169"/>
      </dsp:txXfrm>
    </dsp:sp>
    <dsp:sp modelId="{645D8326-A73D-4F6F-AC44-454B74EC5F04}">
      <dsp:nvSpPr>
        <dsp:cNvPr id="0" name=""/>
        <dsp:cNvSpPr/>
      </dsp:nvSpPr>
      <dsp:spPr>
        <a:xfrm>
          <a:off x="5705926" y="639678"/>
          <a:ext cx="2036911" cy="10184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Emite </a:t>
          </a:r>
          <a:r>
            <a:rPr lang="es-ES" sz="2700" kern="1200" dirty="0" err="1" smtClean="0"/>
            <a:t>unha</a:t>
          </a:r>
          <a:r>
            <a:rPr lang="es-ES" sz="2700" kern="1200" dirty="0" smtClean="0"/>
            <a:t> </a:t>
          </a:r>
          <a:r>
            <a:rPr lang="es-ES" sz="2700" kern="1200" dirty="0" err="1" smtClean="0"/>
            <a:t>Mensaxe</a:t>
          </a:r>
          <a:endParaRPr lang="es-ES" sz="2700" kern="1200" dirty="0"/>
        </a:p>
      </dsp:txBody>
      <dsp:txXfrm>
        <a:off x="5735756" y="669508"/>
        <a:ext cx="1977251" cy="958795"/>
      </dsp:txXfrm>
    </dsp:sp>
    <dsp:sp modelId="{B6B681D7-00A4-4F5A-8A66-53C5926783B8}">
      <dsp:nvSpPr>
        <dsp:cNvPr id="0" name=""/>
        <dsp:cNvSpPr/>
      </dsp:nvSpPr>
      <dsp:spPr>
        <a:xfrm rot="2142401">
          <a:off x="4796851" y="2007571"/>
          <a:ext cx="1003385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003385" y="197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73459" y="2002240"/>
        <a:ext cx="50169" cy="50169"/>
      </dsp:txXfrm>
    </dsp:sp>
    <dsp:sp modelId="{FEE175A7-E9FD-4AB0-AE1C-4519CBEA33DC}">
      <dsp:nvSpPr>
        <dsp:cNvPr id="0" name=""/>
        <dsp:cNvSpPr/>
      </dsp:nvSpPr>
      <dsp:spPr>
        <a:xfrm>
          <a:off x="5705926" y="1810903"/>
          <a:ext cx="2036911" cy="10184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Medios de difusión</a:t>
          </a:r>
          <a:endParaRPr lang="es-ES" sz="2700" kern="1200" dirty="0"/>
        </a:p>
      </dsp:txBody>
      <dsp:txXfrm>
        <a:off x="5735756" y="1840733"/>
        <a:ext cx="1977251" cy="958795"/>
      </dsp:txXfrm>
    </dsp:sp>
    <dsp:sp modelId="{4C7AA08B-AA62-47DE-BCBA-468F307933AA}">
      <dsp:nvSpPr>
        <dsp:cNvPr id="0" name=""/>
        <dsp:cNvSpPr/>
      </dsp:nvSpPr>
      <dsp:spPr>
        <a:xfrm rot="2829178">
          <a:off x="1847814" y="3032392"/>
          <a:ext cx="1198106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1198106" y="1975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416915" y="3022193"/>
        <a:ext cx="59905" cy="59905"/>
      </dsp:txXfrm>
    </dsp:sp>
    <dsp:sp modelId="{2731D5D2-A0F9-4A22-BC2E-8D6D9850612C}">
      <dsp:nvSpPr>
        <dsp:cNvPr id="0" name=""/>
        <dsp:cNvSpPr/>
      </dsp:nvSpPr>
      <dsp:spPr>
        <a:xfrm>
          <a:off x="2854250" y="2982127"/>
          <a:ext cx="2036911" cy="10184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Destinatario</a:t>
          </a:r>
          <a:endParaRPr lang="es-ES" sz="2700" kern="1200" dirty="0"/>
        </a:p>
      </dsp:txBody>
      <dsp:txXfrm>
        <a:off x="2884080" y="3011957"/>
        <a:ext cx="1977251" cy="958795"/>
      </dsp:txXfrm>
    </dsp:sp>
    <dsp:sp modelId="{B4502D14-9F49-4D2B-8D26-F6EFA03CA74F}">
      <dsp:nvSpPr>
        <dsp:cNvPr id="0" name=""/>
        <dsp:cNvSpPr/>
      </dsp:nvSpPr>
      <dsp:spPr>
        <a:xfrm>
          <a:off x="4891161" y="3471601"/>
          <a:ext cx="814764" cy="39506"/>
        </a:xfrm>
        <a:custGeom>
          <a:avLst/>
          <a:gdLst/>
          <a:ahLst/>
          <a:cxnLst/>
          <a:rect l="0" t="0" r="0" b="0"/>
          <a:pathLst>
            <a:path>
              <a:moveTo>
                <a:pt x="0" y="19753"/>
              </a:moveTo>
              <a:lnTo>
                <a:pt x="814764" y="197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278175" y="3470986"/>
        <a:ext cx="40738" cy="40738"/>
      </dsp:txXfrm>
    </dsp:sp>
    <dsp:sp modelId="{9100B980-CCCA-4EA8-A416-1BEF5BA4AD58}">
      <dsp:nvSpPr>
        <dsp:cNvPr id="0" name=""/>
        <dsp:cNvSpPr/>
      </dsp:nvSpPr>
      <dsp:spPr>
        <a:xfrm>
          <a:off x="5705926" y="2982127"/>
          <a:ext cx="2036911" cy="10184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err="1" smtClean="0"/>
            <a:t>Poboación</a:t>
          </a:r>
          <a:r>
            <a:rPr lang="es-ES" sz="2700" kern="1200" dirty="0" smtClean="0"/>
            <a:t> á que se </a:t>
          </a:r>
          <a:r>
            <a:rPr lang="es-ES" sz="2700" kern="1200" dirty="0" err="1" smtClean="0"/>
            <a:t>dirixe</a:t>
          </a:r>
          <a:endParaRPr lang="es-ES" sz="2700" kern="1200" dirty="0"/>
        </a:p>
      </dsp:txBody>
      <dsp:txXfrm>
        <a:off x="5735756" y="3011957"/>
        <a:ext cx="1977251" cy="958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99ABFD-B6E0-47D3-B122-99CD4961B09A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8A8BE4-A744-473A-B091-E21EE1A1BB7C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ABFD-B6E0-47D3-B122-99CD4961B09A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BE4-A744-473A-B091-E21EE1A1BB7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ABFD-B6E0-47D3-B122-99CD4961B09A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BE4-A744-473A-B091-E21EE1A1BB7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ABFD-B6E0-47D3-B122-99CD4961B09A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BE4-A744-473A-B091-E21EE1A1BB7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ABFD-B6E0-47D3-B122-99CD4961B09A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BE4-A744-473A-B091-E21EE1A1BB7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ABFD-B6E0-47D3-B122-99CD4961B09A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BE4-A744-473A-B091-E21EE1A1BB7C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ABFD-B6E0-47D3-B122-99CD4961B09A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BE4-A744-473A-B091-E21EE1A1BB7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ABFD-B6E0-47D3-B122-99CD4961B09A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BE4-A744-473A-B091-E21EE1A1BB7C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ABFD-B6E0-47D3-B122-99CD4961B09A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BE4-A744-473A-B091-E21EE1A1BB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ABFD-B6E0-47D3-B122-99CD4961B09A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BE4-A744-473A-B091-E21EE1A1BB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ABFD-B6E0-47D3-B122-99CD4961B09A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8BE4-A744-473A-B091-E21EE1A1BB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99ABFD-B6E0-47D3-B122-99CD4961B09A}" type="datetimeFigureOut">
              <a:rPr lang="es-ES" smtClean="0"/>
              <a:t>14/01/2021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28A8BE4-A744-473A-B091-E21EE1A1BB7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consumo.xunta.gal/es/igcc/documentacion/modelo-hoja-reclamac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Wu44AqF0i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Sp3O0HaChk" TargetMode="External"/><Relationship Id="rId2" Type="http://schemas.openxmlformats.org/officeDocument/2006/relationships/hyperlink" Target="https://www.youtube.com/watch?v=RhyHoqWHRRQ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G3KEhJjaK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9oycQsDyPy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m.media-amazon.com/images/I/61G2dDBEGTL._AC_SS350_.jp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D0QmjzrEmt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Unidade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3</a:t>
            </a:r>
            <a:endParaRPr lang="es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 ACTIVIDADE ECONÓMICA</a:t>
            </a:r>
            <a:endParaRPr lang="es-ES" dirty="0"/>
          </a:p>
        </p:txBody>
      </p:sp>
      <p:pic>
        <p:nvPicPr>
          <p:cNvPr id="1026" name="Picture 2" descr="Gif Diner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070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https://</a:t>
            </a:r>
            <a:r>
              <a:rPr lang="es-ES" dirty="0" smtClean="0"/>
              <a:t>www.youtube.com/watch?v=4sU2fvxseDM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ASOCIAR</a:t>
            </a:r>
            <a:endParaRPr lang="es-ES" dirty="0"/>
          </a:p>
        </p:txBody>
      </p:sp>
      <p:pic>
        <p:nvPicPr>
          <p:cNvPr id="2050" name="Picture 2" descr="Roger Federer and Mercedes EQC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6"/>
            <a:ext cx="3024336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779912" y="3717032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Messi y Cristiano Ronaldo:</a:t>
            </a:r>
          </a:p>
          <a:p>
            <a:r>
              <a:rPr lang="es-ES" dirty="0" smtClean="0"/>
              <a:t>https</a:t>
            </a:r>
            <a:r>
              <a:rPr lang="es-ES" dirty="0"/>
              <a:t>://www.youtube.com/watch?v=rbS_TkYCpoM</a:t>
            </a:r>
          </a:p>
        </p:txBody>
      </p:sp>
    </p:spTree>
    <p:extLst>
      <p:ext uri="{BB962C8B-B14F-4D97-AF65-F5344CB8AC3E}">
        <p14:creationId xmlns:p14="http://schemas.microsoft.com/office/powerpoint/2010/main" val="3432174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OFRECER</a:t>
            </a:r>
            <a:endParaRPr lang="es-ES" dirty="0"/>
          </a:p>
        </p:txBody>
      </p:sp>
      <p:pic>
        <p:nvPicPr>
          <p:cNvPr id="4" name="3 Marcador de contenido" descr="Refresco 2Lt Pepsi Promoción 2×1 – Gran Feria PZ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223224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3059832" y="2276872"/>
            <a:ext cx="5796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TIENDA EN CASA: https</a:t>
            </a:r>
            <a:r>
              <a:rPr lang="es-ES" dirty="0"/>
              <a:t>://www.youtube.com/watch?v=P54bBZ9kUWE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03832"/>
            <a:ext cx="2667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4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98604"/>
          </a:xfrm>
        </p:spPr>
        <p:txBody>
          <a:bodyPr/>
          <a:lstStyle/>
          <a:p>
            <a:r>
              <a:rPr lang="es-ES" dirty="0" smtClean="0"/>
              <a:t>Os slogans</a:t>
            </a:r>
            <a:endParaRPr lang="es-ES" dirty="0"/>
          </a:p>
        </p:txBody>
      </p:sp>
      <p:pic>
        <p:nvPicPr>
          <p:cNvPr id="4" name="Picture 6" descr="Qué es un eslogan y cómo crear uno? (incluye 50 ejemplos) | CreceNegoci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9574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868144" y="35730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slogan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115616" y="4941168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 </a:t>
            </a:r>
            <a:r>
              <a:rPr lang="es-ES" dirty="0" err="1" smtClean="0"/>
              <a:t>Coñecedes</a:t>
            </a:r>
            <a:r>
              <a:rPr lang="es-ES" dirty="0" smtClean="0"/>
              <a:t> algún slogan?</a:t>
            </a:r>
          </a:p>
          <a:p>
            <a:r>
              <a:rPr lang="es-ES" dirty="0" smtClean="0"/>
              <a:t>- Que publicita?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Onde</a:t>
            </a:r>
            <a:r>
              <a:rPr lang="es-ES" dirty="0" smtClean="0"/>
              <a:t> o </a:t>
            </a:r>
            <a:r>
              <a:rPr lang="es-ES" dirty="0" err="1" smtClean="0"/>
              <a:t>escoitachedes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2" y="1484784"/>
            <a:ext cx="551282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474376"/>
              </p:ext>
            </p:extLst>
          </p:nvPr>
        </p:nvGraphicFramePr>
        <p:xfrm>
          <a:off x="611188" y="1773238"/>
          <a:ext cx="7745412" cy="464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/>
          <a:lstStyle/>
          <a:p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 </a:t>
            </a:r>
            <a:r>
              <a:rPr lang="es-E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mensaxe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publicitaria</a:t>
            </a:r>
            <a:endParaRPr lang="es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838954"/>
              </p:ext>
            </p:extLst>
          </p:nvPr>
        </p:nvGraphicFramePr>
        <p:xfrm>
          <a:off x="698500" y="2247900"/>
          <a:ext cx="4161532" cy="4271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766"/>
                <a:gridCol w="2080766"/>
              </a:tblGrid>
              <a:tr h="543362">
                <a:tc>
                  <a:txBody>
                    <a:bodyPr/>
                    <a:lstStyle/>
                    <a:p>
                      <a:r>
                        <a:rPr lang="es-ES" dirty="0" smtClean="0"/>
                        <a:t>Gastos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euros </a:t>
                      </a:r>
                      <a:endParaRPr lang="es-ES" dirty="0"/>
                    </a:p>
                  </a:txBody>
                  <a:tcPr/>
                </a:tc>
              </a:tr>
              <a:tr h="543362">
                <a:tc>
                  <a:txBody>
                    <a:bodyPr/>
                    <a:lstStyle/>
                    <a:p>
                      <a:r>
                        <a:rPr lang="es-ES" dirty="0" smtClean="0"/>
                        <a:t>Piso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200</a:t>
                      </a:r>
                      <a:endParaRPr lang="es-ES" dirty="0"/>
                    </a:p>
                  </a:txBody>
                  <a:tcPr/>
                </a:tc>
              </a:tr>
              <a:tr h="543362">
                <a:tc>
                  <a:txBody>
                    <a:bodyPr/>
                    <a:lstStyle/>
                    <a:p>
                      <a:r>
                        <a:rPr lang="es-ES" dirty="0" smtClean="0"/>
                        <a:t>Alimentación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200</a:t>
                      </a:r>
                      <a:endParaRPr lang="es-ES" dirty="0"/>
                    </a:p>
                  </a:txBody>
                  <a:tcPr/>
                </a:tc>
              </a:tr>
              <a:tr h="624531">
                <a:tc>
                  <a:txBody>
                    <a:bodyPr/>
                    <a:lstStyle/>
                    <a:p>
                      <a:r>
                        <a:rPr lang="es-ES" dirty="0" smtClean="0"/>
                        <a:t>Facturas: </a:t>
                      </a:r>
                      <a:r>
                        <a:rPr lang="es-ES" dirty="0" err="1" smtClean="0"/>
                        <a:t>auga</a:t>
                      </a:r>
                      <a:r>
                        <a:rPr lang="es-ES" dirty="0" smtClean="0"/>
                        <a:t>, teléfono, internet, gas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150</a:t>
                      </a:r>
                      <a:endParaRPr lang="es-ES" dirty="0"/>
                    </a:p>
                  </a:txBody>
                  <a:tcPr/>
                </a:tc>
              </a:tr>
              <a:tr h="543362">
                <a:tc>
                  <a:txBody>
                    <a:bodyPr/>
                    <a:lstStyle/>
                    <a:p>
                      <a:r>
                        <a:rPr lang="es-ES" dirty="0" smtClean="0"/>
                        <a:t> Gasolina</a:t>
                      </a:r>
                      <a:r>
                        <a:rPr lang="es-ES" baseline="0" dirty="0" smtClean="0"/>
                        <a:t> e gastos coche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150 </a:t>
                      </a:r>
                      <a:endParaRPr lang="es-ES" dirty="0"/>
                    </a:p>
                  </a:txBody>
                  <a:tcPr/>
                </a:tc>
              </a:tr>
              <a:tr h="543362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Outros</a:t>
                      </a:r>
                      <a:r>
                        <a:rPr lang="es-ES" dirty="0" smtClean="0"/>
                        <a:t> gastos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150</a:t>
                      </a:r>
                      <a:endParaRPr lang="es-ES" dirty="0"/>
                    </a:p>
                  </a:txBody>
                  <a:tcPr/>
                </a:tc>
              </a:tr>
              <a:tr h="543362">
                <a:tc>
                  <a:txBody>
                    <a:bodyPr/>
                    <a:lstStyle/>
                    <a:p>
                      <a:r>
                        <a:rPr lang="es-ES" dirty="0" smtClean="0"/>
                        <a:t>Total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850 euros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Orzamento</a:t>
            </a:r>
            <a:endParaRPr lang="es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567279"/>
              </p:ext>
            </p:extLst>
          </p:nvPr>
        </p:nvGraphicFramePr>
        <p:xfrm>
          <a:off x="5090988" y="2636912"/>
          <a:ext cx="3657476" cy="22201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8738"/>
                <a:gridCol w="1828738"/>
              </a:tblGrid>
              <a:tr h="474101">
                <a:tc>
                  <a:txBody>
                    <a:bodyPr/>
                    <a:lstStyle/>
                    <a:p>
                      <a:r>
                        <a:rPr lang="es-ES" dirty="0" smtClean="0"/>
                        <a:t>Ingresos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Gastos</a:t>
                      </a:r>
                      <a:endParaRPr lang="es-ES" dirty="0"/>
                    </a:p>
                  </a:txBody>
                  <a:tcPr/>
                </a:tc>
              </a:tr>
              <a:tr h="474101">
                <a:tc>
                  <a:txBody>
                    <a:bodyPr/>
                    <a:lstStyle/>
                    <a:p>
                      <a:r>
                        <a:rPr lang="es-ES" dirty="0" smtClean="0"/>
                        <a:t>1.100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850 euros</a:t>
                      </a:r>
                      <a:endParaRPr lang="es-ES" dirty="0"/>
                    </a:p>
                  </a:txBody>
                  <a:tcPr/>
                </a:tc>
              </a:tr>
              <a:tr h="47410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797845">
                <a:tc>
                  <a:txBody>
                    <a:bodyPr/>
                    <a:lstStyle/>
                    <a:p>
                      <a:r>
                        <a:rPr lang="es-ES" dirty="0" smtClean="0"/>
                        <a:t>Aforro para imprevistos: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smtClean="0"/>
                        <a:t>250 </a:t>
                      </a:r>
                      <a:r>
                        <a:rPr lang="es-ES" dirty="0" smtClean="0"/>
                        <a:t>euros/mes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89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consumo.xunta.gal/es/igcc/documentacion/modelo-hoja-reclamacion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Como reclamar os </a:t>
            </a:r>
            <a:r>
              <a:rPr lang="es-E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nosos</a:t>
            </a:r>
            <a:r>
              <a:rPr lang="es-E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dereitos</a:t>
            </a:r>
            <a:r>
              <a:rPr lang="es-E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como consumidores?</a:t>
            </a:r>
            <a:endParaRPr lang="es-E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304367" cy="185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355976" y="425121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Vídeo </a:t>
            </a:r>
            <a:r>
              <a:rPr lang="es-ES" dirty="0" err="1" smtClean="0"/>
              <a:t>queixas</a:t>
            </a:r>
            <a:r>
              <a:rPr lang="es-ES" dirty="0" smtClean="0"/>
              <a:t>: https</a:t>
            </a:r>
            <a:r>
              <a:rPr lang="es-ES" dirty="0"/>
              <a:t>://www.youtube.com/watch?v=WCnDimEchQU</a:t>
            </a:r>
          </a:p>
        </p:txBody>
      </p:sp>
    </p:spTree>
    <p:extLst>
      <p:ext uri="{BB962C8B-B14F-4D97-AF65-F5344CB8AC3E}">
        <p14:creationId xmlns:p14="http://schemas.microsoft.com/office/powerpoint/2010/main" val="14185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52511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012160" y="2564904"/>
            <a:ext cx="2880320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1º Cando e </a:t>
            </a:r>
            <a:r>
              <a:rPr lang="es-ES" dirty="0" err="1" smtClean="0"/>
              <a:t>onde</a:t>
            </a:r>
            <a:r>
              <a:rPr lang="es-ES" dirty="0" smtClean="0"/>
              <a:t> </a:t>
            </a:r>
            <a:r>
              <a:rPr lang="es-ES" dirty="0" err="1" smtClean="0"/>
              <a:t>ocurreu</a:t>
            </a:r>
            <a:r>
              <a:rPr lang="es-ES" dirty="0" smtClean="0"/>
              <a:t> o </a:t>
            </a:r>
            <a:r>
              <a:rPr lang="es-ES" dirty="0" err="1" smtClean="0"/>
              <a:t>feito</a:t>
            </a:r>
            <a:r>
              <a:rPr lang="es-ES" dirty="0" smtClean="0"/>
              <a:t>?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2º </a:t>
            </a:r>
            <a:r>
              <a:rPr lang="es-ES" dirty="0" err="1" smtClean="0"/>
              <a:t>Dano</a:t>
            </a:r>
            <a:r>
              <a:rPr lang="es-ES" dirty="0" smtClean="0"/>
              <a:t> causado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3º Que solicitamos para </a:t>
            </a:r>
            <a:r>
              <a:rPr lang="es-ES" dirty="0" err="1" smtClean="0"/>
              <a:t>arranxar</a:t>
            </a:r>
            <a:r>
              <a:rPr lang="es-ES" dirty="0" smtClean="0"/>
              <a:t> o </a:t>
            </a:r>
            <a:r>
              <a:rPr lang="es-ES" dirty="0" err="1" smtClean="0"/>
              <a:t>dano</a:t>
            </a:r>
            <a:r>
              <a:rPr lang="es-ES" dirty="0" smtClean="0"/>
              <a:t> (que eliminen un determinado anuncio, que nos </a:t>
            </a:r>
            <a:r>
              <a:rPr lang="es-ES" dirty="0" err="1" smtClean="0"/>
              <a:t>devolvan</a:t>
            </a:r>
            <a:r>
              <a:rPr lang="es-ES" dirty="0" smtClean="0"/>
              <a:t> os </a:t>
            </a:r>
            <a:r>
              <a:rPr lang="es-ES" dirty="0" err="1" smtClean="0"/>
              <a:t>cartos</a:t>
            </a:r>
            <a:r>
              <a:rPr lang="es-ES" dirty="0" smtClean="0"/>
              <a:t>, que paren de cobrarnos </a:t>
            </a:r>
            <a:r>
              <a:rPr lang="es-ES" dirty="0" err="1" smtClean="0"/>
              <a:t>unha</a:t>
            </a:r>
            <a:r>
              <a:rPr lang="es-ES" dirty="0" smtClean="0"/>
              <a:t> cuota, etc.)</a:t>
            </a:r>
            <a:endParaRPr lang="es-ES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267744" y="2852936"/>
            <a:ext cx="3600400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6012160" y="620688"/>
            <a:ext cx="280831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As follas de reclamación son necesarias </a:t>
            </a:r>
            <a:r>
              <a:rPr lang="es-ES" dirty="0" err="1" smtClean="0"/>
              <a:t>soamente</a:t>
            </a:r>
            <a:r>
              <a:rPr lang="es-ES" dirty="0" smtClean="0"/>
              <a:t> cando o vendedor e o comprador non </a:t>
            </a:r>
            <a:r>
              <a:rPr lang="es-ES" dirty="0" err="1" smtClean="0"/>
              <a:t>chegan</a:t>
            </a:r>
            <a:r>
              <a:rPr lang="es-ES" dirty="0" smtClean="0"/>
              <a:t> a un </a:t>
            </a:r>
            <a:r>
              <a:rPr lang="es-ES" dirty="0" err="1" smtClean="0"/>
              <a:t>acordo</a:t>
            </a:r>
            <a:r>
              <a:rPr lang="es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91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Redactar </a:t>
            </a:r>
            <a:r>
              <a:rPr lang="es-ES" dirty="0" err="1" smtClean="0"/>
              <a:t>unha</a:t>
            </a:r>
            <a:r>
              <a:rPr lang="es-ES" dirty="0" smtClean="0"/>
              <a:t> carta de reclamación </a:t>
            </a:r>
            <a:r>
              <a:rPr lang="es-ES" dirty="0" err="1" smtClean="0"/>
              <a:t>seguindo</a:t>
            </a:r>
            <a:r>
              <a:rPr lang="es-ES" dirty="0" smtClean="0"/>
              <a:t> un modelo dado.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Actividade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es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3340" y="1387737"/>
            <a:ext cx="6989059" cy="1731982"/>
          </a:xfrm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</a:t>
            </a:r>
            <a:r>
              <a:rPr lang="es-E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publicidade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s-E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xoguetes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e estereotipos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Existen os </a:t>
            </a:r>
            <a:r>
              <a:rPr lang="es-ES" dirty="0" err="1" smtClean="0"/>
              <a:t>xoguetes</a:t>
            </a:r>
            <a:r>
              <a:rPr lang="es-ES" dirty="0" smtClean="0"/>
              <a:t> de </a:t>
            </a:r>
            <a:r>
              <a:rPr lang="es-ES" dirty="0" err="1" smtClean="0"/>
              <a:t>nenos</a:t>
            </a:r>
            <a:r>
              <a:rPr lang="es-ES" dirty="0" smtClean="0"/>
              <a:t> e os </a:t>
            </a:r>
            <a:r>
              <a:rPr lang="es-ES" dirty="0" err="1" smtClean="0"/>
              <a:t>xoguetes</a:t>
            </a:r>
            <a:r>
              <a:rPr lang="es-ES" dirty="0" smtClean="0"/>
              <a:t> de nenas? Cales son? Por que </a:t>
            </a:r>
            <a:r>
              <a:rPr lang="es-ES" dirty="0" err="1" smtClean="0"/>
              <a:t>tes</a:t>
            </a:r>
            <a:r>
              <a:rPr lang="es-ES" dirty="0" smtClean="0"/>
              <a:t> esta opinión?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59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Vídeo: </a:t>
            </a:r>
            <a:r>
              <a:rPr lang="es-E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Gender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bias</a:t>
            </a:r>
            <a:endParaRPr lang="es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www.youtube.com/watch?v=nWu44AqF0iI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47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Que </a:t>
            </a:r>
            <a:r>
              <a:rPr lang="es-ES" dirty="0" err="1" smtClean="0"/>
              <a:t>traballos</a:t>
            </a:r>
            <a:r>
              <a:rPr lang="es-ES" dirty="0" smtClean="0"/>
              <a:t> </a:t>
            </a:r>
            <a:r>
              <a:rPr lang="es-ES" dirty="0" err="1" smtClean="0"/>
              <a:t>coñeces</a:t>
            </a:r>
            <a:r>
              <a:rPr lang="es-ES" dirty="0" smtClean="0"/>
              <a:t>? </a:t>
            </a:r>
          </a:p>
          <a:p>
            <a:pPr algn="just"/>
            <a:r>
              <a:rPr lang="es-ES" dirty="0" err="1" smtClean="0"/>
              <a:t>Pensades</a:t>
            </a:r>
            <a:r>
              <a:rPr lang="es-ES" dirty="0" smtClean="0"/>
              <a:t> que no futuro os </a:t>
            </a:r>
            <a:r>
              <a:rPr lang="es-ES" dirty="0" err="1" smtClean="0"/>
              <a:t>traballos</a:t>
            </a:r>
            <a:r>
              <a:rPr lang="es-ES" dirty="0" smtClean="0"/>
              <a:t> que </a:t>
            </a:r>
            <a:r>
              <a:rPr lang="es-ES" dirty="0" err="1" smtClean="0"/>
              <a:t>agora</a:t>
            </a:r>
            <a:r>
              <a:rPr lang="es-ES" dirty="0" smtClean="0"/>
              <a:t> </a:t>
            </a:r>
            <a:r>
              <a:rPr lang="es-ES" dirty="0" err="1" smtClean="0"/>
              <a:t>coñecemos</a:t>
            </a:r>
            <a:r>
              <a:rPr lang="es-ES" dirty="0" smtClean="0"/>
              <a:t> van ser so </a:t>
            </a:r>
            <a:r>
              <a:rPr lang="es-ES" dirty="0" err="1" smtClean="0"/>
              <a:t>mesmos</a:t>
            </a:r>
            <a:r>
              <a:rPr lang="es-ES" dirty="0" smtClean="0"/>
              <a:t>? No caso de que cambien, que </a:t>
            </a:r>
            <a:r>
              <a:rPr lang="es-ES" dirty="0" err="1" smtClean="0"/>
              <a:t>pensades</a:t>
            </a:r>
            <a:r>
              <a:rPr lang="es-ES" dirty="0" smtClean="0"/>
              <a:t> que </a:t>
            </a:r>
            <a:r>
              <a:rPr lang="es-ES" dirty="0" err="1" smtClean="0"/>
              <a:t>imos</a:t>
            </a:r>
            <a:r>
              <a:rPr lang="es-ES" dirty="0" smtClean="0"/>
              <a:t> necesitar?</a:t>
            </a:r>
          </a:p>
          <a:p>
            <a:pPr algn="just"/>
            <a:r>
              <a:rPr lang="es-ES" dirty="0" smtClean="0"/>
              <a:t>Cales son os tres sectores nos que se divide a economía?</a:t>
            </a:r>
          </a:p>
          <a:p>
            <a:pPr algn="just"/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Avaliación</a:t>
            </a:r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inicial</a:t>
            </a:r>
            <a:endParaRPr lang="es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16303" cy="1054250"/>
          </a:xfrm>
        </p:spPr>
        <p:txBody>
          <a:bodyPr/>
          <a:lstStyle/>
          <a:p>
            <a:r>
              <a:rPr lang="es-ES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Análise</a:t>
            </a:r>
            <a:r>
              <a:rPr lang="es-E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dos anuncios de </a:t>
            </a:r>
            <a:r>
              <a:rPr lang="es-ES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xoguetes</a:t>
            </a:r>
            <a:endParaRPr lang="es-E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Anuncios “para </a:t>
            </a:r>
            <a:r>
              <a:rPr lang="es-ES" dirty="0" smtClean="0"/>
              <a:t>nenas</a:t>
            </a:r>
            <a:r>
              <a:rPr lang="es-ES" dirty="0"/>
              <a:t>”: 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www.youtube.com/watch?v=RhyHoqWHRRQ</a:t>
            </a:r>
            <a:endParaRPr lang="es-ES" dirty="0" smtClean="0"/>
          </a:p>
          <a:p>
            <a:r>
              <a:rPr lang="es-ES" dirty="0" smtClean="0"/>
              <a:t>Anuncios “para </a:t>
            </a:r>
            <a:r>
              <a:rPr lang="es-ES" dirty="0" err="1" smtClean="0"/>
              <a:t>nenos</a:t>
            </a:r>
            <a:r>
              <a:rPr lang="es-ES" dirty="0" smtClean="0"/>
              <a:t>”: </a:t>
            </a:r>
          </a:p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www.youtube.com/watch?v=7Sp3O0HaChk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85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Reflexións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Que tipo de </a:t>
            </a:r>
            <a:r>
              <a:rPr lang="es-ES" dirty="0" err="1" smtClean="0"/>
              <a:t>cores</a:t>
            </a:r>
            <a:r>
              <a:rPr lang="es-ES" dirty="0" smtClean="0"/>
              <a:t> usan </a:t>
            </a:r>
            <a:r>
              <a:rPr lang="es-ES" dirty="0"/>
              <a:t>n</a:t>
            </a:r>
            <a:r>
              <a:rPr lang="es-ES" dirty="0" smtClean="0"/>
              <a:t>os anuncios visualizados?</a:t>
            </a:r>
          </a:p>
          <a:p>
            <a:r>
              <a:rPr lang="es-ES" dirty="0" smtClean="0"/>
              <a:t>Que música </a:t>
            </a:r>
            <a:r>
              <a:rPr lang="es-ES" dirty="0" err="1" smtClean="0"/>
              <a:t>empregan</a:t>
            </a:r>
            <a:r>
              <a:rPr lang="es-ES" dirty="0" smtClean="0"/>
              <a:t>?</a:t>
            </a:r>
          </a:p>
          <a:p>
            <a:r>
              <a:rPr lang="es-ES" dirty="0" smtClean="0"/>
              <a:t>Que </a:t>
            </a:r>
            <a:r>
              <a:rPr lang="es-ES" dirty="0" err="1" smtClean="0"/>
              <a:t>outras</a:t>
            </a:r>
            <a:r>
              <a:rPr lang="es-ES" dirty="0" smtClean="0"/>
              <a:t> </a:t>
            </a:r>
            <a:r>
              <a:rPr lang="es-ES" dirty="0" err="1" smtClean="0"/>
              <a:t>diferenzas</a:t>
            </a:r>
            <a:r>
              <a:rPr lang="es-ES" dirty="0" smtClean="0"/>
              <a:t> observas?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84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www.youtube.com/watch?v=rG3KEhJjaKw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Thomas Edison (inventor)</a:t>
            </a:r>
            <a:endParaRPr lang="es-E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3877815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algn="just"/>
            <a:r>
              <a:rPr lang="es-ES" dirty="0" smtClean="0"/>
              <a:t>Que consecuencias ten para o medio ambiente este sistema lineal?  </a:t>
            </a:r>
            <a:r>
              <a:rPr lang="es-ES" dirty="0" err="1" smtClean="0"/>
              <a:t>Coñecedes</a:t>
            </a:r>
            <a:r>
              <a:rPr lang="es-ES" dirty="0" smtClean="0"/>
              <a:t> a economía circular?</a:t>
            </a:r>
          </a:p>
          <a:p>
            <a:pPr algn="just"/>
            <a:r>
              <a:rPr lang="es-ES" dirty="0" smtClean="0"/>
              <a:t>Que paso coas bicicletas </a:t>
            </a:r>
            <a:r>
              <a:rPr lang="es-ES" dirty="0" err="1" smtClean="0"/>
              <a:t>despois</a:t>
            </a:r>
            <a:r>
              <a:rPr lang="es-ES" dirty="0" smtClean="0"/>
              <a:t> do </a:t>
            </a:r>
            <a:r>
              <a:rPr lang="es-ES" dirty="0" err="1" smtClean="0"/>
              <a:t>confinamento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dirty="0" smtClean="0"/>
              <a:t>Elementos da </a:t>
            </a:r>
            <a:r>
              <a:rPr lang="es-ES" sz="3600" dirty="0" err="1" smtClean="0"/>
              <a:t>actividade</a:t>
            </a:r>
            <a:r>
              <a:rPr lang="es-ES" sz="3600" dirty="0" smtClean="0"/>
              <a:t> económica</a:t>
            </a:r>
            <a:endParaRPr lang="es-E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416152" cy="33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6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Cambiando o </a:t>
            </a:r>
            <a:r>
              <a:rPr lang="es-ES" sz="44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noso</a:t>
            </a:r>
            <a:r>
              <a:rPr lang="es-ES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modelo de consumo</a:t>
            </a:r>
            <a:endParaRPr lang="es-ES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3" b="17439"/>
          <a:stretch/>
        </p:blipFill>
        <p:spPr bwMode="auto">
          <a:xfrm>
            <a:off x="1691680" y="1772816"/>
            <a:ext cx="4117012" cy="43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0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As empresas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733962166"/>
              </p:ext>
            </p:extLst>
          </p:nvPr>
        </p:nvGraphicFramePr>
        <p:xfrm>
          <a:off x="1331640" y="2132856"/>
          <a:ext cx="67687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01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54814" y="297320"/>
            <a:ext cx="7756263" cy="1054250"/>
          </a:xfrm>
        </p:spPr>
        <p:txBody>
          <a:bodyPr/>
          <a:lstStyle/>
          <a:p>
            <a:r>
              <a:rPr lang="es-ES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 </a:t>
            </a:r>
            <a:r>
              <a:rPr lang="es-ES" sz="4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publicidade</a:t>
            </a:r>
            <a:r>
              <a:rPr lang="es-ES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s-ES" sz="48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estratexias</a:t>
            </a:r>
            <a:endParaRPr lang="es-ES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1" y="3907559"/>
            <a:ext cx="2763193" cy="144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Messi volverá a ser la imagen de la campaña global de Lay's | Palco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6" r="15392"/>
          <a:stretch/>
        </p:blipFill>
        <p:spPr bwMode="auto">
          <a:xfrm>
            <a:off x="2483768" y="4342217"/>
            <a:ext cx="1944216" cy="21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12777"/>
            <a:ext cx="355089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9" descr="Medios publicitarios - 8150-Microempres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1" descr="Plan de medios: Qué es, que incluir y cómo hacerl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3" descr="Plan de medios: Qué es, que incluir y cómo hacerl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69" y="1389937"/>
            <a:ext cx="2580318" cy="171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6" descr="DUNE PUBLICIDAD: Pros y contras de descuentos y promocion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33136"/>
            <a:ext cx="2232248" cy="168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4. Los límites de la publicidad | El arte de la publicidad. La publicid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44" y="2852936"/>
            <a:ext cx="2677588" cy="20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TELEVISIÓN: 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www.youtube.com/watch?v=9oycQsDyPyc</a:t>
            </a:r>
            <a:endParaRPr lang="es-ES" dirty="0" smtClean="0"/>
          </a:p>
          <a:p>
            <a:r>
              <a:rPr lang="es-ES" dirty="0" smtClean="0"/>
              <a:t>VALLAS PUBLICITARIAS:</a:t>
            </a:r>
          </a:p>
          <a:p>
            <a:endParaRPr lang="es-ES" dirty="0" smtClean="0"/>
          </a:p>
          <a:p>
            <a:r>
              <a:rPr lang="es-ES" dirty="0" smtClean="0"/>
              <a:t>AUTOBUSES: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REPETIR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3271912" cy="184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385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3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19456"/>
            <a:ext cx="7756263" cy="1054250"/>
          </a:xfrm>
        </p:spPr>
        <p:txBody>
          <a:bodyPr/>
          <a:lstStyle/>
          <a:p>
            <a:r>
              <a:rPr lang="es-ES" dirty="0" smtClean="0"/>
              <a:t>ESAXERACIÓN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1"/>
            <a:ext cx="234400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131840" y="213285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https://www.youtube.com/watch?v=GTdm4hrK43Y</a:t>
            </a:r>
          </a:p>
        </p:txBody>
      </p:sp>
      <p:pic>
        <p:nvPicPr>
          <p:cNvPr id="7" name="gráficos4"/>
          <p:cNvPicPr/>
          <p:nvPr/>
        </p:nvPicPr>
        <p:blipFill>
          <a:blip r:link="rId3">
            <a:lum/>
            <a:alphaModFix/>
          </a:blip>
          <a:srcRect/>
          <a:stretch>
            <a:fillRect/>
          </a:stretch>
        </p:blipFill>
        <p:spPr>
          <a:xfrm>
            <a:off x="5223488" y="2502188"/>
            <a:ext cx="1332720" cy="1136015"/>
          </a:xfrm>
          <a:prstGeom prst="rect">
            <a:avLst/>
          </a:prstGeom>
          <a:ln>
            <a:noFill/>
            <a:prstDash/>
          </a:ln>
        </p:spPr>
      </p:pic>
      <p:sp>
        <p:nvSpPr>
          <p:cNvPr id="5" name="4 Rectángulo"/>
          <p:cNvSpPr/>
          <p:nvPr/>
        </p:nvSpPr>
        <p:spPr>
          <a:xfrm>
            <a:off x="3166080" y="4406084"/>
            <a:ext cx="552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>
                <a:hlinkClick r:id="rId4"/>
              </a:rPr>
              <a:t>https://www.youtube.com/watch?v=D0QmjzrEmtg</a:t>
            </a:r>
            <a:endParaRPr lang="es-ES" dirty="0"/>
          </a:p>
        </p:txBody>
      </p:sp>
      <p:sp>
        <p:nvSpPr>
          <p:cNvPr id="8" name="AutoShape 4" descr="Vanish Stain Remover Powder, Crystal White 1kg | Sainsbury'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6" descr="Vanish quitamanchas oxi action ropa color Vanis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160"/>
            <a:ext cx="1571576" cy="157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149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1109</TotalTime>
  <Words>407</Words>
  <Application>Microsoft Office PowerPoint</Application>
  <PresentationFormat>Presentación en pantalla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Cartoné</vt:lpstr>
      <vt:lpstr>Unidade 3</vt:lpstr>
      <vt:lpstr>Avaliación inicial</vt:lpstr>
      <vt:lpstr>Thomas Edison (inventor)</vt:lpstr>
      <vt:lpstr>Elementos da actividade económica</vt:lpstr>
      <vt:lpstr>Cambiando o noso modelo de consumo</vt:lpstr>
      <vt:lpstr>As empresas</vt:lpstr>
      <vt:lpstr>A publicidade: estratexias</vt:lpstr>
      <vt:lpstr>REPETIR</vt:lpstr>
      <vt:lpstr>ESAXERACIÓN</vt:lpstr>
      <vt:lpstr>ASOCIAR</vt:lpstr>
      <vt:lpstr>OFRECER</vt:lpstr>
      <vt:lpstr>Os slogans</vt:lpstr>
      <vt:lpstr>A mensaxe publicitaria</vt:lpstr>
      <vt:lpstr>Orzamento</vt:lpstr>
      <vt:lpstr>Como reclamar os nosos dereitos como consumidores?</vt:lpstr>
      <vt:lpstr>Presentación de PowerPoint</vt:lpstr>
      <vt:lpstr>Actividade:</vt:lpstr>
      <vt:lpstr>A publicidade: xoguetes e estereotipos</vt:lpstr>
      <vt:lpstr>Vídeo: Gender bias</vt:lpstr>
      <vt:lpstr>Análise dos anuncios de xoguetes</vt:lpstr>
      <vt:lpstr>Reflexións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3</dc:title>
  <dc:creator>judy San</dc:creator>
  <cp:lastModifiedBy>judy San</cp:lastModifiedBy>
  <cp:revision>24</cp:revision>
  <dcterms:created xsi:type="dcterms:W3CDTF">2020-09-21T16:18:09Z</dcterms:created>
  <dcterms:modified xsi:type="dcterms:W3CDTF">2021-01-14T15:25:27Z</dcterms:modified>
</cp:coreProperties>
</file>