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7" r:id="rId4"/>
    <p:sldId id="262" r:id="rId5"/>
    <p:sldId id="260" r:id="rId6"/>
    <p:sldId id="265" r:id="rId7"/>
    <p:sldId id="261" r:id="rId8"/>
    <p:sldId id="264" r:id="rId9"/>
    <p:sldId id="266" r:id="rId10"/>
    <p:sldId id="276" r:id="rId11"/>
    <p:sldId id="277" r:id="rId12"/>
    <p:sldId id="279" r:id="rId13"/>
    <p:sldId id="287" r:id="rId14"/>
    <p:sldId id="288" r:id="rId15"/>
    <p:sldId id="282" r:id="rId16"/>
    <p:sldId id="283" r:id="rId17"/>
    <p:sldId id="284" r:id="rId18"/>
    <p:sldId id="285" r:id="rId19"/>
    <p:sldId id="286" r:id="rId20"/>
    <p:sldId id="281" r:id="rId21"/>
    <p:sldId id="280" r:id="rId22"/>
    <p:sldId id="267" r:id="rId23"/>
    <p:sldId id="271" r:id="rId24"/>
    <p:sldId id="272" r:id="rId25"/>
    <p:sldId id="274" r:id="rId26"/>
    <p:sldId id="289" r:id="rId27"/>
    <p:sldId id="291" r:id="rId28"/>
    <p:sldId id="290" r:id="rId29"/>
    <p:sldId id="273" r:id="rId30"/>
    <p:sldId id="270" r:id="rId31"/>
    <p:sldId id="269" r:id="rId32"/>
    <p:sldId id="293" r:id="rId33"/>
    <p:sldId id="292" r:id="rId34"/>
    <p:sldId id="295" r:id="rId35"/>
    <p:sldId id="296" r:id="rId36"/>
    <p:sldId id="297" r:id="rId37"/>
    <p:sldId id="298" r:id="rId38"/>
    <p:sldId id="299" r:id="rId39"/>
    <p:sldId id="268" r:id="rId40"/>
    <p:sldId id="275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382748-230F-4718-ABF8-C42B7D183E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AB31092-D0A3-458F-BA51-659BF4D5ED75}">
      <dgm:prSet phldrT="[Texto]"/>
      <dgm:spPr/>
      <dgm:t>
        <a:bodyPr/>
        <a:lstStyle/>
        <a:p>
          <a:r>
            <a:rPr lang="es-ES" dirty="0" smtClean="0"/>
            <a:t>Vertiente Mediterránea</a:t>
          </a:r>
          <a:endParaRPr lang="es-ES" dirty="0"/>
        </a:p>
      </dgm:t>
    </dgm:pt>
    <dgm:pt modelId="{91E2FC08-DDED-4E2B-8A9A-C526D23BF34A}" type="parTrans" cxnId="{517417E3-BBFC-4F06-B74A-21389B378696}">
      <dgm:prSet/>
      <dgm:spPr/>
      <dgm:t>
        <a:bodyPr/>
        <a:lstStyle/>
        <a:p>
          <a:endParaRPr lang="es-ES"/>
        </a:p>
      </dgm:t>
    </dgm:pt>
    <dgm:pt modelId="{AF8DC930-6640-4D23-8B43-1134A5A3135C}" type="sibTrans" cxnId="{517417E3-BBFC-4F06-B74A-21389B378696}">
      <dgm:prSet/>
      <dgm:spPr/>
      <dgm:t>
        <a:bodyPr/>
        <a:lstStyle/>
        <a:p>
          <a:endParaRPr lang="es-ES"/>
        </a:p>
      </dgm:t>
    </dgm:pt>
    <dgm:pt modelId="{9455BDD5-E5F4-40F7-8CE1-D316B0B9BBA2}">
      <dgm:prSet phldrT="[Texto]"/>
      <dgm:spPr/>
      <dgm:t>
        <a:bodyPr/>
        <a:lstStyle/>
        <a:p>
          <a:r>
            <a:rPr lang="es-ES" dirty="0" smtClean="0"/>
            <a:t>Ebro</a:t>
          </a:r>
        </a:p>
        <a:p>
          <a:r>
            <a:rPr lang="es-ES" dirty="0" smtClean="0"/>
            <a:t>(España)</a:t>
          </a:r>
          <a:endParaRPr lang="es-ES" dirty="0"/>
        </a:p>
      </dgm:t>
    </dgm:pt>
    <dgm:pt modelId="{23D4743E-37EA-45CE-A1FA-D39013EC1A52}" type="parTrans" cxnId="{CD1F899F-D944-4AD4-8D5D-307A18D1D80D}">
      <dgm:prSet/>
      <dgm:spPr/>
      <dgm:t>
        <a:bodyPr/>
        <a:lstStyle/>
        <a:p>
          <a:endParaRPr lang="es-ES"/>
        </a:p>
      </dgm:t>
    </dgm:pt>
    <dgm:pt modelId="{6059D1FA-C088-4927-A9A4-65601D7BE993}" type="sibTrans" cxnId="{CD1F899F-D944-4AD4-8D5D-307A18D1D80D}">
      <dgm:prSet/>
      <dgm:spPr/>
      <dgm:t>
        <a:bodyPr/>
        <a:lstStyle/>
        <a:p>
          <a:endParaRPr lang="es-ES"/>
        </a:p>
      </dgm:t>
    </dgm:pt>
    <dgm:pt modelId="{3881E859-E795-46D8-82C9-DF1E521F99B3}">
      <dgm:prSet phldrT="[Texto]"/>
      <dgm:spPr/>
      <dgm:t>
        <a:bodyPr/>
        <a:lstStyle/>
        <a:p>
          <a:r>
            <a:rPr lang="es-ES" dirty="0" smtClean="0"/>
            <a:t>Ródano (Francia)</a:t>
          </a:r>
          <a:endParaRPr lang="es-ES" dirty="0"/>
        </a:p>
      </dgm:t>
    </dgm:pt>
    <dgm:pt modelId="{B4AA37D5-E4D7-43C9-A275-C2587F410D07}" type="parTrans" cxnId="{E1C93594-815B-4FAC-9A2C-B4BC47937F28}">
      <dgm:prSet/>
      <dgm:spPr/>
      <dgm:t>
        <a:bodyPr/>
        <a:lstStyle/>
        <a:p>
          <a:endParaRPr lang="es-ES"/>
        </a:p>
      </dgm:t>
    </dgm:pt>
    <dgm:pt modelId="{8BBA75B4-666C-43FF-9990-3B412952262D}" type="sibTrans" cxnId="{E1C93594-815B-4FAC-9A2C-B4BC47937F28}">
      <dgm:prSet/>
      <dgm:spPr/>
      <dgm:t>
        <a:bodyPr/>
        <a:lstStyle/>
        <a:p>
          <a:endParaRPr lang="es-ES"/>
        </a:p>
      </dgm:t>
    </dgm:pt>
    <dgm:pt modelId="{FFE8D11D-00D6-4291-A6D1-5E16391C27A3}">
      <dgm:prSet phldrT="[Texto]"/>
      <dgm:spPr/>
      <dgm:t>
        <a:bodyPr/>
        <a:lstStyle/>
        <a:p>
          <a:r>
            <a:rPr lang="es-ES" dirty="0" smtClean="0"/>
            <a:t>Po (Italia)</a:t>
          </a:r>
          <a:endParaRPr lang="es-ES" dirty="0"/>
        </a:p>
      </dgm:t>
    </dgm:pt>
    <dgm:pt modelId="{A1AA0037-A45B-4A26-A6E4-AFFD197785CF}" type="parTrans" cxnId="{19DF7F81-F948-4AD6-A8AD-EC029B968191}">
      <dgm:prSet/>
      <dgm:spPr/>
      <dgm:t>
        <a:bodyPr/>
        <a:lstStyle/>
        <a:p>
          <a:endParaRPr lang="es-ES"/>
        </a:p>
      </dgm:t>
    </dgm:pt>
    <dgm:pt modelId="{94CCF3A5-EB6D-4B6D-923A-04DF4FCC58F4}" type="sibTrans" cxnId="{19DF7F81-F948-4AD6-A8AD-EC029B968191}">
      <dgm:prSet/>
      <dgm:spPr/>
      <dgm:t>
        <a:bodyPr/>
        <a:lstStyle/>
        <a:p>
          <a:endParaRPr lang="es-ES"/>
        </a:p>
      </dgm:t>
    </dgm:pt>
    <dgm:pt modelId="{16A79FEA-DE44-4132-99BC-C42274786D02}" type="pres">
      <dgm:prSet presAssocID="{E1382748-230F-4718-ABF8-C42B7D183E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E41E051-E098-4C00-A2C8-DD4C9FBF511D}" type="pres">
      <dgm:prSet presAssocID="{CAB31092-D0A3-458F-BA51-659BF4D5ED75}" presName="hierRoot1" presStyleCnt="0">
        <dgm:presLayoutVars>
          <dgm:hierBranch val="init"/>
        </dgm:presLayoutVars>
      </dgm:prSet>
      <dgm:spPr/>
    </dgm:pt>
    <dgm:pt modelId="{6EB55574-3870-4390-B1EF-12C547A5A7F7}" type="pres">
      <dgm:prSet presAssocID="{CAB31092-D0A3-458F-BA51-659BF4D5ED75}" presName="rootComposite1" presStyleCnt="0"/>
      <dgm:spPr/>
    </dgm:pt>
    <dgm:pt modelId="{D2A3C739-F6E4-4456-8522-C25CC6BD1A6A}" type="pres">
      <dgm:prSet presAssocID="{CAB31092-D0A3-458F-BA51-659BF4D5ED75}" presName="rootText1" presStyleLbl="node0" presStyleIdx="0" presStyleCnt="1" custLinFactNeighborX="1953" custLinFactNeighborY="173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664351-C350-4D32-A129-017F01215A3D}" type="pres">
      <dgm:prSet presAssocID="{CAB31092-D0A3-458F-BA51-659BF4D5ED7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07C96F3-3683-463C-94B7-E4E03518050F}" type="pres">
      <dgm:prSet presAssocID="{CAB31092-D0A3-458F-BA51-659BF4D5ED75}" presName="hierChild2" presStyleCnt="0"/>
      <dgm:spPr/>
    </dgm:pt>
    <dgm:pt modelId="{45A9E759-B18E-44FB-BDF9-AF45B63E3197}" type="pres">
      <dgm:prSet presAssocID="{23D4743E-37EA-45CE-A1FA-D39013EC1A52}" presName="Name37" presStyleLbl="parChTrans1D2" presStyleIdx="0" presStyleCnt="3"/>
      <dgm:spPr/>
      <dgm:t>
        <a:bodyPr/>
        <a:lstStyle/>
        <a:p>
          <a:endParaRPr lang="es-ES"/>
        </a:p>
      </dgm:t>
    </dgm:pt>
    <dgm:pt modelId="{99E92D21-30EF-4DB8-B55C-015459174445}" type="pres">
      <dgm:prSet presAssocID="{9455BDD5-E5F4-40F7-8CE1-D316B0B9BBA2}" presName="hierRoot2" presStyleCnt="0">
        <dgm:presLayoutVars>
          <dgm:hierBranch val="init"/>
        </dgm:presLayoutVars>
      </dgm:prSet>
      <dgm:spPr/>
    </dgm:pt>
    <dgm:pt modelId="{81F0A3F3-2F6C-48C9-9FC3-A24DC3D6C03E}" type="pres">
      <dgm:prSet presAssocID="{9455BDD5-E5F4-40F7-8CE1-D316B0B9BBA2}" presName="rootComposite" presStyleCnt="0"/>
      <dgm:spPr/>
    </dgm:pt>
    <dgm:pt modelId="{9F5DEAB4-1C22-45B8-9AB1-E70267FD5A96}" type="pres">
      <dgm:prSet presAssocID="{9455BDD5-E5F4-40F7-8CE1-D316B0B9BBA2}" presName="rootText" presStyleLbl="node2" presStyleIdx="0" presStyleCnt="3" custLinFactNeighborX="-43700" custLinFactNeighborY="-114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A52172-1618-4EAB-B6E7-C62250C4FDED}" type="pres">
      <dgm:prSet presAssocID="{9455BDD5-E5F4-40F7-8CE1-D316B0B9BBA2}" presName="rootConnector" presStyleLbl="node2" presStyleIdx="0" presStyleCnt="3"/>
      <dgm:spPr/>
      <dgm:t>
        <a:bodyPr/>
        <a:lstStyle/>
        <a:p>
          <a:endParaRPr lang="es-ES"/>
        </a:p>
      </dgm:t>
    </dgm:pt>
    <dgm:pt modelId="{DF4849FB-3DAE-48C2-9E1A-648E24D34FFC}" type="pres">
      <dgm:prSet presAssocID="{9455BDD5-E5F4-40F7-8CE1-D316B0B9BBA2}" presName="hierChild4" presStyleCnt="0"/>
      <dgm:spPr/>
    </dgm:pt>
    <dgm:pt modelId="{8C8C4FBA-70A5-494B-AC05-40F28922B7F9}" type="pres">
      <dgm:prSet presAssocID="{9455BDD5-E5F4-40F7-8CE1-D316B0B9BBA2}" presName="hierChild5" presStyleCnt="0"/>
      <dgm:spPr/>
    </dgm:pt>
    <dgm:pt modelId="{DE1B85FA-BDF9-4125-8B2F-AC784EEAC0F5}" type="pres">
      <dgm:prSet presAssocID="{B4AA37D5-E4D7-43C9-A275-C2587F410D07}" presName="Name37" presStyleLbl="parChTrans1D2" presStyleIdx="1" presStyleCnt="3"/>
      <dgm:spPr/>
      <dgm:t>
        <a:bodyPr/>
        <a:lstStyle/>
        <a:p>
          <a:endParaRPr lang="es-ES"/>
        </a:p>
      </dgm:t>
    </dgm:pt>
    <dgm:pt modelId="{34E00303-273C-4110-9B35-AF4ECA0B882F}" type="pres">
      <dgm:prSet presAssocID="{3881E859-E795-46D8-82C9-DF1E521F99B3}" presName="hierRoot2" presStyleCnt="0">
        <dgm:presLayoutVars>
          <dgm:hierBranch val="init"/>
        </dgm:presLayoutVars>
      </dgm:prSet>
      <dgm:spPr/>
    </dgm:pt>
    <dgm:pt modelId="{3DD819B0-A1E0-4292-845C-1776BF216CE8}" type="pres">
      <dgm:prSet presAssocID="{3881E859-E795-46D8-82C9-DF1E521F99B3}" presName="rootComposite" presStyleCnt="0"/>
      <dgm:spPr/>
    </dgm:pt>
    <dgm:pt modelId="{8C3DB5A3-9B35-40F8-81D9-D5BDC3906FC0}" type="pres">
      <dgm:prSet presAssocID="{3881E859-E795-46D8-82C9-DF1E521F99B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FF078A4-FE63-414F-BA9D-F028D45BC6AB}" type="pres">
      <dgm:prSet presAssocID="{3881E859-E795-46D8-82C9-DF1E521F99B3}" presName="rootConnector" presStyleLbl="node2" presStyleIdx="1" presStyleCnt="3"/>
      <dgm:spPr/>
      <dgm:t>
        <a:bodyPr/>
        <a:lstStyle/>
        <a:p>
          <a:endParaRPr lang="es-ES"/>
        </a:p>
      </dgm:t>
    </dgm:pt>
    <dgm:pt modelId="{AB51EC14-8383-4FC7-839F-65654AAA025B}" type="pres">
      <dgm:prSet presAssocID="{3881E859-E795-46D8-82C9-DF1E521F99B3}" presName="hierChild4" presStyleCnt="0"/>
      <dgm:spPr/>
    </dgm:pt>
    <dgm:pt modelId="{E9890ACF-AC73-4D75-AAA0-F06FC98FCD2E}" type="pres">
      <dgm:prSet presAssocID="{3881E859-E795-46D8-82C9-DF1E521F99B3}" presName="hierChild5" presStyleCnt="0"/>
      <dgm:spPr/>
    </dgm:pt>
    <dgm:pt modelId="{D40B8593-4212-4B4F-ABC6-80D52DC447E5}" type="pres">
      <dgm:prSet presAssocID="{A1AA0037-A45B-4A26-A6E4-AFFD197785CF}" presName="Name37" presStyleLbl="parChTrans1D2" presStyleIdx="2" presStyleCnt="3"/>
      <dgm:spPr/>
      <dgm:t>
        <a:bodyPr/>
        <a:lstStyle/>
        <a:p>
          <a:endParaRPr lang="es-ES"/>
        </a:p>
      </dgm:t>
    </dgm:pt>
    <dgm:pt modelId="{4D5CEB1D-4A27-4028-B9C8-70CC8C2F28BC}" type="pres">
      <dgm:prSet presAssocID="{FFE8D11D-00D6-4291-A6D1-5E16391C27A3}" presName="hierRoot2" presStyleCnt="0">
        <dgm:presLayoutVars>
          <dgm:hierBranch val="init"/>
        </dgm:presLayoutVars>
      </dgm:prSet>
      <dgm:spPr/>
    </dgm:pt>
    <dgm:pt modelId="{32EB24ED-ED8E-4D90-829D-0ED5F382C637}" type="pres">
      <dgm:prSet presAssocID="{FFE8D11D-00D6-4291-A6D1-5E16391C27A3}" presName="rootComposite" presStyleCnt="0"/>
      <dgm:spPr/>
    </dgm:pt>
    <dgm:pt modelId="{FEA15367-018B-40CC-8701-7BD71243AB0D}" type="pres">
      <dgm:prSet presAssocID="{FFE8D11D-00D6-4291-A6D1-5E16391C27A3}" presName="rootText" presStyleLbl="node2" presStyleIdx="2" presStyleCnt="3" custLinFactNeighborX="4122" custLinFactNeighborY="13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F924C01-2597-417E-8E4A-5039F27727D7}" type="pres">
      <dgm:prSet presAssocID="{FFE8D11D-00D6-4291-A6D1-5E16391C27A3}" presName="rootConnector" presStyleLbl="node2" presStyleIdx="2" presStyleCnt="3"/>
      <dgm:spPr/>
      <dgm:t>
        <a:bodyPr/>
        <a:lstStyle/>
        <a:p>
          <a:endParaRPr lang="es-ES"/>
        </a:p>
      </dgm:t>
    </dgm:pt>
    <dgm:pt modelId="{755D718E-4ADD-415D-B10A-15DDD598638A}" type="pres">
      <dgm:prSet presAssocID="{FFE8D11D-00D6-4291-A6D1-5E16391C27A3}" presName="hierChild4" presStyleCnt="0"/>
      <dgm:spPr/>
    </dgm:pt>
    <dgm:pt modelId="{B7877BAC-E8FD-4C55-A952-1DEC9BBB2498}" type="pres">
      <dgm:prSet presAssocID="{FFE8D11D-00D6-4291-A6D1-5E16391C27A3}" presName="hierChild5" presStyleCnt="0"/>
      <dgm:spPr/>
    </dgm:pt>
    <dgm:pt modelId="{1BB35E3D-D035-41FE-B9F3-457CA209AA27}" type="pres">
      <dgm:prSet presAssocID="{CAB31092-D0A3-458F-BA51-659BF4D5ED75}" presName="hierChild3" presStyleCnt="0"/>
      <dgm:spPr/>
    </dgm:pt>
  </dgm:ptLst>
  <dgm:cxnLst>
    <dgm:cxn modelId="{DAF2FB7F-E759-43EA-995F-D3FC5E49A527}" type="presOf" srcId="{23D4743E-37EA-45CE-A1FA-D39013EC1A52}" destId="{45A9E759-B18E-44FB-BDF9-AF45B63E3197}" srcOrd="0" destOrd="0" presId="urn:microsoft.com/office/officeart/2005/8/layout/orgChart1"/>
    <dgm:cxn modelId="{7DC29382-27B7-46AC-AFB7-F2B2FDF75CEF}" type="presOf" srcId="{E1382748-230F-4718-ABF8-C42B7D183E6C}" destId="{16A79FEA-DE44-4132-99BC-C42274786D02}" srcOrd="0" destOrd="0" presId="urn:microsoft.com/office/officeart/2005/8/layout/orgChart1"/>
    <dgm:cxn modelId="{517417E3-BBFC-4F06-B74A-21389B378696}" srcId="{E1382748-230F-4718-ABF8-C42B7D183E6C}" destId="{CAB31092-D0A3-458F-BA51-659BF4D5ED75}" srcOrd="0" destOrd="0" parTransId="{91E2FC08-DDED-4E2B-8A9A-C526D23BF34A}" sibTransId="{AF8DC930-6640-4D23-8B43-1134A5A3135C}"/>
    <dgm:cxn modelId="{CB030DAC-8274-42D8-8A29-7A5BB0D0CAA5}" type="presOf" srcId="{FFE8D11D-00D6-4291-A6D1-5E16391C27A3}" destId="{8F924C01-2597-417E-8E4A-5039F27727D7}" srcOrd="1" destOrd="0" presId="urn:microsoft.com/office/officeart/2005/8/layout/orgChart1"/>
    <dgm:cxn modelId="{CE42C30E-F670-45F3-B087-0A8E123EC082}" type="presOf" srcId="{3881E859-E795-46D8-82C9-DF1E521F99B3}" destId="{BFF078A4-FE63-414F-BA9D-F028D45BC6AB}" srcOrd="1" destOrd="0" presId="urn:microsoft.com/office/officeart/2005/8/layout/orgChart1"/>
    <dgm:cxn modelId="{A4ABA05D-8A65-4BE1-9CF2-A01FBB4E336F}" type="presOf" srcId="{B4AA37D5-E4D7-43C9-A275-C2587F410D07}" destId="{DE1B85FA-BDF9-4125-8B2F-AC784EEAC0F5}" srcOrd="0" destOrd="0" presId="urn:microsoft.com/office/officeart/2005/8/layout/orgChart1"/>
    <dgm:cxn modelId="{E1C93594-815B-4FAC-9A2C-B4BC47937F28}" srcId="{CAB31092-D0A3-458F-BA51-659BF4D5ED75}" destId="{3881E859-E795-46D8-82C9-DF1E521F99B3}" srcOrd="1" destOrd="0" parTransId="{B4AA37D5-E4D7-43C9-A275-C2587F410D07}" sibTransId="{8BBA75B4-666C-43FF-9990-3B412952262D}"/>
    <dgm:cxn modelId="{19DF7F81-F948-4AD6-A8AD-EC029B968191}" srcId="{CAB31092-D0A3-458F-BA51-659BF4D5ED75}" destId="{FFE8D11D-00D6-4291-A6D1-5E16391C27A3}" srcOrd="2" destOrd="0" parTransId="{A1AA0037-A45B-4A26-A6E4-AFFD197785CF}" sibTransId="{94CCF3A5-EB6D-4B6D-923A-04DF4FCC58F4}"/>
    <dgm:cxn modelId="{3AAC5493-55B6-4549-B6B9-08D53DA6FCDB}" type="presOf" srcId="{FFE8D11D-00D6-4291-A6D1-5E16391C27A3}" destId="{FEA15367-018B-40CC-8701-7BD71243AB0D}" srcOrd="0" destOrd="0" presId="urn:microsoft.com/office/officeart/2005/8/layout/orgChart1"/>
    <dgm:cxn modelId="{40512410-35C1-47A5-BDB4-230CD68D044B}" type="presOf" srcId="{CAB31092-D0A3-458F-BA51-659BF4D5ED75}" destId="{8B664351-C350-4D32-A129-017F01215A3D}" srcOrd="1" destOrd="0" presId="urn:microsoft.com/office/officeart/2005/8/layout/orgChart1"/>
    <dgm:cxn modelId="{55CC6144-C02A-45D8-999B-4A9D3DCABD74}" type="presOf" srcId="{3881E859-E795-46D8-82C9-DF1E521F99B3}" destId="{8C3DB5A3-9B35-40F8-81D9-D5BDC3906FC0}" srcOrd="0" destOrd="0" presId="urn:microsoft.com/office/officeart/2005/8/layout/orgChart1"/>
    <dgm:cxn modelId="{B678D092-CB60-4D04-A806-BA8547F81061}" type="presOf" srcId="{9455BDD5-E5F4-40F7-8CE1-D316B0B9BBA2}" destId="{9F5DEAB4-1C22-45B8-9AB1-E70267FD5A96}" srcOrd="0" destOrd="0" presId="urn:microsoft.com/office/officeart/2005/8/layout/orgChart1"/>
    <dgm:cxn modelId="{2B7C355D-F73E-46D8-B4F5-BB071E8BB24F}" type="presOf" srcId="{A1AA0037-A45B-4A26-A6E4-AFFD197785CF}" destId="{D40B8593-4212-4B4F-ABC6-80D52DC447E5}" srcOrd="0" destOrd="0" presId="urn:microsoft.com/office/officeart/2005/8/layout/orgChart1"/>
    <dgm:cxn modelId="{8DC1558F-5627-4691-A165-362750D387D4}" type="presOf" srcId="{CAB31092-D0A3-458F-BA51-659BF4D5ED75}" destId="{D2A3C739-F6E4-4456-8522-C25CC6BD1A6A}" srcOrd="0" destOrd="0" presId="urn:microsoft.com/office/officeart/2005/8/layout/orgChart1"/>
    <dgm:cxn modelId="{C11ABAF3-1D2D-4C5F-A1BF-B9143D067F2F}" type="presOf" srcId="{9455BDD5-E5F4-40F7-8CE1-D316B0B9BBA2}" destId="{4FA52172-1618-4EAB-B6E7-C62250C4FDED}" srcOrd="1" destOrd="0" presId="urn:microsoft.com/office/officeart/2005/8/layout/orgChart1"/>
    <dgm:cxn modelId="{CD1F899F-D944-4AD4-8D5D-307A18D1D80D}" srcId="{CAB31092-D0A3-458F-BA51-659BF4D5ED75}" destId="{9455BDD5-E5F4-40F7-8CE1-D316B0B9BBA2}" srcOrd="0" destOrd="0" parTransId="{23D4743E-37EA-45CE-A1FA-D39013EC1A52}" sibTransId="{6059D1FA-C088-4927-A9A4-65601D7BE993}"/>
    <dgm:cxn modelId="{011B3699-6530-420A-AB6E-9C550985C508}" type="presParOf" srcId="{16A79FEA-DE44-4132-99BC-C42274786D02}" destId="{7E41E051-E098-4C00-A2C8-DD4C9FBF511D}" srcOrd="0" destOrd="0" presId="urn:microsoft.com/office/officeart/2005/8/layout/orgChart1"/>
    <dgm:cxn modelId="{D47E1F01-AEE5-43F0-A23E-33E7027AA733}" type="presParOf" srcId="{7E41E051-E098-4C00-A2C8-DD4C9FBF511D}" destId="{6EB55574-3870-4390-B1EF-12C547A5A7F7}" srcOrd="0" destOrd="0" presId="urn:microsoft.com/office/officeart/2005/8/layout/orgChart1"/>
    <dgm:cxn modelId="{7DCD3389-BE0E-4F4A-8BF2-432E8B2293D4}" type="presParOf" srcId="{6EB55574-3870-4390-B1EF-12C547A5A7F7}" destId="{D2A3C739-F6E4-4456-8522-C25CC6BD1A6A}" srcOrd="0" destOrd="0" presId="urn:microsoft.com/office/officeart/2005/8/layout/orgChart1"/>
    <dgm:cxn modelId="{057EFDD9-9835-4A83-A42A-791663AD22A3}" type="presParOf" srcId="{6EB55574-3870-4390-B1EF-12C547A5A7F7}" destId="{8B664351-C350-4D32-A129-017F01215A3D}" srcOrd="1" destOrd="0" presId="urn:microsoft.com/office/officeart/2005/8/layout/orgChart1"/>
    <dgm:cxn modelId="{0519BAE2-56EF-419A-8D1C-8988251A8064}" type="presParOf" srcId="{7E41E051-E098-4C00-A2C8-DD4C9FBF511D}" destId="{307C96F3-3683-463C-94B7-E4E03518050F}" srcOrd="1" destOrd="0" presId="urn:microsoft.com/office/officeart/2005/8/layout/orgChart1"/>
    <dgm:cxn modelId="{3B48C475-0C3C-42D8-B54E-659003B77982}" type="presParOf" srcId="{307C96F3-3683-463C-94B7-E4E03518050F}" destId="{45A9E759-B18E-44FB-BDF9-AF45B63E3197}" srcOrd="0" destOrd="0" presId="urn:microsoft.com/office/officeart/2005/8/layout/orgChart1"/>
    <dgm:cxn modelId="{A7A79486-5008-4CA5-BC38-0F2C9CAEB2DD}" type="presParOf" srcId="{307C96F3-3683-463C-94B7-E4E03518050F}" destId="{99E92D21-30EF-4DB8-B55C-015459174445}" srcOrd="1" destOrd="0" presId="urn:microsoft.com/office/officeart/2005/8/layout/orgChart1"/>
    <dgm:cxn modelId="{E20DA5E9-352E-4857-8349-127EC5AFC6BA}" type="presParOf" srcId="{99E92D21-30EF-4DB8-B55C-015459174445}" destId="{81F0A3F3-2F6C-48C9-9FC3-A24DC3D6C03E}" srcOrd="0" destOrd="0" presId="urn:microsoft.com/office/officeart/2005/8/layout/orgChart1"/>
    <dgm:cxn modelId="{E5A2F921-9EBD-4664-B0FD-D3277FF7A5CE}" type="presParOf" srcId="{81F0A3F3-2F6C-48C9-9FC3-A24DC3D6C03E}" destId="{9F5DEAB4-1C22-45B8-9AB1-E70267FD5A96}" srcOrd="0" destOrd="0" presId="urn:microsoft.com/office/officeart/2005/8/layout/orgChart1"/>
    <dgm:cxn modelId="{EF7F9718-C54C-466C-B0A8-6DC5EA470565}" type="presParOf" srcId="{81F0A3F3-2F6C-48C9-9FC3-A24DC3D6C03E}" destId="{4FA52172-1618-4EAB-B6E7-C62250C4FDED}" srcOrd="1" destOrd="0" presId="urn:microsoft.com/office/officeart/2005/8/layout/orgChart1"/>
    <dgm:cxn modelId="{DC26556E-E4C3-49CC-B774-CDA2FB39888B}" type="presParOf" srcId="{99E92D21-30EF-4DB8-B55C-015459174445}" destId="{DF4849FB-3DAE-48C2-9E1A-648E24D34FFC}" srcOrd="1" destOrd="0" presId="urn:microsoft.com/office/officeart/2005/8/layout/orgChart1"/>
    <dgm:cxn modelId="{7CFC8C86-5FEC-40CD-A0D4-0C4E30E7A007}" type="presParOf" srcId="{99E92D21-30EF-4DB8-B55C-015459174445}" destId="{8C8C4FBA-70A5-494B-AC05-40F28922B7F9}" srcOrd="2" destOrd="0" presId="urn:microsoft.com/office/officeart/2005/8/layout/orgChart1"/>
    <dgm:cxn modelId="{066E4075-5CCE-4DDB-8C3F-926F6FC8E6F5}" type="presParOf" srcId="{307C96F3-3683-463C-94B7-E4E03518050F}" destId="{DE1B85FA-BDF9-4125-8B2F-AC784EEAC0F5}" srcOrd="2" destOrd="0" presId="urn:microsoft.com/office/officeart/2005/8/layout/orgChart1"/>
    <dgm:cxn modelId="{14AECFC8-3340-4421-9070-B0A68A04B6B1}" type="presParOf" srcId="{307C96F3-3683-463C-94B7-E4E03518050F}" destId="{34E00303-273C-4110-9B35-AF4ECA0B882F}" srcOrd="3" destOrd="0" presId="urn:microsoft.com/office/officeart/2005/8/layout/orgChart1"/>
    <dgm:cxn modelId="{7AF8F346-8027-4AAF-AA14-13D9BEF0FA88}" type="presParOf" srcId="{34E00303-273C-4110-9B35-AF4ECA0B882F}" destId="{3DD819B0-A1E0-4292-845C-1776BF216CE8}" srcOrd="0" destOrd="0" presId="urn:microsoft.com/office/officeart/2005/8/layout/orgChart1"/>
    <dgm:cxn modelId="{4FFC7C30-401B-4354-96F2-D52BB2CB6CF4}" type="presParOf" srcId="{3DD819B0-A1E0-4292-845C-1776BF216CE8}" destId="{8C3DB5A3-9B35-40F8-81D9-D5BDC3906FC0}" srcOrd="0" destOrd="0" presId="urn:microsoft.com/office/officeart/2005/8/layout/orgChart1"/>
    <dgm:cxn modelId="{87658D9A-59D4-4DF1-B0FC-AEFBF0D236B9}" type="presParOf" srcId="{3DD819B0-A1E0-4292-845C-1776BF216CE8}" destId="{BFF078A4-FE63-414F-BA9D-F028D45BC6AB}" srcOrd="1" destOrd="0" presId="urn:microsoft.com/office/officeart/2005/8/layout/orgChart1"/>
    <dgm:cxn modelId="{B792311B-CA49-4A5F-9893-38084E23CD83}" type="presParOf" srcId="{34E00303-273C-4110-9B35-AF4ECA0B882F}" destId="{AB51EC14-8383-4FC7-839F-65654AAA025B}" srcOrd="1" destOrd="0" presId="urn:microsoft.com/office/officeart/2005/8/layout/orgChart1"/>
    <dgm:cxn modelId="{EAA252C4-0B42-44C6-9925-D0894B0AF633}" type="presParOf" srcId="{34E00303-273C-4110-9B35-AF4ECA0B882F}" destId="{E9890ACF-AC73-4D75-AAA0-F06FC98FCD2E}" srcOrd="2" destOrd="0" presId="urn:microsoft.com/office/officeart/2005/8/layout/orgChart1"/>
    <dgm:cxn modelId="{FE502B53-A443-4E38-9194-10AE8DDD93C4}" type="presParOf" srcId="{307C96F3-3683-463C-94B7-E4E03518050F}" destId="{D40B8593-4212-4B4F-ABC6-80D52DC447E5}" srcOrd="4" destOrd="0" presId="urn:microsoft.com/office/officeart/2005/8/layout/orgChart1"/>
    <dgm:cxn modelId="{20A7C471-9F31-41C0-856F-43E091ACECDF}" type="presParOf" srcId="{307C96F3-3683-463C-94B7-E4E03518050F}" destId="{4D5CEB1D-4A27-4028-B9C8-70CC8C2F28BC}" srcOrd="5" destOrd="0" presId="urn:microsoft.com/office/officeart/2005/8/layout/orgChart1"/>
    <dgm:cxn modelId="{B25F72B1-6811-4D6F-BFD6-6B1294CA5317}" type="presParOf" srcId="{4D5CEB1D-4A27-4028-B9C8-70CC8C2F28BC}" destId="{32EB24ED-ED8E-4D90-829D-0ED5F382C637}" srcOrd="0" destOrd="0" presId="urn:microsoft.com/office/officeart/2005/8/layout/orgChart1"/>
    <dgm:cxn modelId="{C8B5EFD1-F23E-4DCD-8DD5-B121F6758DF6}" type="presParOf" srcId="{32EB24ED-ED8E-4D90-829D-0ED5F382C637}" destId="{FEA15367-018B-40CC-8701-7BD71243AB0D}" srcOrd="0" destOrd="0" presId="urn:microsoft.com/office/officeart/2005/8/layout/orgChart1"/>
    <dgm:cxn modelId="{992543D5-08D3-4A73-A3ED-36F51CFEF5B0}" type="presParOf" srcId="{32EB24ED-ED8E-4D90-829D-0ED5F382C637}" destId="{8F924C01-2597-417E-8E4A-5039F27727D7}" srcOrd="1" destOrd="0" presId="urn:microsoft.com/office/officeart/2005/8/layout/orgChart1"/>
    <dgm:cxn modelId="{12E211FB-7067-4D26-AB7E-60DBA339BE67}" type="presParOf" srcId="{4D5CEB1D-4A27-4028-B9C8-70CC8C2F28BC}" destId="{755D718E-4ADD-415D-B10A-15DDD598638A}" srcOrd="1" destOrd="0" presId="urn:microsoft.com/office/officeart/2005/8/layout/orgChart1"/>
    <dgm:cxn modelId="{C9CF1D50-25E7-4FCA-A838-1A4DE32668F9}" type="presParOf" srcId="{4D5CEB1D-4A27-4028-B9C8-70CC8C2F28BC}" destId="{B7877BAC-E8FD-4C55-A952-1DEC9BBB2498}" srcOrd="2" destOrd="0" presId="urn:microsoft.com/office/officeart/2005/8/layout/orgChart1"/>
    <dgm:cxn modelId="{988526BE-8A74-4119-9BD2-7A9FDD548BC0}" type="presParOf" srcId="{7E41E051-E098-4C00-A2C8-DD4C9FBF511D}" destId="{1BB35E3D-D035-41FE-B9F3-457CA209AA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CANTABRIA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SAJA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63C7AE61-280B-45D5-9A72-6BBC893A9BB3}">
      <dgm:prSet phldrT="[Texto]"/>
      <dgm:spPr/>
      <dgm:t>
        <a:bodyPr/>
        <a:lstStyle/>
        <a:p>
          <a:r>
            <a:rPr lang="es-ES" dirty="0" smtClean="0"/>
            <a:t>DEVA</a:t>
          </a:r>
          <a:endParaRPr lang="es-ES" dirty="0"/>
        </a:p>
      </dgm:t>
    </dgm:pt>
    <dgm:pt modelId="{FEB0D94C-87F3-46B9-9A55-0E88D394135A}" type="parTrans" cxnId="{2898BC83-6622-4ED1-B6D0-39E495B54044}">
      <dgm:prSet/>
      <dgm:spPr/>
      <dgm:t>
        <a:bodyPr/>
        <a:lstStyle/>
        <a:p>
          <a:endParaRPr lang="es-ES"/>
        </a:p>
      </dgm:t>
    </dgm:pt>
    <dgm:pt modelId="{B0AA873D-8F49-4AC8-B05B-563CE3E7DB6B}" type="sibTrans" cxnId="{2898BC83-6622-4ED1-B6D0-39E495B54044}">
      <dgm:prSet/>
      <dgm:spPr/>
      <dgm:t>
        <a:bodyPr/>
        <a:lstStyle/>
        <a:p>
          <a:endParaRPr lang="es-ES"/>
        </a:p>
      </dgm:t>
    </dgm:pt>
    <dgm:pt modelId="{F327DEF3-1C66-4AC4-812D-242B9347292C}">
      <dgm:prSet phldrT="[Texto]"/>
      <dgm:spPr/>
      <dgm:t>
        <a:bodyPr/>
        <a:lstStyle/>
        <a:p>
          <a:r>
            <a:rPr lang="es-ES" dirty="0" smtClean="0"/>
            <a:t>BESAYA</a:t>
          </a:r>
          <a:endParaRPr lang="es-ES" dirty="0"/>
        </a:p>
      </dgm:t>
    </dgm:pt>
    <dgm:pt modelId="{EA3A11B4-CB95-4824-948A-D53E22957D98}" type="parTrans" cxnId="{BD9197F8-3058-4DB9-9458-4CFA9319FEA1}">
      <dgm:prSet/>
      <dgm:spPr/>
      <dgm:t>
        <a:bodyPr/>
        <a:lstStyle/>
        <a:p>
          <a:endParaRPr lang="es-ES"/>
        </a:p>
      </dgm:t>
    </dgm:pt>
    <dgm:pt modelId="{BCA85BA3-B0C3-4A33-AEE9-5D9D12267E3F}" type="sibTrans" cxnId="{BD9197F8-3058-4DB9-9458-4CFA9319FEA1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  <dgm:pt modelId="{F6275A34-B0B2-443B-B674-D2DCAE3A4DB8}" type="pres">
      <dgm:prSet presAssocID="{D6F0BB3D-3F88-4F69-A4C5-11AA29FA001A}" presName="Name10" presStyleLbl="parChTrans1D2" presStyleIdx="0" presStyleCnt="3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  <dgm:t>
        <a:bodyPr/>
        <a:lstStyle/>
        <a:p>
          <a:endParaRPr lang="es-ES"/>
        </a:p>
      </dgm:t>
    </dgm:pt>
    <dgm:pt modelId="{1B12421B-07C2-4FDD-8BD0-CB6770FBD494}" type="pres">
      <dgm:prSet presAssocID="{2CACBEC6-B86C-4BFF-9C0E-196D8D354D8B}" presName="composite2" presStyleCnt="0"/>
      <dgm:spPr/>
      <dgm:t>
        <a:bodyPr/>
        <a:lstStyle/>
        <a:p>
          <a:endParaRPr lang="es-ES"/>
        </a:p>
      </dgm:t>
    </dgm:pt>
    <dgm:pt modelId="{A79275BF-24BC-4E01-8FE1-E8FF8C63DF95}" type="pres">
      <dgm:prSet presAssocID="{2CACBEC6-B86C-4BFF-9C0E-196D8D354D8B}" presName="background2" presStyleLbl="node2" presStyleIdx="0" presStyleCnt="3"/>
      <dgm:spPr/>
      <dgm:t>
        <a:bodyPr/>
        <a:lstStyle/>
        <a:p>
          <a:endParaRPr lang="es-ES"/>
        </a:p>
      </dgm:t>
    </dgm:pt>
    <dgm:pt modelId="{C6BFBBD8-9196-4FE4-99DD-BEC096F44B79}" type="pres">
      <dgm:prSet presAssocID="{2CACBEC6-B86C-4BFF-9C0E-196D8D354D8B}" presName="text2" presStyleLbl="fgAcc2" presStyleIdx="0" presStyleCnt="3" custLinFactX="10936" custLinFactNeighborX="100000" custLinFactNeighborY="44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  <dgm:t>
        <a:bodyPr/>
        <a:lstStyle/>
        <a:p>
          <a:endParaRPr lang="es-ES"/>
        </a:p>
      </dgm:t>
    </dgm:pt>
    <dgm:pt modelId="{0A4A7E04-0CEA-4FD9-A30D-3E59FDC0CCC3}" type="pres">
      <dgm:prSet presAssocID="{FEB0D94C-87F3-46B9-9A55-0E88D394135A}" presName="Name10" presStyleLbl="parChTrans1D2" presStyleIdx="1" presStyleCnt="3"/>
      <dgm:spPr/>
      <dgm:t>
        <a:bodyPr/>
        <a:lstStyle/>
        <a:p>
          <a:endParaRPr lang="es-ES"/>
        </a:p>
      </dgm:t>
    </dgm:pt>
    <dgm:pt modelId="{343F25D7-F393-45B2-8426-C66B5EAE5B0E}" type="pres">
      <dgm:prSet presAssocID="{63C7AE61-280B-45D5-9A72-6BBC893A9BB3}" presName="hierRoot2" presStyleCnt="0"/>
      <dgm:spPr/>
      <dgm:t>
        <a:bodyPr/>
        <a:lstStyle/>
        <a:p>
          <a:endParaRPr lang="es-ES"/>
        </a:p>
      </dgm:t>
    </dgm:pt>
    <dgm:pt modelId="{43F6E564-5348-495E-AEDD-A32238789DF7}" type="pres">
      <dgm:prSet presAssocID="{63C7AE61-280B-45D5-9A72-6BBC893A9BB3}" presName="composite2" presStyleCnt="0"/>
      <dgm:spPr/>
      <dgm:t>
        <a:bodyPr/>
        <a:lstStyle/>
        <a:p>
          <a:endParaRPr lang="es-ES"/>
        </a:p>
      </dgm:t>
    </dgm:pt>
    <dgm:pt modelId="{5554AA68-B77C-4E32-89FE-9C712C2B900C}" type="pres">
      <dgm:prSet presAssocID="{63C7AE61-280B-45D5-9A72-6BBC893A9BB3}" presName="background2" presStyleLbl="node2" presStyleIdx="1" presStyleCnt="3"/>
      <dgm:spPr/>
      <dgm:t>
        <a:bodyPr/>
        <a:lstStyle/>
        <a:p>
          <a:endParaRPr lang="es-ES"/>
        </a:p>
      </dgm:t>
    </dgm:pt>
    <dgm:pt modelId="{99F5E763-0BD8-40B0-8301-F9E27D6702A8}" type="pres">
      <dgm:prSet presAssocID="{63C7AE61-280B-45D5-9A72-6BBC893A9BB3}" presName="text2" presStyleLbl="fgAcc2" presStyleIdx="1" presStyleCnt="3" custLinFactX="-51336" custLinFactNeighborX="-100000" custLinFactNeighborY="44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46C0D6-F970-4D43-B14B-5BD215CB71E4}" type="pres">
      <dgm:prSet presAssocID="{63C7AE61-280B-45D5-9A72-6BBC893A9BB3}" presName="hierChild3" presStyleCnt="0"/>
      <dgm:spPr/>
      <dgm:t>
        <a:bodyPr/>
        <a:lstStyle/>
        <a:p>
          <a:endParaRPr lang="es-ES"/>
        </a:p>
      </dgm:t>
    </dgm:pt>
    <dgm:pt modelId="{E91AF7C9-FAAE-4657-8D3C-0AF452222A27}" type="pres">
      <dgm:prSet presAssocID="{EA3A11B4-CB95-4824-948A-D53E22957D98}" presName="Name10" presStyleLbl="parChTrans1D2" presStyleIdx="2" presStyleCnt="3"/>
      <dgm:spPr/>
      <dgm:t>
        <a:bodyPr/>
        <a:lstStyle/>
        <a:p>
          <a:endParaRPr lang="es-ES"/>
        </a:p>
      </dgm:t>
    </dgm:pt>
    <dgm:pt modelId="{C1456EFF-B336-453D-9658-2DC92AD4E46F}" type="pres">
      <dgm:prSet presAssocID="{F327DEF3-1C66-4AC4-812D-242B9347292C}" presName="hierRoot2" presStyleCnt="0"/>
      <dgm:spPr/>
      <dgm:t>
        <a:bodyPr/>
        <a:lstStyle/>
        <a:p>
          <a:endParaRPr lang="es-ES"/>
        </a:p>
      </dgm:t>
    </dgm:pt>
    <dgm:pt modelId="{2A66E9C2-A945-4A63-ACF7-0ADB52F0A536}" type="pres">
      <dgm:prSet presAssocID="{F327DEF3-1C66-4AC4-812D-242B9347292C}" presName="composite2" presStyleCnt="0"/>
      <dgm:spPr/>
      <dgm:t>
        <a:bodyPr/>
        <a:lstStyle/>
        <a:p>
          <a:endParaRPr lang="es-ES"/>
        </a:p>
      </dgm:t>
    </dgm:pt>
    <dgm:pt modelId="{D12DD71C-78A3-46E1-9A04-D45C73024FB5}" type="pres">
      <dgm:prSet presAssocID="{F327DEF3-1C66-4AC4-812D-242B9347292C}" presName="background2" presStyleLbl="node2" presStyleIdx="2" presStyleCnt="3"/>
      <dgm:spPr/>
      <dgm:t>
        <a:bodyPr/>
        <a:lstStyle/>
        <a:p>
          <a:endParaRPr lang="es-ES"/>
        </a:p>
      </dgm:t>
    </dgm:pt>
    <dgm:pt modelId="{02039199-F380-4754-AEB5-D5E63A3E1123}" type="pres">
      <dgm:prSet presAssocID="{F327DEF3-1C66-4AC4-812D-242B9347292C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619588-3163-43D7-9F4A-1B1FB15DFA60}" type="pres">
      <dgm:prSet presAssocID="{F327DEF3-1C66-4AC4-812D-242B9347292C}" presName="hierChild3" presStyleCnt="0"/>
      <dgm:spPr/>
      <dgm:t>
        <a:bodyPr/>
        <a:lstStyle/>
        <a:p>
          <a:endParaRPr lang="es-ES"/>
        </a:p>
      </dgm:t>
    </dgm:pt>
  </dgm:ptLst>
  <dgm:cxnLst>
    <dgm:cxn modelId="{BD9197F8-3058-4DB9-9458-4CFA9319FEA1}" srcId="{BF6D8D40-1BD7-40D9-B1F5-67B1B6E48CDE}" destId="{F327DEF3-1C66-4AC4-812D-242B9347292C}" srcOrd="2" destOrd="0" parTransId="{EA3A11B4-CB95-4824-948A-D53E22957D98}" sibTransId="{BCA85BA3-B0C3-4A33-AEE9-5D9D12267E3F}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B6B40BC0-B803-40FD-9252-882F90EBF009}" type="presOf" srcId="{F327DEF3-1C66-4AC4-812D-242B9347292C}" destId="{02039199-F380-4754-AEB5-D5E63A3E1123}" srcOrd="0" destOrd="0" presId="urn:microsoft.com/office/officeart/2005/8/layout/hierarchy1"/>
    <dgm:cxn modelId="{318E5D7A-4FC7-4299-9E5C-D5711E10DBC2}" type="presOf" srcId="{2CACBEC6-B86C-4BFF-9C0E-196D8D354D8B}" destId="{C6BFBBD8-9196-4FE4-99DD-BEC096F44B79}" srcOrd="0" destOrd="0" presId="urn:microsoft.com/office/officeart/2005/8/layout/hierarchy1"/>
    <dgm:cxn modelId="{7099A99E-6264-45DD-9218-34A2ACD47058}" type="presOf" srcId="{8E2168A4-4400-4BBA-98C9-B34DABA7F714}" destId="{9B2CEA59-C488-4D2E-990C-753498645FE6}" srcOrd="0" destOrd="0" presId="urn:microsoft.com/office/officeart/2005/8/layout/hierarchy1"/>
    <dgm:cxn modelId="{7FE7E5B1-287C-40D1-85F3-C6193C163BF9}" type="presOf" srcId="{BF6D8D40-1BD7-40D9-B1F5-67B1B6E48CDE}" destId="{B8D1A105-D510-463E-855C-0B1DCAA6496D}" srcOrd="0" destOrd="0" presId="urn:microsoft.com/office/officeart/2005/8/layout/hierarchy1"/>
    <dgm:cxn modelId="{2898BC83-6622-4ED1-B6D0-39E495B54044}" srcId="{BF6D8D40-1BD7-40D9-B1F5-67B1B6E48CDE}" destId="{63C7AE61-280B-45D5-9A72-6BBC893A9BB3}" srcOrd="1" destOrd="0" parTransId="{FEB0D94C-87F3-46B9-9A55-0E88D394135A}" sibTransId="{B0AA873D-8F49-4AC8-B05B-563CE3E7DB6B}"/>
    <dgm:cxn modelId="{EF848DB0-7F2F-4477-BD44-9EDD69366305}" type="presOf" srcId="{EA3A11B4-CB95-4824-948A-D53E22957D98}" destId="{E91AF7C9-FAAE-4657-8D3C-0AF452222A27}" srcOrd="0" destOrd="0" presId="urn:microsoft.com/office/officeart/2005/8/layout/hierarchy1"/>
    <dgm:cxn modelId="{B182FBB0-9280-471C-BB87-CBC5B9D27943}" type="presOf" srcId="{63C7AE61-280B-45D5-9A72-6BBC893A9BB3}" destId="{99F5E763-0BD8-40B0-8301-F9E27D6702A8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891C0617-AD8E-41A7-A0A2-ADC95C240E75}" type="presOf" srcId="{FEB0D94C-87F3-46B9-9A55-0E88D394135A}" destId="{0A4A7E04-0CEA-4FD9-A30D-3E59FDC0CCC3}" srcOrd="0" destOrd="0" presId="urn:microsoft.com/office/officeart/2005/8/layout/hierarchy1"/>
    <dgm:cxn modelId="{A987CAB4-7BFD-4B77-ADE9-E01B5573D951}" type="presOf" srcId="{D6F0BB3D-3F88-4F69-A4C5-11AA29FA001A}" destId="{F6275A34-B0B2-443B-B674-D2DCAE3A4DB8}" srcOrd="0" destOrd="0" presId="urn:microsoft.com/office/officeart/2005/8/layout/hierarchy1"/>
    <dgm:cxn modelId="{D13BD01F-A5D9-433C-8495-598C463F337A}" type="presParOf" srcId="{9B2CEA59-C488-4D2E-990C-753498645FE6}" destId="{06D63F8D-5E22-4EBC-9621-9E2ECF587EA6}" srcOrd="0" destOrd="0" presId="urn:microsoft.com/office/officeart/2005/8/layout/hierarchy1"/>
    <dgm:cxn modelId="{10D0127C-90E7-4961-B981-D852D41315A0}" type="presParOf" srcId="{06D63F8D-5E22-4EBC-9621-9E2ECF587EA6}" destId="{17FD3F54-E6DD-4D79-85ED-DB74180BD1B4}" srcOrd="0" destOrd="0" presId="urn:microsoft.com/office/officeart/2005/8/layout/hierarchy1"/>
    <dgm:cxn modelId="{62DA9FF3-CA04-41FC-B757-27777F1E0D47}" type="presParOf" srcId="{17FD3F54-E6DD-4D79-85ED-DB74180BD1B4}" destId="{DAE77C45-7D84-4006-9154-AFE62DA12E8D}" srcOrd="0" destOrd="0" presId="urn:microsoft.com/office/officeart/2005/8/layout/hierarchy1"/>
    <dgm:cxn modelId="{F6A2F337-FDEC-43F4-B9F8-468DCB47FA27}" type="presParOf" srcId="{17FD3F54-E6DD-4D79-85ED-DB74180BD1B4}" destId="{B8D1A105-D510-463E-855C-0B1DCAA6496D}" srcOrd="1" destOrd="0" presId="urn:microsoft.com/office/officeart/2005/8/layout/hierarchy1"/>
    <dgm:cxn modelId="{23D8C26D-8EDA-4A1E-AD5F-5D3CDD5DA747}" type="presParOf" srcId="{06D63F8D-5E22-4EBC-9621-9E2ECF587EA6}" destId="{B36FF690-74EA-4A95-A4DC-4DCB7C9CB6C6}" srcOrd="1" destOrd="0" presId="urn:microsoft.com/office/officeart/2005/8/layout/hierarchy1"/>
    <dgm:cxn modelId="{8101C637-BAC1-4D11-AF54-0E6757AAA474}" type="presParOf" srcId="{B36FF690-74EA-4A95-A4DC-4DCB7C9CB6C6}" destId="{F6275A34-B0B2-443B-B674-D2DCAE3A4DB8}" srcOrd="0" destOrd="0" presId="urn:microsoft.com/office/officeart/2005/8/layout/hierarchy1"/>
    <dgm:cxn modelId="{9B787748-296C-48CF-A922-42DECFA69A28}" type="presParOf" srcId="{B36FF690-74EA-4A95-A4DC-4DCB7C9CB6C6}" destId="{AA2224E8-FA29-44E7-B6A5-C748FCDC9694}" srcOrd="1" destOrd="0" presId="urn:microsoft.com/office/officeart/2005/8/layout/hierarchy1"/>
    <dgm:cxn modelId="{B9908DBE-14D6-4785-BC59-0A42D610F51F}" type="presParOf" srcId="{AA2224E8-FA29-44E7-B6A5-C748FCDC9694}" destId="{1B12421B-07C2-4FDD-8BD0-CB6770FBD494}" srcOrd="0" destOrd="0" presId="urn:microsoft.com/office/officeart/2005/8/layout/hierarchy1"/>
    <dgm:cxn modelId="{5C79F4B5-9DEC-4616-9674-3F5E9F3B8C85}" type="presParOf" srcId="{1B12421B-07C2-4FDD-8BD0-CB6770FBD494}" destId="{A79275BF-24BC-4E01-8FE1-E8FF8C63DF95}" srcOrd="0" destOrd="0" presId="urn:microsoft.com/office/officeart/2005/8/layout/hierarchy1"/>
    <dgm:cxn modelId="{F9D14109-5FD2-4AF1-B794-A5DE998DB916}" type="presParOf" srcId="{1B12421B-07C2-4FDD-8BD0-CB6770FBD494}" destId="{C6BFBBD8-9196-4FE4-99DD-BEC096F44B79}" srcOrd="1" destOrd="0" presId="urn:microsoft.com/office/officeart/2005/8/layout/hierarchy1"/>
    <dgm:cxn modelId="{CE8F3598-689C-42D2-B57D-12E524FA1A37}" type="presParOf" srcId="{AA2224E8-FA29-44E7-B6A5-C748FCDC9694}" destId="{E222ECFD-F0B1-485F-ADEE-9E20E19D460A}" srcOrd="1" destOrd="0" presId="urn:microsoft.com/office/officeart/2005/8/layout/hierarchy1"/>
    <dgm:cxn modelId="{3BBDF55E-4A0F-41A2-ADE5-F8752D572160}" type="presParOf" srcId="{B36FF690-74EA-4A95-A4DC-4DCB7C9CB6C6}" destId="{0A4A7E04-0CEA-4FD9-A30D-3E59FDC0CCC3}" srcOrd="2" destOrd="0" presId="urn:microsoft.com/office/officeart/2005/8/layout/hierarchy1"/>
    <dgm:cxn modelId="{29042712-8AB8-42EE-9622-F40909B3F6AE}" type="presParOf" srcId="{B36FF690-74EA-4A95-A4DC-4DCB7C9CB6C6}" destId="{343F25D7-F393-45B2-8426-C66B5EAE5B0E}" srcOrd="3" destOrd="0" presId="urn:microsoft.com/office/officeart/2005/8/layout/hierarchy1"/>
    <dgm:cxn modelId="{F326D2C5-91EF-4006-A111-43A88C16F1F0}" type="presParOf" srcId="{343F25D7-F393-45B2-8426-C66B5EAE5B0E}" destId="{43F6E564-5348-495E-AEDD-A32238789DF7}" srcOrd="0" destOrd="0" presId="urn:microsoft.com/office/officeart/2005/8/layout/hierarchy1"/>
    <dgm:cxn modelId="{D3CADC88-802F-464C-ADA0-E4F32F3B9FB1}" type="presParOf" srcId="{43F6E564-5348-495E-AEDD-A32238789DF7}" destId="{5554AA68-B77C-4E32-89FE-9C712C2B900C}" srcOrd="0" destOrd="0" presId="urn:microsoft.com/office/officeart/2005/8/layout/hierarchy1"/>
    <dgm:cxn modelId="{70C8153F-3F49-45E8-8D35-D3F50ADB3B6A}" type="presParOf" srcId="{43F6E564-5348-495E-AEDD-A32238789DF7}" destId="{99F5E763-0BD8-40B0-8301-F9E27D6702A8}" srcOrd="1" destOrd="0" presId="urn:microsoft.com/office/officeart/2005/8/layout/hierarchy1"/>
    <dgm:cxn modelId="{7AFF3FA2-BB09-4718-825E-883A171731BB}" type="presParOf" srcId="{343F25D7-F393-45B2-8426-C66B5EAE5B0E}" destId="{D046C0D6-F970-4D43-B14B-5BD215CB71E4}" srcOrd="1" destOrd="0" presId="urn:microsoft.com/office/officeart/2005/8/layout/hierarchy1"/>
    <dgm:cxn modelId="{36E45E4A-33FA-433C-BB22-A1E79F8BE79E}" type="presParOf" srcId="{B36FF690-74EA-4A95-A4DC-4DCB7C9CB6C6}" destId="{E91AF7C9-FAAE-4657-8D3C-0AF452222A27}" srcOrd="4" destOrd="0" presId="urn:microsoft.com/office/officeart/2005/8/layout/hierarchy1"/>
    <dgm:cxn modelId="{49E613F6-F8C0-4E28-BAEF-0D0F7E204471}" type="presParOf" srcId="{B36FF690-74EA-4A95-A4DC-4DCB7C9CB6C6}" destId="{C1456EFF-B336-453D-9658-2DC92AD4E46F}" srcOrd="5" destOrd="0" presId="urn:microsoft.com/office/officeart/2005/8/layout/hierarchy1"/>
    <dgm:cxn modelId="{045E1D25-A222-44B7-B5EB-9710BFDF1335}" type="presParOf" srcId="{C1456EFF-B336-453D-9658-2DC92AD4E46F}" destId="{2A66E9C2-A945-4A63-ACF7-0ADB52F0A536}" srcOrd="0" destOrd="0" presId="urn:microsoft.com/office/officeart/2005/8/layout/hierarchy1"/>
    <dgm:cxn modelId="{6F451562-2B0E-4558-9807-E2433060F682}" type="presParOf" srcId="{2A66E9C2-A945-4A63-ACF7-0ADB52F0A536}" destId="{D12DD71C-78A3-46E1-9A04-D45C73024FB5}" srcOrd="0" destOrd="0" presId="urn:microsoft.com/office/officeart/2005/8/layout/hierarchy1"/>
    <dgm:cxn modelId="{C2B9248C-9EE4-4DBB-BC07-CE22EDED7E33}" type="presParOf" srcId="{2A66E9C2-A945-4A63-ACF7-0ADB52F0A536}" destId="{02039199-F380-4754-AEB5-D5E63A3E1123}" srcOrd="1" destOrd="0" presId="urn:microsoft.com/office/officeart/2005/8/layout/hierarchy1"/>
    <dgm:cxn modelId="{E9CD5B98-E0FB-4CC8-9404-E672FAF6F74D}" type="presParOf" srcId="{C1456EFF-B336-453D-9658-2DC92AD4E46F}" destId="{CE619588-3163-43D7-9F4A-1B1FB15DFA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ASTURIAS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NALÓN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63C7AE61-280B-45D5-9A72-6BBC893A9BB3}">
      <dgm:prSet phldrT="[Texto]"/>
      <dgm:spPr/>
      <dgm:t>
        <a:bodyPr/>
        <a:lstStyle/>
        <a:p>
          <a:r>
            <a:rPr lang="es-ES" dirty="0" smtClean="0"/>
            <a:t>NAVIA</a:t>
          </a:r>
          <a:endParaRPr lang="es-ES" dirty="0"/>
        </a:p>
      </dgm:t>
    </dgm:pt>
    <dgm:pt modelId="{FEB0D94C-87F3-46B9-9A55-0E88D394135A}" type="parTrans" cxnId="{2898BC83-6622-4ED1-B6D0-39E495B54044}">
      <dgm:prSet/>
      <dgm:spPr/>
      <dgm:t>
        <a:bodyPr/>
        <a:lstStyle/>
        <a:p>
          <a:endParaRPr lang="es-ES"/>
        </a:p>
      </dgm:t>
    </dgm:pt>
    <dgm:pt modelId="{B0AA873D-8F49-4AC8-B05B-563CE3E7DB6B}" type="sibTrans" cxnId="{2898BC83-6622-4ED1-B6D0-39E495B54044}">
      <dgm:prSet/>
      <dgm:spPr/>
      <dgm:t>
        <a:bodyPr/>
        <a:lstStyle/>
        <a:p>
          <a:endParaRPr lang="es-ES"/>
        </a:p>
      </dgm:t>
    </dgm:pt>
    <dgm:pt modelId="{B0C71438-5131-43B7-8252-F25927AE3205}">
      <dgm:prSet phldrT="[Texto]"/>
      <dgm:spPr/>
      <dgm:t>
        <a:bodyPr/>
        <a:lstStyle/>
        <a:p>
          <a:r>
            <a:rPr lang="es-ES" dirty="0" smtClean="0"/>
            <a:t>EO (</a:t>
          </a:r>
          <a:r>
            <a:rPr lang="es-ES" dirty="0" err="1" smtClean="0"/>
            <a:t>fronteira</a:t>
          </a:r>
          <a:r>
            <a:rPr lang="es-ES" dirty="0" smtClean="0"/>
            <a:t> con Galicia)</a:t>
          </a:r>
          <a:endParaRPr lang="es-ES" dirty="0"/>
        </a:p>
      </dgm:t>
    </dgm:pt>
    <dgm:pt modelId="{646306AA-A026-4B78-BBB7-D6F211B22554}" type="parTrans" cxnId="{79E38333-4872-4610-BED5-137007EF97D6}">
      <dgm:prSet/>
      <dgm:spPr/>
      <dgm:t>
        <a:bodyPr/>
        <a:lstStyle/>
        <a:p>
          <a:endParaRPr lang="es-ES"/>
        </a:p>
      </dgm:t>
    </dgm:pt>
    <dgm:pt modelId="{4B36143A-2A60-49A2-BB7C-32BC3F1E052E}" type="sibTrans" cxnId="{79E38333-4872-4610-BED5-137007EF97D6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  <dgm:pt modelId="{F6275A34-B0B2-443B-B674-D2DCAE3A4DB8}" type="pres">
      <dgm:prSet presAssocID="{D6F0BB3D-3F88-4F69-A4C5-11AA29FA001A}" presName="Name10" presStyleLbl="parChTrans1D2" presStyleIdx="0" presStyleCnt="3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  <dgm:t>
        <a:bodyPr/>
        <a:lstStyle/>
        <a:p>
          <a:endParaRPr lang="es-ES"/>
        </a:p>
      </dgm:t>
    </dgm:pt>
    <dgm:pt modelId="{1B12421B-07C2-4FDD-8BD0-CB6770FBD494}" type="pres">
      <dgm:prSet presAssocID="{2CACBEC6-B86C-4BFF-9C0E-196D8D354D8B}" presName="composite2" presStyleCnt="0"/>
      <dgm:spPr/>
      <dgm:t>
        <a:bodyPr/>
        <a:lstStyle/>
        <a:p>
          <a:endParaRPr lang="es-ES"/>
        </a:p>
      </dgm:t>
    </dgm:pt>
    <dgm:pt modelId="{A79275BF-24BC-4E01-8FE1-E8FF8C63DF95}" type="pres">
      <dgm:prSet presAssocID="{2CACBEC6-B86C-4BFF-9C0E-196D8D354D8B}" presName="background2" presStyleLbl="node2" presStyleIdx="0" presStyleCnt="3"/>
      <dgm:spPr/>
      <dgm:t>
        <a:bodyPr/>
        <a:lstStyle/>
        <a:p>
          <a:endParaRPr lang="es-ES"/>
        </a:p>
      </dgm:t>
    </dgm:pt>
    <dgm:pt modelId="{C6BFBBD8-9196-4FE4-99DD-BEC096F44B79}" type="pres">
      <dgm:prSet presAssocID="{2CACBEC6-B86C-4BFF-9C0E-196D8D354D8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  <dgm:t>
        <a:bodyPr/>
        <a:lstStyle/>
        <a:p>
          <a:endParaRPr lang="es-ES"/>
        </a:p>
      </dgm:t>
    </dgm:pt>
    <dgm:pt modelId="{0A4A7E04-0CEA-4FD9-A30D-3E59FDC0CCC3}" type="pres">
      <dgm:prSet presAssocID="{FEB0D94C-87F3-46B9-9A55-0E88D394135A}" presName="Name10" presStyleLbl="parChTrans1D2" presStyleIdx="1" presStyleCnt="3"/>
      <dgm:spPr/>
      <dgm:t>
        <a:bodyPr/>
        <a:lstStyle/>
        <a:p>
          <a:endParaRPr lang="es-ES"/>
        </a:p>
      </dgm:t>
    </dgm:pt>
    <dgm:pt modelId="{343F25D7-F393-45B2-8426-C66B5EAE5B0E}" type="pres">
      <dgm:prSet presAssocID="{63C7AE61-280B-45D5-9A72-6BBC893A9BB3}" presName="hierRoot2" presStyleCnt="0"/>
      <dgm:spPr/>
      <dgm:t>
        <a:bodyPr/>
        <a:lstStyle/>
        <a:p>
          <a:endParaRPr lang="es-ES"/>
        </a:p>
      </dgm:t>
    </dgm:pt>
    <dgm:pt modelId="{43F6E564-5348-495E-AEDD-A32238789DF7}" type="pres">
      <dgm:prSet presAssocID="{63C7AE61-280B-45D5-9A72-6BBC893A9BB3}" presName="composite2" presStyleCnt="0"/>
      <dgm:spPr/>
      <dgm:t>
        <a:bodyPr/>
        <a:lstStyle/>
        <a:p>
          <a:endParaRPr lang="es-ES"/>
        </a:p>
      </dgm:t>
    </dgm:pt>
    <dgm:pt modelId="{5554AA68-B77C-4E32-89FE-9C712C2B900C}" type="pres">
      <dgm:prSet presAssocID="{63C7AE61-280B-45D5-9A72-6BBC893A9BB3}" presName="background2" presStyleLbl="node2" presStyleIdx="1" presStyleCnt="3"/>
      <dgm:spPr/>
      <dgm:t>
        <a:bodyPr/>
        <a:lstStyle/>
        <a:p>
          <a:endParaRPr lang="es-ES"/>
        </a:p>
      </dgm:t>
    </dgm:pt>
    <dgm:pt modelId="{99F5E763-0BD8-40B0-8301-F9E27D6702A8}" type="pres">
      <dgm:prSet presAssocID="{63C7AE61-280B-45D5-9A72-6BBC893A9BB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46C0D6-F970-4D43-B14B-5BD215CB71E4}" type="pres">
      <dgm:prSet presAssocID="{63C7AE61-280B-45D5-9A72-6BBC893A9BB3}" presName="hierChild3" presStyleCnt="0"/>
      <dgm:spPr/>
      <dgm:t>
        <a:bodyPr/>
        <a:lstStyle/>
        <a:p>
          <a:endParaRPr lang="es-ES"/>
        </a:p>
      </dgm:t>
    </dgm:pt>
    <dgm:pt modelId="{868BCD55-8205-4AF4-95C2-4BC5F149BD3E}" type="pres">
      <dgm:prSet presAssocID="{646306AA-A026-4B78-BBB7-D6F211B22554}" presName="Name10" presStyleLbl="parChTrans1D2" presStyleIdx="2" presStyleCnt="3"/>
      <dgm:spPr/>
      <dgm:t>
        <a:bodyPr/>
        <a:lstStyle/>
        <a:p>
          <a:endParaRPr lang="es-ES"/>
        </a:p>
      </dgm:t>
    </dgm:pt>
    <dgm:pt modelId="{9D668A32-3565-4F5D-B6DC-B41992EBD71F}" type="pres">
      <dgm:prSet presAssocID="{B0C71438-5131-43B7-8252-F25927AE3205}" presName="hierRoot2" presStyleCnt="0"/>
      <dgm:spPr/>
      <dgm:t>
        <a:bodyPr/>
        <a:lstStyle/>
        <a:p>
          <a:endParaRPr lang="es-ES"/>
        </a:p>
      </dgm:t>
    </dgm:pt>
    <dgm:pt modelId="{84C652FE-909D-4E75-8C35-25595654E63D}" type="pres">
      <dgm:prSet presAssocID="{B0C71438-5131-43B7-8252-F25927AE3205}" presName="composite2" presStyleCnt="0"/>
      <dgm:spPr/>
      <dgm:t>
        <a:bodyPr/>
        <a:lstStyle/>
        <a:p>
          <a:endParaRPr lang="es-ES"/>
        </a:p>
      </dgm:t>
    </dgm:pt>
    <dgm:pt modelId="{85F759E5-BD00-4494-9C89-AF0B5AF9C2E8}" type="pres">
      <dgm:prSet presAssocID="{B0C71438-5131-43B7-8252-F25927AE3205}" presName="background2" presStyleLbl="node2" presStyleIdx="2" presStyleCnt="3"/>
      <dgm:spPr/>
      <dgm:t>
        <a:bodyPr/>
        <a:lstStyle/>
        <a:p>
          <a:endParaRPr lang="es-ES"/>
        </a:p>
      </dgm:t>
    </dgm:pt>
    <dgm:pt modelId="{3598BD0A-08A5-40BC-8756-F678A52B8654}" type="pres">
      <dgm:prSet presAssocID="{B0C71438-5131-43B7-8252-F25927AE3205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7111E57-418D-4124-BC13-5928D68131F1}" type="pres">
      <dgm:prSet presAssocID="{B0C71438-5131-43B7-8252-F25927AE3205}" presName="hierChild3" presStyleCnt="0"/>
      <dgm:spPr/>
      <dgm:t>
        <a:bodyPr/>
        <a:lstStyle/>
        <a:p>
          <a:endParaRPr lang="es-ES"/>
        </a:p>
      </dgm:t>
    </dgm:pt>
  </dgm:ptLst>
  <dgm:cxnLst>
    <dgm:cxn modelId="{2898BC83-6622-4ED1-B6D0-39E495B54044}" srcId="{BF6D8D40-1BD7-40D9-B1F5-67B1B6E48CDE}" destId="{63C7AE61-280B-45D5-9A72-6BBC893A9BB3}" srcOrd="1" destOrd="0" parTransId="{FEB0D94C-87F3-46B9-9A55-0E88D394135A}" sibTransId="{B0AA873D-8F49-4AC8-B05B-563CE3E7DB6B}"/>
    <dgm:cxn modelId="{49691321-4EC6-4573-B567-4B35224E72D4}" type="presOf" srcId="{63C7AE61-280B-45D5-9A72-6BBC893A9BB3}" destId="{99F5E763-0BD8-40B0-8301-F9E27D6702A8}" srcOrd="0" destOrd="0" presId="urn:microsoft.com/office/officeart/2005/8/layout/hierarchy1"/>
    <dgm:cxn modelId="{7F591063-CE4F-4565-9140-20A54A30D6B0}" type="presOf" srcId="{2CACBEC6-B86C-4BFF-9C0E-196D8D354D8B}" destId="{C6BFBBD8-9196-4FE4-99DD-BEC096F44B79}" srcOrd="0" destOrd="0" presId="urn:microsoft.com/office/officeart/2005/8/layout/hierarchy1"/>
    <dgm:cxn modelId="{A4681FF1-18D8-4417-AE04-959488487871}" type="presOf" srcId="{8E2168A4-4400-4BBA-98C9-B34DABA7F714}" destId="{9B2CEA59-C488-4D2E-990C-753498645FE6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3718250E-9D8A-4E74-B0CE-B6BA07C081D0}" type="presOf" srcId="{BF6D8D40-1BD7-40D9-B1F5-67B1B6E48CDE}" destId="{B8D1A105-D510-463E-855C-0B1DCAA6496D}" srcOrd="0" destOrd="0" presId="urn:microsoft.com/office/officeart/2005/8/layout/hierarchy1"/>
    <dgm:cxn modelId="{79E38333-4872-4610-BED5-137007EF97D6}" srcId="{BF6D8D40-1BD7-40D9-B1F5-67B1B6E48CDE}" destId="{B0C71438-5131-43B7-8252-F25927AE3205}" srcOrd="2" destOrd="0" parTransId="{646306AA-A026-4B78-BBB7-D6F211B22554}" sibTransId="{4B36143A-2A60-49A2-BB7C-32BC3F1E052E}"/>
    <dgm:cxn modelId="{6D74685B-D328-4FC2-8048-D80C7FFA2131}" type="presOf" srcId="{FEB0D94C-87F3-46B9-9A55-0E88D394135A}" destId="{0A4A7E04-0CEA-4FD9-A30D-3E59FDC0CCC3}" srcOrd="0" destOrd="0" presId="urn:microsoft.com/office/officeart/2005/8/layout/hierarchy1"/>
    <dgm:cxn modelId="{3E789E42-132C-4A40-AA90-9925486DE0A5}" type="presOf" srcId="{D6F0BB3D-3F88-4F69-A4C5-11AA29FA001A}" destId="{F6275A34-B0B2-443B-B674-D2DCAE3A4DB8}" srcOrd="0" destOrd="0" presId="urn:microsoft.com/office/officeart/2005/8/layout/hierarchy1"/>
    <dgm:cxn modelId="{BD5E1994-D3FA-4D0F-9893-CB7AB4EB9814}" type="presOf" srcId="{B0C71438-5131-43B7-8252-F25927AE3205}" destId="{3598BD0A-08A5-40BC-8756-F678A52B8654}" srcOrd="0" destOrd="0" presId="urn:microsoft.com/office/officeart/2005/8/layout/hierarchy1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9A8BD8CB-2D86-4FB7-8501-4D7EBC71698B}" type="presOf" srcId="{646306AA-A026-4B78-BBB7-D6F211B22554}" destId="{868BCD55-8205-4AF4-95C2-4BC5F149BD3E}" srcOrd="0" destOrd="0" presId="urn:microsoft.com/office/officeart/2005/8/layout/hierarchy1"/>
    <dgm:cxn modelId="{BBFDC70D-5BB3-41A6-906D-8DA73EB3B3D1}" type="presParOf" srcId="{9B2CEA59-C488-4D2E-990C-753498645FE6}" destId="{06D63F8D-5E22-4EBC-9621-9E2ECF587EA6}" srcOrd="0" destOrd="0" presId="urn:microsoft.com/office/officeart/2005/8/layout/hierarchy1"/>
    <dgm:cxn modelId="{72202CC1-4054-461E-A789-500E5E7E1D8A}" type="presParOf" srcId="{06D63F8D-5E22-4EBC-9621-9E2ECF587EA6}" destId="{17FD3F54-E6DD-4D79-85ED-DB74180BD1B4}" srcOrd="0" destOrd="0" presId="urn:microsoft.com/office/officeart/2005/8/layout/hierarchy1"/>
    <dgm:cxn modelId="{4967FCFA-820D-4728-A1CB-F333E345B964}" type="presParOf" srcId="{17FD3F54-E6DD-4D79-85ED-DB74180BD1B4}" destId="{DAE77C45-7D84-4006-9154-AFE62DA12E8D}" srcOrd="0" destOrd="0" presId="urn:microsoft.com/office/officeart/2005/8/layout/hierarchy1"/>
    <dgm:cxn modelId="{D14BC89D-6295-4628-89CB-46BA0C094C31}" type="presParOf" srcId="{17FD3F54-E6DD-4D79-85ED-DB74180BD1B4}" destId="{B8D1A105-D510-463E-855C-0B1DCAA6496D}" srcOrd="1" destOrd="0" presId="urn:microsoft.com/office/officeart/2005/8/layout/hierarchy1"/>
    <dgm:cxn modelId="{1D3CA191-5021-4DB2-A340-A14C8E73A949}" type="presParOf" srcId="{06D63F8D-5E22-4EBC-9621-9E2ECF587EA6}" destId="{B36FF690-74EA-4A95-A4DC-4DCB7C9CB6C6}" srcOrd="1" destOrd="0" presId="urn:microsoft.com/office/officeart/2005/8/layout/hierarchy1"/>
    <dgm:cxn modelId="{A5895DA7-B2B0-4270-9852-AAACCDAFD430}" type="presParOf" srcId="{B36FF690-74EA-4A95-A4DC-4DCB7C9CB6C6}" destId="{F6275A34-B0B2-443B-B674-D2DCAE3A4DB8}" srcOrd="0" destOrd="0" presId="urn:microsoft.com/office/officeart/2005/8/layout/hierarchy1"/>
    <dgm:cxn modelId="{E0744E7D-B100-4A37-A7C8-47CF515F4940}" type="presParOf" srcId="{B36FF690-74EA-4A95-A4DC-4DCB7C9CB6C6}" destId="{AA2224E8-FA29-44E7-B6A5-C748FCDC9694}" srcOrd="1" destOrd="0" presId="urn:microsoft.com/office/officeart/2005/8/layout/hierarchy1"/>
    <dgm:cxn modelId="{2D1F802D-CE2F-4D91-9DD6-D70F91876871}" type="presParOf" srcId="{AA2224E8-FA29-44E7-B6A5-C748FCDC9694}" destId="{1B12421B-07C2-4FDD-8BD0-CB6770FBD494}" srcOrd="0" destOrd="0" presId="urn:microsoft.com/office/officeart/2005/8/layout/hierarchy1"/>
    <dgm:cxn modelId="{040BC585-162D-4B22-9304-B7479367FD09}" type="presParOf" srcId="{1B12421B-07C2-4FDD-8BD0-CB6770FBD494}" destId="{A79275BF-24BC-4E01-8FE1-E8FF8C63DF95}" srcOrd="0" destOrd="0" presId="urn:microsoft.com/office/officeart/2005/8/layout/hierarchy1"/>
    <dgm:cxn modelId="{91E8C5C2-22CD-438E-A40D-F9005C0AADF6}" type="presParOf" srcId="{1B12421B-07C2-4FDD-8BD0-CB6770FBD494}" destId="{C6BFBBD8-9196-4FE4-99DD-BEC096F44B79}" srcOrd="1" destOrd="0" presId="urn:microsoft.com/office/officeart/2005/8/layout/hierarchy1"/>
    <dgm:cxn modelId="{28B4E205-C40F-40EE-9F4D-0D9A768E06E1}" type="presParOf" srcId="{AA2224E8-FA29-44E7-B6A5-C748FCDC9694}" destId="{E222ECFD-F0B1-485F-ADEE-9E20E19D460A}" srcOrd="1" destOrd="0" presId="urn:microsoft.com/office/officeart/2005/8/layout/hierarchy1"/>
    <dgm:cxn modelId="{5E73CFB1-36E5-420E-BCFA-53F9AB0171B1}" type="presParOf" srcId="{B36FF690-74EA-4A95-A4DC-4DCB7C9CB6C6}" destId="{0A4A7E04-0CEA-4FD9-A30D-3E59FDC0CCC3}" srcOrd="2" destOrd="0" presId="urn:microsoft.com/office/officeart/2005/8/layout/hierarchy1"/>
    <dgm:cxn modelId="{CA616AD7-3899-4FDA-83B8-F8E31F9605C4}" type="presParOf" srcId="{B36FF690-74EA-4A95-A4DC-4DCB7C9CB6C6}" destId="{343F25D7-F393-45B2-8426-C66B5EAE5B0E}" srcOrd="3" destOrd="0" presId="urn:microsoft.com/office/officeart/2005/8/layout/hierarchy1"/>
    <dgm:cxn modelId="{7657D1A7-3D17-44F2-8129-BCFC85C20370}" type="presParOf" srcId="{343F25D7-F393-45B2-8426-C66B5EAE5B0E}" destId="{43F6E564-5348-495E-AEDD-A32238789DF7}" srcOrd="0" destOrd="0" presId="urn:microsoft.com/office/officeart/2005/8/layout/hierarchy1"/>
    <dgm:cxn modelId="{CC5E8D45-FB2E-4F3F-9447-8D3885339CD5}" type="presParOf" srcId="{43F6E564-5348-495E-AEDD-A32238789DF7}" destId="{5554AA68-B77C-4E32-89FE-9C712C2B900C}" srcOrd="0" destOrd="0" presId="urn:microsoft.com/office/officeart/2005/8/layout/hierarchy1"/>
    <dgm:cxn modelId="{8F36C894-43C0-4E24-AB22-6825C88F95CF}" type="presParOf" srcId="{43F6E564-5348-495E-AEDD-A32238789DF7}" destId="{99F5E763-0BD8-40B0-8301-F9E27D6702A8}" srcOrd="1" destOrd="0" presId="urn:microsoft.com/office/officeart/2005/8/layout/hierarchy1"/>
    <dgm:cxn modelId="{FAB08DA4-42F1-4C29-A322-74A56A348A13}" type="presParOf" srcId="{343F25D7-F393-45B2-8426-C66B5EAE5B0E}" destId="{D046C0D6-F970-4D43-B14B-5BD215CB71E4}" srcOrd="1" destOrd="0" presId="urn:microsoft.com/office/officeart/2005/8/layout/hierarchy1"/>
    <dgm:cxn modelId="{7493C85F-48CC-4344-ACE4-5CDC318A2594}" type="presParOf" srcId="{B36FF690-74EA-4A95-A4DC-4DCB7C9CB6C6}" destId="{868BCD55-8205-4AF4-95C2-4BC5F149BD3E}" srcOrd="4" destOrd="0" presId="urn:microsoft.com/office/officeart/2005/8/layout/hierarchy1"/>
    <dgm:cxn modelId="{41F17247-15D3-4DD3-9BEF-A80F9C9BCB72}" type="presParOf" srcId="{B36FF690-74EA-4A95-A4DC-4DCB7C9CB6C6}" destId="{9D668A32-3565-4F5D-B6DC-B41992EBD71F}" srcOrd="5" destOrd="0" presId="urn:microsoft.com/office/officeart/2005/8/layout/hierarchy1"/>
    <dgm:cxn modelId="{DD86A8D4-1667-4FB4-8D27-60D1D9EE164C}" type="presParOf" srcId="{9D668A32-3565-4F5D-B6DC-B41992EBD71F}" destId="{84C652FE-909D-4E75-8C35-25595654E63D}" srcOrd="0" destOrd="0" presId="urn:microsoft.com/office/officeart/2005/8/layout/hierarchy1"/>
    <dgm:cxn modelId="{EE3AEB2E-8EC6-4181-997B-AC1D550D227E}" type="presParOf" srcId="{84C652FE-909D-4E75-8C35-25595654E63D}" destId="{85F759E5-BD00-4494-9C89-AF0B5AF9C2E8}" srcOrd="0" destOrd="0" presId="urn:microsoft.com/office/officeart/2005/8/layout/hierarchy1"/>
    <dgm:cxn modelId="{76C664E2-06E5-45CA-8534-5BF152B3AF26}" type="presParOf" srcId="{84C652FE-909D-4E75-8C35-25595654E63D}" destId="{3598BD0A-08A5-40BC-8756-F678A52B8654}" srcOrd="1" destOrd="0" presId="urn:microsoft.com/office/officeart/2005/8/layout/hierarchy1"/>
    <dgm:cxn modelId="{7899AA75-5C9D-4699-8E3F-84016BCDBD70}" type="presParOf" srcId="{9D668A32-3565-4F5D-B6DC-B41992EBD71F}" destId="{F7111E57-418D-4124-BC13-5928D6813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Río Segura 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</dgm:pt>
    <dgm:pt modelId="{17FD3F54-E6DD-4D79-85ED-DB74180BD1B4}" type="pres">
      <dgm:prSet presAssocID="{BF6D8D40-1BD7-40D9-B1F5-67B1B6E48CDE}" presName="composite" presStyleCnt="0"/>
      <dgm:spPr/>
    </dgm:pt>
    <dgm:pt modelId="{DAE77C45-7D84-4006-9154-AFE62DA12E8D}" type="pres">
      <dgm:prSet presAssocID="{BF6D8D40-1BD7-40D9-B1F5-67B1B6E48CDE}" presName="background" presStyleLbl="node0" presStyleIdx="0" presStyleCnt="1"/>
      <dgm:spPr/>
    </dgm:pt>
    <dgm:pt modelId="{B8D1A105-D510-463E-855C-0B1DCAA6496D}" type="pres">
      <dgm:prSet presAssocID="{BF6D8D40-1BD7-40D9-B1F5-67B1B6E48CD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</dgm:pt>
  </dgm:ptLst>
  <dgm:cxnLst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829CE6A7-6194-481D-8C92-0B70C6EAFB08}" type="presOf" srcId="{BF6D8D40-1BD7-40D9-B1F5-67B1B6E48CDE}" destId="{B8D1A105-D510-463E-855C-0B1DCAA6496D}" srcOrd="0" destOrd="0" presId="urn:microsoft.com/office/officeart/2005/8/layout/hierarchy1"/>
    <dgm:cxn modelId="{D409A1DE-4C95-43D9-B525-165B5B8AC685}" type="presOf" srcId="{8E2168A4-4400-4BBA-98C9-B34DABA7F714}" destId="{9B2CEA59-C488-4D2E-990C-753498645FE6}" srcOrd="0" destOrd="0" presId="urn:microsoft.com/office/officeart/2005/8/layout/hierarchy1"/>
    <dgm:cxn modelId="{A1CA505C-5F09-4F84-ACEB-BA199B73C57F}" type="presParOf" srcId="{9B2CEA59-C488-4D2E-990C-753498645FE6}" destId="{06D63F8D-5E22-4EBC-9621-9E2ECF587EA6}" srcOrd="0" destOrd="0" presId="urn:microsoft.com/office/officeart/2005/8/layout/hierarchy1"/>
    <dgm:cxn modelId="{46EF290E-12E7-4EAE-8640-89D76501C6E0}" type="presParOf" srcId="{06D63F8D-5E22-4EBC-9621-9E2ECF587EA6}" destId="{17FD3F54-E6DD-4D79-85ED-DB74180BD1B4}" srcOrd="0" destOrd="0" presId="urn:microsoft.com/office/officeart/2005/8/layout/hierarchy1"/>
    <dgm:cxn modelId="{896EC07D-3F65-45FD-B931-D744B83F8A47}" type="presParOf" srcId="{17FD3F54-E6DD-4D79-85ED-DB74180BD1B4}" destId="{DAE77C45-7D84-4006-9154-AFE62DA12E8D}" srcOrd="0" destOrd="0" presId="urn:microsoft.com/office/officeart/2005/8/layout/hierarchy1"/>
    <dgm:cxn modelId="{DD8A2F00-8A92-4A8A-8846-A9446C2CD454}" type="presParOf" srcId="{17FD3F54-E6DD-4D79-85ED-DB74180BD1B4}" destId="{B8D1A105-D510-463E-855C-0B1DCAA6496D}" srcOrd="1" destOrd="0" presId="urn:microsoft.com/office/officeart/2005/8/layout/hierarchy1"/>
    <dgm:cxn modelId="{9C44BFD3-B689-4DC8-926A-771B2FC6BCC1}" type="presParOf" srcId="{06D63F8D-5E22-4EBC-9621-9E2ECF587EA6}" destId="{B36FF690-74EA-4A95-A4DC-4DCB7C9CB6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Río </a:t>
          </a:r>
          <a:r>
            <a:rPr lang="es-ES" dirty="0" err="1" smtClean="0"/>
            <a:t>Xúquer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</dgm:ptLst>
  <dgm:cxnLst>
    <dgm:cxn modelId="{6A6F6B01-DCFE-43D0-9E62-B02470538181}" type="presOf" srcId="{8E2168A4-4400-4BBA-98C9-B34DABA7F714}" destId="{9B2CEA59-C488-4D2E-990C-753498645FE6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9304EB55-4C31-434C-A706-6223225F58C8}" type="presOf" srcId="{BF6D8D40-1BD7-40D9-B1F5-67B1B6E48CDE}" destId="{B8D1A105-D510-463E-855C-0B1DCAA6496D}" srcOrd="0" destOrd="0" presId="urn:microsoft.com/office/officeart/2005/8/layout/hierarchy1"/>
    <dgm:cxn modelId="{A04010A5-07B4-4A96-A2E6-A728FF884D83}" type="presParOf" srcId="{9B2CEA59-C488-4D2E-990C-753498645FE6}" destId="{06D63F8D-5E22-4EBC-9621-9E2ECF587EA6}" srcOrd="0" destOrd="0" presId="urn:microsoft.com/office/officeart/2005/8/layout/hierarchy1"/>
    <dgm:cxn modelId="{A7F42A41-3A15-45B1-98EF-58F46A0C3DD0}" type="presParOf" srcId="{06D63F8D-5E22-4EBC-9621-9E2ECF587EA6}" destId="{17FD3F54-E6DD-4D79-85ED-DB74180BD1B4}" srcOrd="0" destOrd="0" presId="urn:microsoft.com/office/officeart/2005/8/layout/hierarchy1"/>
    <dgm:cxn modelId="{F623A2D7-A987-4074-A46B-03B3E3BCC6A3}" type="presParOf" srcId="{17FD3F54-E6DD-4D79-85ED-DB74180BD1B4}" destId="{DAE77C45-7D84-4006-9154-AFE62DA12E8D}" srcOrd="0" destOrd="0" presId="urn:microsoft.com/office/officeart/2005/8/layout/hierarchy1"/>
    <dgm:cxn modelId="{3634A62A-5868-4B26-AE68-B8A95F211FA4}" type="presParOf" srcId="{17FD3F54-E6DD-4D79-85ED-DB74180BD1B4}" destId="{B8D1A105-D510-463E-855C-0B1DCAA6496D}" srcOrd="1" destOrd="0" presId="urn:microsoft.com/office/officeart/2005/8/layout/hierarchy1"/>
    <dgm:cxn modelId="{6D151582-AA57-4B9E-A946-FBADA0882F9F}" type="presParOf" srcId="{06D63F8D-5E22-4EBC-9621-9E2ECF587EA6}" destId="{B36FF690-74EA-4A95-A4DC-4DCB7C9CB6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Río Ebro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</dgm:ptLst>
  <dgm:cxnLst>
    <dgm:cxn modelId="{CCADCA93-41F7-4815-B6D3-F46FD5DF1814}" type="presOf" srcId="{8E2168A4-4400-4BBA-98C9-B34DABA7F714}" destId="{9B2CEA59-C488-4D2E-990C-753498645FE6}" srcOrd="0" destOrd="0" presId="urn:microsoft.com/office/officeart/2005/8/layout/hierarchy1"/>
    <dgm:cxn modelId="{5731FAC3-9D9B-4084-B028-6108D0DB9B00}" type="presOf" srcId="{BF6D8D40-1BD7-40D9-B1F5-67B1B6E48CDE}" destId="{B8D1A105-D510-463E-855C-0B1DCAA6496D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32429806-AEF1-4313-99EF-2E234E99BD10}" type="presParOf" srcId="{9B2CEA59-C488-4D2E-990C-753498645FE6}" destId="{06D63F8D-5E22-4EBC-9621-9E2ECF587EA6}" srcOrd="0" destOrd="0" presId="urn:microsoft.com/office/officeart/2005/8/layout/hierarchy1"/>
    <dgm:cxn modelId="{8AFF70E7-DD55-45D4-B0AD-238F0027E9C1}" type="presParOf" srcId="{06D63F8D-5E22-4EBC-9621-9E2ECF587EA6}" destId="{17FD3F54-E6DD-4D79-85ED-DB74180BD1B4}" srcOrd="0" destOrd="0" presId="urn:microsoft.com/office/officeart/2005/8/layout/hierarchy1"/>
    <dgm:cxn modelId="{28397BD3-E558-4CD0-93C2-C834467B9836}" type="presParOf" srcId="{17FD3F54-E6DD-4D79-85ED-DB74180BD1B4}" destId="{DAE77C45-7D84-4006-9154-AFE62DA12E8D}" srcOrd="0" destOrd="0" presId="urn:microsoft.com/office/officeart/2005/8/layout/hierarchy1"/>
    <dgm:cxn modelId="{3A06A5BC-0010-47D6-900B-9FE7E20B3CE5}" type="presParOf" srcId="{17FD3F54-E6DD-4D79-85ED-DB74180BD1B4}" destId="{B8D1A105-D510-463E-855C-0B1DCAA6496D}" srcOrd="1" destOrd="0" presId="urn:microsoft.com/office/officeart/2005/8/layout/hierarchy1"/>
    <dgm:cxn modelId="{054D3E86-A6AB-4CC0-BDDF-C45A8E953774}" type="presParOf" srcId="{06D63F8D-5E22-4EBC-9621-9E2ECF587EA6}" destId="{B36FF690-74EA-4A95-A4DC-4DCB7C9CB6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pPr algn="l"/>
          <a:r>
            <a:rPr lang="es-ES" b="1" dirty="0" smtClean="0"/>
            <a:t>Ebro</a:t>
          </a:r>
          <a:r>
            <a:rPr lang="es-ES" dirty="0" smtClean="0"/>
            <a:t>- </a:t>
          </a:r>
          <a:endParaRPr lang="es-ES" dirty="0" smtClean="0"/>
        </a:p>
        <a:p>
          <a:pPr algn="l"/>
          <a:r>
            <a:rPr lang="es-ES" dirty="0" smtClean="0"/>
            <a:t>nace </a:t>
          </a:r>
          <a:r>
            <a:rPr lang="es-ES" dirty="0" smtClean="0"/>
            <a:t>na </a:t>
          </a:r>
          <a:r>
            <a:rPr lang="es-ES" dirty="0" err="1" smtClean="0"/>
            <a:t>Cordilleira</a:t>
          </a:r>
          <a:r>
            <a:rPr lang="es-ES" dirty="0" smtClean="0"/>
            <a:t> </a:t>
          </a:r>
          <a:endParaRPr lang="es-ES" dirty="0" smtClean="0"/>
        </a:p>
        <a:p>
          <a:pPr algn="l"/>
          <a:r>
            <a:rPr lang="es-ES" dirty="0" smtClean="0"/>
            <a:t>Cantábrica 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Afluentes que nacen nos Pirineos: Gállego y Aragón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63C7AE61-280B-45D5-9A72-6BBC893A9BB3}">
      <dgm:prSet phldrT="[Texto]"/>
      <dgm:spPr/>
      <dgm:t>
        <a:bodyPr/>
        <a:lstStyle/>
        <a:p>
          <a:r>
            <a:rPr lang="es-ES" dirty="0" smtClean="0"/>
            <a:t>Afluentes Sistema Ibérico: Jalón y Huerva </a:t>
          </a:r>
          <a:endParaRPr lang="es-ES" dirty="0"/>
        </a:p>
      </dgm:t>
    </dgm:pt>
    <dgm:pt modelId="{FEB0D94C-87F3-46B9-9A55-0E88D394135A}" type="parTrans" cxnId="{2898BC83-6622-4ED1-B6D0-39E495B54044}">
      <dgm:prSet/>
      <dgm:spPr/>
      <dgm:t>
        <a:bodyPr/>
        <a:lstStyle/>
        <a:p>
          <a:endParaRPr lang="es-ES"/>
        </a:p>
      </dgm:t>
    </dgm:pt>
    <dgm:pt modelId="{B0AA873D-8F49-4AC8-B05B-563CE3E7DB6B}" type="sibTrans" cxnId="{2898BC83-6622-4ED1-B6D0-39E495B54044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 custScaleX="266497" custScaleY="10619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  <dgm:pt modelId="{F6275A34-B0B2-443B-B674-D2DCAE3A4DB8}" type="pres">
      <dgm:prSet presAssocID="{D6F0BB3D-3F88-4F69-A4C5-11AA29FA001A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  <dgm:t>
        <a:bodyPr/>
        <a:lstStyle/>
        <a:p>
          <a:endParaRPr lang="es-ES"/>
        </a:p>
      </dgm:t>
    </dgm:pt>
    <dgm:pt modelId="{1B12421B-07C2-4FDD-8BD0-CB6770FBD494}" type="pres">
      <dgm:prSet presAssocID="{2CACBEC6-B86C-4BFF-9C0E-196D8D354D8B}" presName="composite2" presStyleCnt="0"/>
      <dgm:spPr/>
      <dgm:t>
        <a:bodyPr/>
        <a:lstStyle/>
        <a:p>
          <a:endParaRPr lang="es-ES"/>
        </a:p>
      </dgm:t>
    </dgm:pt>
    <dgm:pt modelId="{A79275BF-24BC-4E01-8FE1-E8FF8C63DF95}" type="pres">
      <dgm:prSet presAssocID="{2CACBEC6-B86C-4BFF-9C0E-196D8D354D8B}" presName="background2" presStyleLbl="node2" presStyleIdx="0" presStyleCnt="2"/>
      <dgm:spPr/>
      <dgm:t>
        <a:bodyPr/>
        <a:lstStyle/>
        <a:p>
          <a:endParaRPr lang="es-ES"/>
        </a:p>
      </dgm:t>
    </dgm:pt>
    <dgm:pt modelId="{C6BFBBD8-9196-4FE4-99DD-BEC096F44B79}" type="pres">
      <dgm:prSet presAssocID="{2CACBEC6-B86C-4BFF-9C0E-196D8D354D8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  <dgm:t>
        <a:bodyPr/>
        <a:lstStyle/>
        <a:p>
          <a:endParaRPr lang="es-ES"/>
        </a:p>
      </dgm:t>
    </dgm:pt>
    <dgm:pt modelId="{0A4A7E04-0CEA-4FD9-A30D-3E59FDC0CCC3}" type="pres">
      <dgm:prSet presAssocID="{FEB0D94C-87F3-46B9-9A55-0E88D394135A}" presName="Name10" presStyleLbl="parChTrans1D2" presStyleIdx="1" presStyleCnt="2"/>
      <dgm:spPr/>
      <dgm:t>
        <a:bodyPr/>
        <a:lstStyle/>
        <a:p>
          <a:endParaRPr lang="es-ES"/>
        </a:p>
      </dgm:t>
    </dgm:pt>
    <dgm:pt modelId="{343F25D7-F393-45B2-8426-C66B5EAE5B0E}" type="pres">
      <dgm:prSet presAssocID="{63C7AE61-280B-45D5-9A72-6BBC893A9BB3}" presName="hierRoot2" presStyleCnt="0"/>
      <dgm:spPr/>
      <dgm:t>
        <a:bodyPr/>
        <a:lstStyle/>
        <a:p>
          <a:endParaRPr lang="es-ES"/>
        </a:p>
      </dgm:t>
    </dgm:pt>
    <dgm:pt modelId="{43F6E564-5348-495E-AEDD-A32238789DF7}" type="pres">
      <dgm:prSet presAssocID="{63C7AE61-280B-45D5-9A72-6BBC893A9BB3}" presName="composite2" presStyleCnt="0"/>
      <dgm:spPr/>
      <dgm:t>
        <a:bodyPr/>
        <a:lstStyle/>
        <a:p>
          <a:endParaRPr lang="es-ES"/>
        </a:p>
      </dgm:t>
    </dgm:pt>
    <dgm:pt modelId="{5554AA68-B77C-4E32-89FE-9C712C2B900C}" type="pres">
      <dgm:prSet presAssocID="{63C7AE61-280B-45D5-9A72-6BBC893A9BB3}" presName="background2" presStyleLbl="node2" presStyleIdx="1" presStyleCnt="2"/>
      <dgm:spPr/>
      <dgm:t>
        <a:bodyPr/>
        <a:lstStyle/>
        <a:p>
          <a:endParaRPr lang="es-ES"/>
        </a:p>
      </dgm:t>
    </dgm:pt>
    <dgm:pt modelId="{99F5E763-0BD8-40B0-8301-F9E27D6702A8}" type="pres">
      <dgm:prSet presAssocID="{63C7AE61-280B-45D5-9A72-6BBC893A9BB3}" presName="text2" presStyleLbl="fgAcc2" presStyleIdx="1" presStyleCnt="2" custLinFactNeighborX="-2222" custLinFactNeighborY="-51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46C0D6-F970-4D43-B14B-5BD215CB71E4}" type="pres">
      <dgm:prSet presAssocID="{63C7AE61-280B-45D5-9A72-6BBC893A9BB3}" presName="hierChild3" presStyleCnt="0"/>
      <dgm:spPr/>
      <dgm:t>
        <a:bodyPr/>
        <a:lstStyle/>
        <a:p>
          <a:endParaRPr lang="es-ES"/>
        </a:p>
      </dgm:t>
    </dgm:pt>
  </dgm:ptLst>
  <dgm:cxnLst>
    <dgm:cxn modelId="{2898BC83-6622-4ED1-B6D0-39E495B54044}" srcId="{BF6D8D40-1BD7-40D9-B1F5-67B1B6E48CDE}" destId="{63C7AE61-280B-45D5-9A72-6BBC893A9BB3}" srcOrd="1" destOrd="0" parTransId="{FEB0D94C-87F3-46B9-9A55-0E88D394135A}" sibTransId="{B0AA873D-8F49-4AC8-B05B-563CE3E7DB6B}"/>
    <dgm:cxn modelId="{B02213A2-3F89-40C8-90B3-A8A0AD9EC394}" type="presOf" srcId="{BF6D8D40-1BD7-40D9-B1F5-67B1B6E48CDE}" destId="{B8D1A105-D510-463E-855C-0B1DCAA6496D}" srcOrd="0" destOrd="0" presId="urn:microsoft.com/office/officeart/2005/8/layout/hierarchy1"/>
    <dgm:cxn modelId="{1C691FE2-4C26-4CC3-9148-AD82C9AEDC74}" type="presOf" srcId="{8E2168A4-4400-4BBA-98C9-B34DABA7F714}" destId="{9B2CEA59-C488-4D2E-990C-753498645FE6}" srcOrd="0" destOrd="0" presId="urn:microsoft.com/office/officeart/2005/8/layout/hierarchy1"/>
    <dgm:cxn modelId="{EE913141-C02D-4644-B2AE-1668AF29D127}" type="presOf" srcId="{FEB0D94C-87F3-46B9-9A55-0E88D394135A}" destId="{0A4A7E04-0CEA-4FD9-A30D-3E59FDC0CCC3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95682BC9-614E-4275-9CF3-A6671C3B4F51}" type="presOf" srcId="{D6F0BB3D-3F88-4F69-A4C5-11AA29FA001A}" destId="{F6275A34-B0B2-443B-B674-D2DCAE3A4DB8}" srcOrd="0" destOrd="0" presId="urn:microsoft.com/office/officeart/2005/8/layout/hierarchy1"/>
    <dgm:cxn modelId="{58CB51D2-9D99-49E0-A6FD-CF6A6648E0F1}" type="presOf" srcId="{2CACBEC6-B86C-4BFF-9C0E-196D8D354D8B}" destId="{C6BFBBD8-9196-4FE4-99DD-BEC096F44B79}" srcOrd="0" destOrd="0" presId="urn:microsoft.com/office/officeart/2005/8/layout/hierarchy1"/>
    <dgm:cxn modelId="{8C8C4D3D-BA3C-4D34-9E84-F8A7C44E2BA7}" type="presOf" srcId="{63C7AE61-280B-45D5-9A72-6BBC893A9BB3}" destId="{99F5E763-0BD8-40B0-8301-F9E27D6702A8}" srcOrd="0" destOrd="0" presId="urn:microsoft.com/office/officeart/2005/8/layout/hierarchy1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9327ECE0-D1D6-4BAB-BB3C-4318495157BC}" type="presParOf" srcId="{9B2CEA59-C488-4D2E-990C-753498645FE6}" destId="{06D63F8D-5E22-4EBC-9621-9E2ECF587EA6}" srcOrd="0" destOrd="0" presId="urn:microsoft.com/office/officeart/2005/8/layout/hierarchy1"/>
    <dgm:cxn modelId="{61B36994-5995-4A85-9968-1018B6E7147F}" type="presParOf" srcId="{06D63F8D-5E22-4EBC-9621-9E2ECF587EA6}" destId="{17FD3F54-E6DD-4D79-85ED-DB74180BD1B4}" srcOrd="0" destOrd="0" presId="urn:microsoft.com/office/officeart/2005/8/layout/hierarchy1"/>
    <dgm:cxn modelId="{4CA740C3-F6C1-4228-B5A5-2DEF442CC460}" type="presParOf" srcId="{17FD3F54-E6DD-4D79-85ED-DB74180BD1B4}" destId="{DAE77C45-7D84-4006-9154-AFE62DA12E8D}" srcOrd="0" destOrd="0" presId="urn:microsoft.com/office/officeart/2005/8/layout/hierarchy1"/>
    <dgm:cxn modelId="{12222442-BF27-4BBA-ABFD-5382D532028B}" type="presParOf" srcId="{17FD3F54-E6DD-4D79-85ED-DB74180BD1B4}" destId="{B8D1A105-D510-463E-855C-0B1DCAA6496D}" srcOrd="1" destOrd="0" presId="urn:microsoft.com/office/officeart/2005/8/layout/hierarchy1"/>
    <dgm:cxn modelId="{48382620-D058-4E47-A56D-10426D60EAD9}" type="presParOf" srcId="{06D63F8D-5E22-4EBC-9621-9E2ECF587EA6}" destId="{B36FF690-74EA-4A95-A4DC-4DCB7C9CB6C6}" srcOrd="1" destOrd="0" presId="urn:microsoft.com/office/officeart/2005/8/layout/hierarchy1"/>
    <dgm:cxn modelId="{5EABA058-4819-4386-A40D-0CECD948CD20}" type="presParOf" srcId="{B36FF690-74EA-4A95-A4DC-4DCB7C9CB6C6}" destId="{F6275A34-B0B2-443B-B674-D2DCAE3A4DB8}" srcOrd="0" destOrd="0" presId="urn:microsoft.com/office/officeart/2005/8/layout/hierarchy1"/>
    <dgm:cxn modelId="{63EBAF47-991B-40F6-99B9-109EC76D6D43}" type="presParOf" srcId="{B36FF690-74EA-4A95-A4DC-4DCB7C9CB6C6}" destId="{AA2224E8-FA29-44E7-B6A5-C748FCDC9694}" srcOrd="1" destOrd="0" presId="urn:microsoft.com/office/officeart/2005/8/layout/hierarchy1"/>
    <dgm:cxn modelId="{2EF0DE56-7D1E-4F14-B63C-685E7D33AB1A}" type="presParOf" srcId="{AA2224E8-FA29-44E7-B6A5-C748FCDC9694}" destId="{1B12421B-07C2-4FDD-8BD0-CB6770FBD494}" srcOrd="0" destOrd="0" presId="urn:microsoft.com/office/officeart/2005/8/layout/hierarchy1"/>
    <dgm:cxn modelId="{8CE62EBC-2247-4B15-90A3-B8CA6EEA80BD}" type="presParOf" srcId="{1B12421B-07C2-4FDD-8BD0-CB6770FBD494}" destId="{A79275BF-24BC-4E01-8FE1-E8FF8C63DF95}" srcOrd="0" destOrd="0" presId="urn:microsoft.com/office/officeart/2005/8/layout/hierarchy1"/>
    <dgm:cxn modelId="{538E0220-9718-4CAD-9098-9C6FE2065A84}" type="presParOf" srcId="{1B12421B-07C2-4FDD-8BD0-CB6770FBD494}" destId="{C6BFBBD8-9196-4FE4-99DD-BEC096F44B79}" srcOrd="1" destOrd="0" presId="urn:microsoft.com/office/officeart/2005/8/layout/hierarchy1"/>
    <dgm:cxn modelId="{6FC1C015-6E16-47EC-A97E-2C7E7C545BEC}" type="presParOf" srcId="{AA2224E8-FA29-44E7-B6A5-C748FCDC9694}" destId="{E222ECFD-F0B1-485F-ADEE-9E20E19D460A}" srcOrd="1" destOrd="0" presId="urn:microsoft.com/office/officeart/2005/8/layout/hierarchy1"/>
    <dgm:cxn modelId="{A84F9B3D-44F0-401F-AEA9-CF53749E4CC2}" type="presParOf" srcId="{B36FF690-74EA-4A95-A4DC-4DCB7C9CB6C6}" destId="{0A4A7E04-0CEA-4FD9-A30D-3E59FDC0CCC3}" srcOrd="2" destOrd="0" presId="urn:microsoft.com/office/officeart/2005/8/layout/hierarchy1"/>
    <dgm:cxn modelId="{51F120CC-7C7C-4F7D-AFF1-9302AFE9AD5E}" type="presParOf" srcId="{B36FF690-74EA-4A95-A4DC-4DCB7C9CB6C6}" destId="{343F25D7-F393-45B2-8426-C66B5EAE5B0E}" srcOrd="3" destOrd="0" presId="urn:microsoft.com/office/officeart/2005/8/layout/hierarchy1"/>
    <dgm:cxn modelId="{43BF5CCB-FC45-4F25-A374-93A97E6C84D6}" type="presParOf" srcId="{343F25D7-F393-45B2-8426-C66B5EAE5B0E}" destId="{43F6E564-5348-495E-AEDD-A32238789DF7}" srcOrd="0" destOrd="0" presId="urn:microsoft.com/office/officeart/2005/8/layout/hierarchy1"/>
    <dgm:cxn modelId="{CB658EF2-017B-45AB-950B-BD4F3319B02A}" type="presParOf" srcId="{43F6E564-5348-495E-AEDD-A32238789DF7}" destId="{5554AA68-B77C-4E32-89FE-9C712C2B900C}" srcOrd="0" destOrd="0" presId="urn:microsoft.com/office/officeart/2005/8/layout/hierarchy1"/>
    <dgm:cxn modelId="{8628A65D-8483-40F7-BEE4-1A7C9721A7C4}" type="presParOf" srcId="{43F6E564-5348-495E-AEDD-A32238789DF7}" destId="{99F5E763-0BD8-40B0-8301-F9E27D6702A8}" srcOrd="1" destOrd="0" presId="urn:microsoft.com/office/officeart/2005/8/layout/hierarchy1"/>
    <dgm:cxn modelId="{474460AC-9958-4981-BFE8-356141D34203}" type="presParOf" srcId="{343F25D7-F393-45B2-8426-C66B5EAE5B0E}" destId="{D046C0D6-F970-4D43-B14B-5BD215CB71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Río </a:t>
          </a:r>
          <a:r>
            <a:rPr lang="es-ES" dirty="0" err="1" smtClean="0"/>
            <a:t>Xúquer</a:t>
          </a:r>
          <a:r>
            <a:rPr lang="es-ES" dirty="0" smtClean="0"/>
            <a:t>- Sistema Ibérico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Cabriel-</a:t>
          </a:r>
          <a:r>
            <a:rPr lang="es-ES" baseline="0" dirty="0" smtClean="0"/>
            <a:t> Sistema Ibérico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 custLinFactNeighborX="-87229" custLinFactNeighborY="-376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  <dgm:pt modelId="{F6275A34-B0B2-443B-B674-D2DCAE3A4DB8}" type="pres">
      <dgm:prSet presAssocID="{D6F0BB3D-3F88-4F69-A4C5-11AA29FA001A}" presName="Name10" presStyleLbl="parChTrans1D2" presStyleIdx="0" presStyleCnt="1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  <dgm:t>
        <a:bodyPr/>
        <a:lstStyle/>
        <a:p>
          <a:endParaRPr lang="es-ES"/>
        </a:p>
      </dgm:t>
    </dgm:pt>
    <dgm:pt modelId="{1B12421B-07C2-4FDD-8BD0-CB6770FBD494}" type="pres">
      <dgm:prSet presAssocID="{2CACBEC6-B86C-4BFF-9C0E-196D8D354D8B}" presName="composite2" presStyleCnt="0"/>
      <dgm:spPr/>
      <dgm:t>
        <a:bodyPr/>
        <a:lstStyle/>
        <a:p>
          <a:endParaRPr lang="es-ES"/>
        </a:p>
      </dgm:t>
    </dgm:pt>
    <dgm:pt modelId="{A79275BF-24BC-4E01-8FE1-E8FF8C63DF95}" type="pres">
      <dgm:prSet presAssocID="{2CACBEC6-B86C-4BFF-9C0E-196D8D354D8B}" presName="background2" presStyleLbl="node2" presStyleIdx="0" presStyleCnt="1"/>
      <dgm:spPr/>
      <dgm:t>
        <a:bodyPr/>
        <a:lstStyle/>
        <a:p>
          <a:endParaRPr lang="es-ES"/>
        </a:p>
      </dgm:t>
    </dgm:pt>
    <dgm:pt modelId="{C6BFBBD8-9196-4FE4-99DD-BEC096F44B79}" type="pres">
      <dgm:prSet presAssocID="{2CACBEC6-B86C-4BFF-9C0E-196D8D354D8B}" presName="text2" presStyleLbl="fgAcc2" presStyleIdx="0" presStyleCnt="1" custLinFactNeighborX="-81588" custLinFactNeighborY="919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  <dgm:t>
        <a:bodyPr/>
        <a:lstStyle/>
        <a:p>
          <a:endParaRPr lang="es-ES"/>
        </a:p>
      </dgm:t>
    </dgm:pt>
  </dgm:ptLst>
  <dgm:cxnLst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E43B8B93-41FE-4C44-894F-3AC985333B5F}" type="presOf" srcId="{8E2168A4-4400-4BBA-98C9-B34DABA7F714}" destId="{9B2CEA59-C488-4D2E-990C-753498645FE6}" srcOrd="0" destOrd="0" presId="urn:microsoft.com/office/officeart/2005/8/layout/hierarchy1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B81E47B0-FF8C-4188-9EC4-DD381BF4F580}" type="presOf" srcId="{2CACBEC6-B86C-4BFF-9C0E-196D8D354D8B}" destId="{C6BFBBD8-9196-4FE4-99DD-BEC096F44B79}" srcOrd="0" destOrd="0" presId="urn:microsoft.com/office/officeart/2005/8/layout/hierarchy1"/>
    <dgm:cxn modelId="{EA643C0D-E08F-4EBE-8335-52F590A96CE9}" type="presOf" srcId="{BF6D8D40-1BD7-40D9-B1F5-67B1B6E48CDE}" destId="{B8D1A105-D510-463E-855C-0B1DCAA6496D}" srcOrd="0" destOrd="0" presId="urn:microsoft.com/office/officeart/2005/8/layout/hierarchy1"/>
    <dgm:cxn modelId="{B49D515E-C854-4732-8CE0-9D8ADA34DBCB}" type="presOf" srcId="{D6F0BB3D-3F88-4F69-A4C5-11AA29FA001A}" destId="{F6275A34-B0B2-443B-B674-D2DCAE3A4DB8}" srcOrd="0" destOrd="0" presId="urn:microsoft.com/office/officeart/2005/8/layout/hierarchy1"/>
    <dgm:cxn modelId="{B6E508DD-1AB2-4B94-9A0E-F1A911EEEA45}" type="presParOf" srcId="{9B2CEA59-C488-4D2E-990C-753498645FE6}" destId="{06D63F8D-5E22-4EBC-9621-9E2ECF587EA6}" srcOrd="0" destOrd="0" presId="urn:microsoft.com/office/officeart/2005/8/layout/hierarchy1"/>
    <dgm:cxn modelId="{32EBF2CA-EA57-4D3D-8286-932CFC8FDA5E}" type="presParOf" srcId="{06D63F8D-5E22-4EBC-9621-9E2ECF587EA6}" destId="{17FD3F54-E6DD-4D79-85ED-DB74180BD1B4}" srcOrd="0" destOrd="0" presId="urn:microsoft.com/office/officeart/2005/8/layout/hierarchy1"/>
    <dgm:cxn modelId="{2B851171-8C0F-4098-A776-2CF39B834737}" type="presParOf" srcId="{17FD3F54-E6DD-4D79-85ED-DB74180BD1B4}" destId="{DAE77C45-7D84-4006-9154-AFE62DA12E8D}" srcOrd="0" destOrd="0" presId="urn:microsoft.com/office/officeart/2005/8/layout/hierarchy1"/>
    <dgm:cxn modelId="{D7C9DB84-BE8F-4368-A039-1EE6DB26FC49}" type="presParOf" srcId="{17FD3F54-E6DD-4D79-85ED-DB74180BD1B4}" destId="{B8D1A105-D510-463E-855C-0B1DCAA6496D}" srcOrd="1" destOrd="0" presId="urn:microsoft.com/office/officeart/2005/8/layout/hierarchy1"/>
    <dgm:cxn modelId="{306F74B0-FEBD-48A6-B859-AA3EA48C3870}" type="presParOf" srcId="{06D63F8D-5E22-4EBC-9621-9E2ECF587EA6}" destId="{B36FF690-74EA-4A95-A4DC-4DCB7C9CB6C6}" srcOrd="1" destOrd="0" presId="urn:microsoft.com/office/officeart/2005/8/layout/hierarchy1"/>
    <dgm:cxn modelId="{1543C53A-0178-4924-92B7-9EA435F2DB68}" type="presParOf" srcId="{B36FF690-74EA-4A95-A4DC-4DCB7C9CB6C6}" destId="{F6275A34-B0B2-443B-B674-D2DCAE3A4DB8}" srcOrd="0" destOrd="0" presId="urn:microsoft.com/office/officeart/2005/8/layout/hierarchy1"/>
    <dgm:cxn modelId="{465BA11C-AD0C-4922-A7C3-FB183CF4538B}" type="presParOf" srcId="{B36FF690-74EA-4A95-A4DC-4DCB7C9CB6C6}" destId="{AA2224E8-FA29-44E7-B6A5-C748FCDC9694}" srcOrd="1" destOrd="0" presId="urn:microsoft.com/office/officeart/2005/8/layout/hierarchy1"/>
    <dgm:cxn modelId="{E7C43D7D-6889-487C-8802-D4461C85DA69}" type="presParOf" srcId="{AA2224E8-FA29-44E7-B6A5-C748FCDC9694}" destId="{1B12421B-07C2-4FDD-8BD0-CB6770FBD494}" srcOrd="0" destOrd="0" presId="urn:microsoft.com/office/officeart/2005/8/layout/hierarchy1"/>
    <dgm:cxn modelId="{9E2A27CE-1520-44E4-B48D-084B1323346A}" type="presParOf" srcId="{1B12421B-07C2-4FDD-8BD0-CB6770FBD494}" destId="{A79275BF-24BC-4E01-8FE1-E8FF8C63DF95}" srcOrd="0" destOrd="0" presId="urn:microsoft.com/office/officeart/2005/8/layout/hierarchy1"/>
    <dgm:cxn modelId="{1AE466C5-BA22-41BC-BE0D-056DD512C819}" type="presParOf" srcId="{1B12421B-07C2-4FDD-8BD0-CB6770FBD494}" destId="{C6BFBBD8-9196-4FE4-99DD-BEC096F44B79}" srcOrd="1" destOrd="0" presId="urn:microsoft.com/office/officeart/2005/8/layout/hierarchy1"/>
    <dgm:cxn modelId="{AACB953E-F8F1-4AF6-AF90-42E3921DEB02}" type="presParOf" srcId="{AA2224E8-FA29-44E7-B6A5-C748FCDC9694}" destId="{E222ECFD-F0B1-485F-ADEE-9E20E19D460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Río Segura- </a:t>
          </a:r>
        </a:p>
        <a:p>
          <a:r>
            <a:rPr lang="es-ES" dirty="0" smtClean="0"/>
            <a:t>Cordillera subbética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Mundo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 custScaleX="181775" custLinFactNeighborX="-29367" custLinFactNeighborY="-640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  <dgm:pt modelId="{F6275A34-B0B2-443B-B674-D2DCAE3A4DB8}" type="pres">
      <dgm:prSet presAssocID="{D6F0BB3D-3F88-4F69-A4C5-11AA29FA001A}" presName="Name10" presStyleLbl="parChTrans1D2" presStyleIdx="0" presStyleCnt="1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  <dgm:t>
        <a:bodyPr/>
        <a:lstStyle/>
        <a:p>
          <a:endParaRPr lang="es-ES"/>
        </a:p>
      </dgm:t>
    </dgm:pt>
    <dgm:pt modelId="{1B12421B-07C2-4FDD-8BD0-CB6770FBD494}" type="pres">
      <dgm:prSet presAssocID="{2CACBEC6-B86C-4BFF-9C0E-196D8D354D8B}" presName="composite2" presStyleCnt="0"/>
      <dgm:spPr/>
      <dgm:t>
        <a:bodyPr/>
        <a:lstStyle/>
        <a:p>
          <a:endParaRPr lang="es-ES"/>
        </a:p>
      </dgm:t>
    </dgm:pt>
    <dgm:pt modelId="{A79275BF-24BC-4E01-8FE1-E8FF8C63DF95}" type="pres">
      <dgm:prSet presAssocID="{2CACBEC6-B86C-4BFF-9C0E-196D8D354D8B}" presName="background2" presStyleLbl="node2" presStyleIdx="0" presStyleCnt="1"/>
      <dgm:spPr/>
      <dgm:t>
        <a:bodyPr/>
        <a:lstStyle/>
        <a:p>
          <a:endParaRPr lang="es-ES"/>
        </a:p>
      </dgm:t>
    </dgm:pt>
    <dgm:pt modelId="{C6BFBBD8-9196-4FE4-99DD-BEC096F44B79}" type="pres">
      <dgm:prSet presAssocID="{2CACBEC6-B86C-4BFF-9C0E-196D8D354D8B}" presName="text2" presStyleLbl="fgAcc2" presStyleIdx="0" presStyleCnt="1" custLinFactNeighborX="-73597" custLinFactNeighborY="-482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  <dgm:t>
        <a:bodyPr/>
        <a:lstStyle/>
        <a:p>
          <a:endParaRPr lang="es-ES"/>
        </a:p>
      </dgm:t>
    </dgm:pt>
  </dgm:ptLst>
  <dgm:cxnLst>
    <dgm:cxn modelId="{ECBAA252-C58E-47AE-AC4D-150EAE8217DC}" type="presOf" srcId="{8E2168A4-4400-4BBA-98C9-B34DABA7F714}" destId="{9B2CEA59-C488-4D2E-990C-753498645FE6}" srcOrd="0" destOrd="0" presId="urn:microsoft.com/office/officeart/2005/8/layout/hierarchy1"/>
    <dgm:cxn modelId="{CC3F6ECA-E5DD-4C40-B9A7-7A632610D901}" type="presOf" srcId="{2CACBEC6-B86C-4BFF-9C0E-196D8D354D8B}" destId="{C6BFBBD8-9196-4FE4-99DD-BEC096F44B79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DFDD5F16-BE5C-407C-A6EC-DAB5F24ACA6A}" type="presOf" srcId="{BF6D8D40-1BD7-40D9-B1F5-67B1B6E48CDE}" destId="{B8D1A105-D510-463E-855C-0B1DCAA6496D}" srcOrd="0" destOrd="0" presId="urn:microsoft.com/office/officeart/2005/8/layout/hierarchy1"/>
    <dgm:cxn modelId="{C684E4C8-EEC4-49A4-99DD-A4181FF2AF3C}" type="presOf" srcId="{D6F0BB3D-3F88-4F69-A4C5-11AA29FA001A}" destId="{F6275A34-B0B2-443B-B674-D2DCAE3A4DB8}" srcOrd="0" destOrd="0" presId="urn:microsoft.com/office/officeart/2005/8/layout/hierarchy1"/>
    <dgm:cxn modelId="{04483238-96F2-432C-9CE8-674C4BC5C177}" type="presParOf" srcId="{9B2CEA59-C488-4D2E-990C-753498645FE6}" destId="{06D63F8D-5E22-4EBC-9621-9E2ECF587EA6}" srcOrd="0" destOrd="0" presId="urn:microsoft.com/office/officeart/2005/8/layout/hierarchy1"/>
    <dgm:cxn modelId="{0887B144-3C6F-4E16-9F9F-31947800E79B}" type="presParOf" srcId="{06D63F8D-5E22-4EBC-9621-9E2ECF587EA6}" destId="{17FD3F54-E6DD-4D79-85ED-DB74180BD1B4}" srcOrd="0" destOrd="0" presId="urn:microsoft.com/office/officeart/2005/8/layout/hierarchy1"/>
    <dgm:cxn modelId="{CF5180BB-CD37-4227-BC86-02CE2D28F560}" type="presParOf" srcId="{17FD3F54-E6DD-4D79-85ED-DB74180BD1B4}" destId="{DAE77C45-7D84-4006-9154-AFE62DA12E8D}" srcOrd="0" destOrd="0" presId="urn:microsoft.com/office/officeart/2005/8/layout/hierarchy1"/>
    <dgm:cxn modelId="{705DEFF3-35B1-4010-BB8A-C91650023D3A}" type="presParOf" srcId="{17FD3F54-E6DD-4D79-85ED-DB74180BD1B4}" destId="{B8D1A105-D510-463E-855C-0B1DCAA6496D}" srcOrd="1" destOrd="0" presId="urn:microsoft.com/office/officeart/2005/8/layout/hierarchy1"/>
    <dgm:cxn modelId="{88E6E8D9-06B2-44E2-94BD-96CF24C64F7A}" type="presParOf" srcId="{06D63F8D-5E22-4EBC-9621-9E2ECF587EA6}" destId="{B36FF690-74EA-4A95-A4DC-4DCB7C9CB6C6}" srcOrd="1" destOrd="0" presId="urn:microsoft.com/office/officeart/2005/8/layout/hierarchy1"/>
    <dgm:cxn modelId="{DDCA990B-2269-4E54-91FD-C427F90EAC66}" type="presParOf" srcId="{B36FF690-74EA-4A95-A4DC-4DCB7C9CB6C6}" destId="{F6275A34-B0B2-443B-B674-D2DCAE3A4DB8}" srcOrd="0" destOrd="0" presId="urn:microsoft.com/office/officeart/2005/8/layout/hierarchy1"/>
    <dgm:cxn modelId="{096EB640-EB8A-4BD6-9D98-126EDAE66639}" type="presParOf" srcId="{B36FF690-74EA-4A95-A4DC-4DCB7C9CB6C6}" destId="{AA2224E8-FA29-44E7-B6A5-C748FCDC9694}" srcOrd="1" destOrd="0" presId="urn:microsoft.com/office/officeart/2005/8/layout/hierarchy1"/>
    <dgm:cxn modelId="{E507E5C6-3A1F-43F0-B306-E740C31675EC}" type="presParOf" srcId="{AA2224E8-FA29-44E7-B6A5-C748FCDC9694}" destId="{1B12421B-07C2-4FDD-8BD0-CB6770FBD494}" srcOrd="0" destOrd="0" presId="urn:microsoft.com/office/officeart/2005/8/layout/hierarchy1"/>
    <dgm:cxn modelId="{BF7CF338-7667-4D30-9705-E29915AAD882}" type="presParOf" srcId="{1B12421B-07C2-4FDD-8BD0-CB6770FBD494}" destId="{A79275BF-24BC-4E01-8FE1-E8FF8C63DF95}" srcOrd="0" destOrd="0" presId="urn:microsoft.com/office/officeart/2005/8/layout/hierarchy1"/>
    <dgm:cxn modelId="{EE822397-7E6A-48F9-B5D1-6E8FEA739D1D}" type="presParOf" srcId="{1B12421B-07C2-4FDD-8BD0-CB6770FBD494}" destId="{C6BFBBD8-9196-4FE4-99DD-BEC096F44B79}" srcOrd="1" destOrd="0" presId="urn:microsoft.com/office/officeart/2005/8/layout/hierarchy1"/>
    <dgm:cxn modelId="{160236B0-A77C-4566-A7BD-28915FE89E58}" type="presParOf" srcId="{AA2224E8-FA29-44E7-B6A5-C748FCDC9694}" destId="{E222ECFD-F0B1-485F-ADEE-9E20E19D460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Galicia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Miño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63C7AE61-280B-45D5-9A72-6BBC893A9BB3}">
      <dgm:prSet phldrT="[Texto]"/>
      <dgm:spPr/>
      <dgm:t>
        <a:bodyPr/>
        <a:lstStyle/>
        <a:p>
          <a:r>
            <a:rPr lang="es-ES" dirty="0" smtClean="0"/>
            <a:t>Ulla </a:t>
          </a:r>
          <a:endParaRPr lang="es-ES" dirty="0"/>
        </a:p>
      </dgm:t>
    </dgm:pt>
    <dgm:pt modelId="{FEB0D94C-87F3-46B9-9A55-0E88D394135A}" type="parTrans" cxnId="{2898BC83-6622-4ED1-B6D0-39E495B54044}">
      <dgm:prSet/>
      <dgm:spPr/>
      <dgm:t>
        <a:bodyPr/>
        <a:lstStyle/>
        <a:p>
          <a:endParaRPr lang="es-ES"/>
        </a:p>
      </dgm:t>
    </dgm:pt>
    <dgm:pt modelId="{B0AA873D-8F49-4AC8-B05B-563CE3E7DB6B}" type="sibTrans" cxnId="{2898BC83-6622-4ED1-B6D0-39E495B54044}">
      <dgm:prSet/>
      <dgm:spPr/>
      <dgm:t>
        <a:bodyPr/>
        <a:lstStyle/>
        <a:p>
          <a:endParaRPr lang="es-ES"/>
        </a:p>
      </dgm:t>
    </dgm:pt>
    <dgm:pt modelId="{3531EF4A-6C6A-498B-8408-0EF27F80B270}">
      <dgm:prSet phldrT="[Texto]"/>
      <dgm:spPr/>
      <dgm:t>
        <a:bodyPr/>
        <a:lstStyle/>
        <a:p>
          <a:r>
            <a:rPr lang="es-ES" dirty="0" smtClean="0"/>
            <a:t>Tambre </a:t>
          </a:r>
          <a:endParaRPr lang="es-ES" dirty="0"/>
        </a:p>
      </dgm:t>
    </dgm:pt>
    <dgm:pt modelId="{F891CE23-77E7-4702-9C63-8DCF75B30087}" type="parTrans" cxnId="{3688E0A2-3404-4427-9136-C823DB7607FA}">
      <dgm:prSet/>
      <dgm:spPr/>
      <dgm:t>
        <a:bodyPr/>
        <a:lstStyle/>
        <a:p>
          <a:endParaRPr lang="es-ES"/>
        </a:p>
      </dgm:t>
    </dgm:pt>
    <dgm:pt modelId="{699C92F9-30AF-43CE-8F5E-6946DF3CA0F9}" type="sibTrans" cxnId="{3688E0A2-3404-4427-9136-C823DB7607FA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</dgm:pt>
    <dgm:pt modelId="{17FD3F54-E6DD-4D79-85ED-DB74180BD1B4}" type="pres">
      <dgm:prSet presAssocID="{BF6D8D40-1BD7-40D9-B1F5-67B1B6E48CDE}" presName="composite" presStyleCnt="0"/>
      <dgm:spPr/>
    </dgm:pt>
    <dgm:pt modelId="{DAE77C45-7D84-4006-9154-AFE62DA12E8D}" type="pres">
      <dgm:prSet presAssocID="{BF6D8D40-1BD7-40D9-B1F5-67B1B6E48CDE}" presName="background" presStyleLbl="node0" presStyleIdx="0" presStyleCnt="1"/>
      <dgm:spPr/>
    </dgm:pt>
    <dgm:pt modelId="{B8D1A105-D510-463E-855C-0B1DCAA6496D}" type="pres">
      <dgm:prSet presAssocID="{BF6D8D40-1BD7-40D9-B1F5-67B1B6E48CD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</dgm:pt>
    <dgm:pt modelId="{F6275A34-B0B2-443B-B674-D2DCAE3A4DB8}" type="pres">
      <dgm:prSet presAssocID="{D6F0BB3D-3F88-4F69-A4C5-11AA29FA001A}" presName="Name10" presStyleLbl="parChTrans1D2" presStyleIdx="0" presStyleCnt="3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</dgm:pt>
    <dgm:pt modelId="{1B12421B-07C2-4FDD-8BD0-CB6770FBD494}" type="pres">
      <dgm:prSet presAssocID="{2CACBEC6-B86C-4BFF-9C0E-196D8D354D8B}" presName="composite2" presStyleCnt="0"/>
      <dgm:spPr/>
    </dgm:pt>
    <dgm:pt modelId="{A79275BF-24BC-4E01-8FE1-E8FF8C63DF95}" type="pres">
      <dgm:prSet presAssocID="{2CACBEC6-B86C-4BFF-9C0E-196D8D354D8B}" presName="background2" presStyleLbl="node2" presStyleIdx="0" presStyleCnt="3"/>
      <dgm:spPr/>
    </dgm:pt>
    <dgm:pt modelId="{C6BFBBD8-9196-4FE4-99DD-BEC096F44B79}" type="pres">
      <dgm:prSet presAssocID="{2CACBEC6-B86C-4BFF-9C0E-196D8D354D8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</dgm:pt>
    <dgm:pt modelId="{0A4A7E04-0CEA-4FD9-A30D-3E59FDC0CCC3}" type="pres">
      <dgm:prSet presAssocID="{FEB0D94C-87F3-46B9-9A55-0E88D394135A}" presName="Name10" presStyleLbl="parChTrans1D2" presStyleIdx="1" presStyleCnt="3"/>
      <dgm:spPr/>
      <dgm:t>
        <a:bodyPr/>
        <a:lstStyle/>
        <a:p>
          <a:endParaRPr lang="es-ES"/>
        </a:p>
      </dgm:t>
    </dgm:pt>
    <dgm:pt modelId="{343F25D7-F393-45B2-8426-C66B5EAE5B0E}" type="pres">
      <dgm:prSet presAssocID="{63C7AE61-280B-45D5-9A72-6BBC893A9BB3}" presName="hierRoot2" presStyleCnt="0"/>
      <dgm:spPr/>
    </dgm:pt>
    <dgm:pt modelId="{43F6E564-5348-495E-AEDD-A32238789DF7}" type="pres">
      <dgm:prSet presAssocID="{63C7AE61-280B-45D5-9A72-6BBC893A9BB3}" presName="composite2" presStyleCnt="0"/>
      <dgm:spPr/>
    </dgm:pt>
    <dgm:pt modelId="{5554AA68-B77C-4E32-89FE-9C712C2B900C}" type="pres">
      <dgm:prSet presAssocID="{63C7AE61-280B-45D5-9A72-6BBC893A9BB3}" presName="background2" presStyleLbl="node2" presStyleIdx="1" presStyleCnt="3"/>
      <dgm:spPr/>
    </dgm:pt>
    <dgm:pt modelId="{99F5E763-0BD8-40B0-8301-F9E27D6702A8}" type="pres">
      <dgm:prSet presAssocID="{63C7AE61-280B-45D5-9A72-6BBC893A9BB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46C0D6-F970-4D43-B14B-5BD215CB71E4}" type="pres">
      <dgm:prSet presAssocID="{63C7AE61-280B-45D5-9A72-6BBC893A9BB3}" presName="hierChild3" presStyleCnt="0"/>
      <dgm:spPr/>
    </dgm:pt>
    <dgm:pt modelId="{AEACA15F-5D74-4A13-A02C-4F580875CC4A}" type="pres">
      <dgm:prSet presAssocID="{F891CE23-77E7-4702-9C63-8DCF75B30087}" presName="Name10" presStyleLbl="parChTrans1D2" presStyleIdx="2" presStyleCnt="3"/>
      <dgm:spPr/>
      <dgm:t>
        <a:bodyPr/>
        <a:lstStyle/>
        <a:p>
          <a:endParaRPr lang="es-ES"/>
        </a:p>
      </dgm:t>
    </dgm:pt>
    <dgm:pt modelId="{F5D16A14-83DD-4032-BE0B-8D21DDF7BBD0}" type="pres">
      <dgm:prSet presAssocID="{3531EF4A-6C6A-498B-8408-0EF27F80B270}" presName="hierRoot2" presStyleCnt="0"/>
      <dgm:spPr/>
    </dgm:pt>
    <dgm:pt modelId="{6E93F87A-D76B-42FA-9BBB-19EA1E165D37}" type="pres">
      <dgm:prSet presAssocID="{3531EF4A-6C6A-498B-8408-0EF27F80B270}" presName="composite2" presStyleCnt="0"/>
      <dgm:spPr/>
    </dgm:pt>
    <dgm:pt modelId="{943DAE83-C571-4AB5-9AF5-376BC4548F05}" type="pres">
      <dgm:prSet presAssocID="{3531EF4A-6C6A-498B-8408-0EF27F80B270}" presName="background2" presStyleLbl="node2" presStyleIdx="2" presStyleCnt="3"/>
      <dgm:spPr/>
    </dgm:pt>
    <dgm:pt modelId="{41695109-0391-4804-B439-0832DF1234DD}" type="pres">
      <dgm:prSet presAssocID="{3531EF4A-6C6A-498B-8408-0EF27F80B270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5CF9CD-AFF1-4135-95F3-333AC8E4DDC2}" type="pres">
      <dgm:prSet presAssocID="{3531EF4A-6C6A-498B-8408-0EF27F80B270}" presName="hierChild3" presStyleCnt="0"/>
      <dgm:spPr/>
    </dgm:pt>
  </dgm:ptLst>
  <dgm:cxnLst>
    <dgm:cxn modelId="{F36CDA38-8627-48A1-AE57-AD2B6DF5ACA4}" type="presOf" srcId="{FEB0D94C-87F3-46B9-9A55-0E88D394135A}" destId="{0A4A7E04-0CEA-4FD9-A30D-3E59FDC0CCC3}" srcOrd="0" destOrd="0" presId="urn:microsoft.com/office/officeart/2005/8/layout/hierarchy1"/>
    <dgm:cxn modelId="{2898BC83-6622-4ED1-B6D0-39E495B54044}" srcId="{BF6D8D40-1BD7-40D9-B1F5-67B1B6E48CDE}" destId="{63C7AE61-280B-45D5-9A72-6BBC893A9BB3}" srcOrd="1" destOrd="0" parTransId="{FEB0D94C-87F3-46B9-9A55-0E88D394135A}" sibTransId="{B0AA873D-8F49-4AC8-B05B-563CE3E7DB6B}"/>
    <dgm:cxn modelId="{9BAFA1B4-35F3-4309-9439-752A8D6F53E4}" type="presOf" srcId="{2CACBEC6-B86C-4BFF-9C0E-196D8D354D8B}" destId="{C6BFBBD8-9196-4FE4-99DD-BEC096F44B79}" srcOrd="0" destOrd="0" presId="urn:microsoft.com/office/officeart/2005/8/layout/hierarchy1"/>
    <dgm:cxn modelId="{64889153-5889-4364-9434-A35F6768A077}" type="presOf" srcId="{F891CE23-77E7-4702-9C63-8DCF75B30087}" destId="{AEACA15F-5D74-4A13-A02C-4F580875CC4A}" srcOrd="0" destOrd="0" presId="urn:microsoft.com/office/officeart/2005/8/layout/hierarchy1"/>
    <dgm:cxn modelId="{3AF56B3C-7A72-4EF9-BAAA-9923747106B4}" type="presOf" srcId="{D6F0BB3D-3F88-4F69-A4C5-11AA29FA001A}" destId="{F6275A34-B0B2-443B-B674-D2DCAE3A4DB8}" srcOrd="0" destOrd="0" presId="urn:microsoft.com/office/officeart/2005/8/layout/hierarchy1"/>
    <dgm:cxn modelId="{7F250FBA-0A5A-41BE-8C91-0D3F853FF91C}" type="presOf" srcId="{BF6D8D40-1BD7-40D9-B1F5-67B1B6E48CDE}" destId="{B8D1A105-D510-463E-855C-0B1DCAA6496D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6345841B-F98F-4FDF-8A02-090DEFEB8C9E}" type="presOf" srcId="{3531EF4A-6C6A-498B-8408-0EF27F80B270}" destId="{41695109-0391-4804-B439-0832DF1234DD}" srcOrd="0" destOrd="0" presId="urn:microsoft.com/office/officeart/2005/8/layout/hierarchy1"/>
    <dgm:cxn modelId="{2429324C-6693-4103-A2B8-BCEB24543763}" type="presOf" srcId="{8E2168A4-4400-4BBA-98C9-B34DABA7F714}" destId="{9B2CEA59-C488-4D2E-990C-753498645FE6}" srcOrd="0" destOrd="0" presId="urn:microsoft.com/office/officeart/2005/8/layout/hierarchy1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3688E0A2-3404-4427-9136-C823DB7607FA}" srcId="{BF6D8D40-1BD7-40D9-B1F5-67B1B6E48CDE}" destId="{3531EF4A-6C6A-498B-8408-0EF27F80B270}" srcOrd="2" destOrd="0" parTransId="{F891CE23-77E7-4702-9C63-8DCF75B30087}" sibTransId="{699C92F9-30AF-43CE-8F5E-6946DF3CA0F9}"/>
    <dgm:cxn modelId="{6799D4A2-6E21-4674-9F36-019003089A25}" type="presOf" srcId="{63C7AE61-280B-45D5-9A72-6BBC893A9BB3}" destId="{99F5E763-0BD8-40B0-8301-F9E27D6702A8}" srcOrd="0" destOrd="0" presId="urn:microsoft.com/office/officeart/2005/8/layout/hierarchy1"/>
    <dgm:cxn modelId="{59435E88-5912-45F8-AB16-0513AC71EE63}" type="presParOf" srcId="{9B2CEA59-C488-4D2E-990C-753498645FE6}" destId="{06D63F8D-5E22-4EBC-9621-9E2ECF587EA6}" srcOrd="0" destOrd="0" presId="urn:microsoft.com/office/officeart/2005/8/layout/hierarchy1"/>
    <dgm:cxn modelId="{EA1D8EA5-4154-482B-8DA9-989AA137AB0D}" type="presParOf" srcId="{06D63F8D-5E22-4EBC-9621-9E2ECF587EA6}" destId="{17FD3F54-E6DD-4D79-85ED-DB74180BD1B4}" srcOrd="0" destOrd="0" presId="urn:microsoft.com/office/officeart/2005/8/layout/hierarchy1"/>
    <dgm:cxn modelId="{8ED402B8-E1EB-44DA-88CB-F6C3430F09AA}" type="presParOf" srcId="{17FD3F54-E6DD-4D79-85ED-DB74180BD1B4}" destId="{DAE77C45-7D84-4006-9154-AFE62DA12E8D}" srcOrd="0" destOrd="0" presId="urn:microsoft.com/office/officeart/2005/8/layout/hierarchy1"/>
    <dgm:cxn modelId="{0B4E036A-BD1A-4ADF-B872-A6F48B664066}" type="presParOf" srcId="{17FD3F54-E6DD-4D79-85ED-DB74180BD1B4}" destId="{B8D1A105-D510-463E-855C-0B1DCAA6496D}" srcOrd="1" destOrd="0" presId="urn:microsoft.com/office/officeart/2005/8/layout/hierarchy1"/>
    <dgm:cxn modelId="{3BB3753E-AE55-41D7-BDC7-CBE11EA608BB}" type="presParOf" srcId="{06D63F8D-5E22-4EBC-9621-9E2ECF587EA6}" destId="{B36FF690-74EA-4A95-A4DC-4DCB7C9CB6C6}" srcOrd="1" destOrd="0" presId="urn:microsoft.com/office/officeart/2005/8/layout/hierarchy1"/>
    <dgm:cxn modelId="{8A7DA4BD-30A5-48E4-B16C-C231A61F2A98}" type="presParOf" srcId="{B36FF690-74EA-4A95-A4DC-4DCB7C9CB6C6}" destId="{F6275A34-B0B2-443B-B674-D2DCAE3A4DB8}" srcOrd="0" destOrd="0" presId="urn:microsoft.com/office/officeart/2005/8/layout/hierarchy1"/>
    <dgm:cxn modelId="{BD28D255-951A-4F88-893B-2CB931C3D414}" type="presParOf" srcId="{B36FF690-74EA-4A95-A4DC-4DCB7C9CB6C6}" destId="{AA2224E8-FA29-44E7-B6A5-C748FCDC9694}" srcOrd="1" destOrd="0" presId="urn:microsoft.com/office/officeart/2005/8/layout/hierarchy1"/>
    <dgm:cxn modelId="{65743988-6056-4B36-B83D-ADDC14D49CF2}" type="presParOf" srcId="{AA2224E8-FA29-44E7-B6A5-C748FCDC9694}" destId="{1B12421B-07C2-4FDD-8BD0-CB6770FBD494}" srcOrd="0" destOrd="0" presId="urn:microsoft.com/office/officeart/2005/8/layout/hierarchy1"/>
    <dgm:cxn modelId="{A72911F4-5D17-45E1-931F-6D6FBBE6E77E}" type="presParOf" srcId="{1B12421B-07C2-4FDD-8BD0-CB6770FBD494}" destId="{A79275BF-24BC-4E01-8FE1-E8FF8C63DF95}" srcOrd="0" destOrd="0" presId="urn:microsoft.com/office/officeart/2005/8/layout/hierarchy1"/>
    <dgm:cxn modelId="{4EFF5761-47F6-4C50-ADC5-C7188DC3EC00}" type="presParOf" srcId="{1B12421B-07C2-4FDD-8BD0-CB6770FBD494}" destId="{C6BFBBD8-9196-4FE4-99DD-BEC096F44B79}" srcOrd="1" destOrd="0" presId="urn:microsoft.com/office/officeart/2005/8/layout/hierarchy1"/>
    <dgm:cxn modelId="{85655D74-307C-48C3-AD70-EC02E72389AD}" type="presParOf" srcId="{AA2224E8-FA29-44E7-B6A5-C748FCDC9694}" destId="{E222ECFD-F0B1-485F-ADEE-9E20E19D460A}" srcOrd="1" destOrd="0" presId="urn:microsoft.com/office/officeart/2005/8/layout/hierarchy1"/>
    <dgm:cxn modelId="{906BDF6B-A4AC-4E88-A023-C45989914748}" type="presParOf" srcId="{B36FF690-74EA-4A95-A4DC-4DCB7C9CB6C6}" destId="{0A4A7E04-0CEA-4FD9-A30D-3E59FDC0CCC3}" srcOrd="2" destOrd="0" presId="urn:microsoft.com/office/officeart/2005/8/layout/hierarchy1"/>
    <dgm:cxn modelId="{10940385-2146-463D-BB14-DB98790C0C5E}" type="presParOf" srcId="{B36FF690-74EA-4A95-A4DC-4DCB7C9CB6C6}" destId="{343F25D7-F393-45B2-8426-C66B5EAE5B0E}" srcOrd="3" destOrd="0" presId="urn:microsoft.com/office/officeart/2005/8/layout/hierarchy1"/>
    <dgm:cxn modelId="{AC4948B8-4E68-4DC5-9D9B-77D746A4ED9C}" type="presParOf" srcId="{343F25D7-F393-45B2-8426-C66B5EAE5B0E}" destId="{43F6E564-5348-495E-AEDD-A32238789DF7}" srcOrd="0" destOrd="0" presId="urn:microsoft.com/office/officeart/2005/8/layout/hierarchy1"/>
    <dgm:cxn modelId="{59612FDC-B304-4050-8C20-852E2775EF1B}" type="presParOf" srcId="{43F6E564-5348-495E-AEDD-A32238789DF7}" destId="{5554AA68-B77C-4E32-89FE-9C712C2B900C}" srcOrd="0" destOrd="0" presId="urn:microsoft.com/office/officeart/2005/8/layout/hierarchy1"/>
    <dgm:cxn modelId="{6525263E-A219-424F-BAEF-1E41138B208C}" type="presParOf" srcId="{43F6E564-5348-495E-AEDD-A32238789DF7}" destId="{99F5E763-0BD8-40B0-8301-F9E27D6702A8}" srcOrd="1" destOrd="0" presId="urn:microsoft.com/office/officeart/2005/8/layout/hierarchy1"/>
    <dgm:cxn modelId="{0DE22EDB-EFFD-4CAE-BF65-84AB04D76240}" type="presParOf" srcId="{343F25D7-F393-45B2-8426-C66B5EAE5B0E}" destId="{D046C0D6-F970-4D43-B14B-5BD215CB71E4}" srcOrd="1" destOrd="0" presId="urn:microsoft.com/office/officeart/2005/8/layout/hierarchy1"/>
    <dgm:cxn modelId="{F1978FFF-3ECC-40C4-BA39-E8BF9E37E90F}" type="presParOf" srcId="{B36FF690-74EA-4A95-A4DC-4DCB7C9CB6C6}" destId="{AEACA15F-5D74-4A13-A02C-4F580875CC4A}" srcOrd="4" destOrd="0" presId="urn:microsoft.com/office/officeart/2005/8/layout/hierarchy1"/>
    <dgm:cxn modelId="{F4D122BE-3785-423F-A456-425DC42C8F30}" type="presParOf" srcId="{B36FF690-74EA-4A95-A4DC-4DCB7C9CB6C6}" destId="{F5D16A14-83DD-4032-BE0B-8D21DDF7BBD0}" srcOrd="5" destOrd="0" presId="urn:microsoft.com/office/officeart/2005/8/layout/hierarchy1"/>
    <dgm:cxn modelId="{400E3197-B964-440B-8DB8-B612498E7D8E}" type="presParOf" srcId="{F5D16A14-83DD-4032-BE0B-8D21DDF7BBD0}" destId="{6E93F87A-D76B-42FA-9BBB-19EA1E165D37}" srcOrd="0" destOrd="0" presId="urn:microsoft.com/office/officeart/2005/8/layout/hierarchy1"/>
    <dgm:cxn modelId="{C2A9BF91-A418-49E0-BC47-8BEA7111A939}" type="presParOf" srcId="{6E93F87A-D76B-42FA-9BBB-19EA1E165D37}" destId="{943DAE83-C571-4AB5-9AF5-376BC4548F05}" srcOrd="0" destOrd="0" presId="urn:microsoft.com/office/officeart/2005/8/layout/hierarchy1"/>
    <dgm:cxn modelId="{3B9BF9AC-8E55-4F62-B247-E2CF135261B9}" type="presParOf" srcId="{6E93F87A-D76B-42FA-9BBB-19EA1E165D37}" destId="{41695109-0391-4804-B439-0832DF1234DD}" srcOrd="1" destOrd="0" presId="urn:microsoft.com/office/officeart/2005/8/layout/hierarchy1"/>
    <dgm:cxn modelId="{857B1E74-CB57-4D24-8895-F2932594BB2D}" type="presParOf" srcId="{F5D16A14-83DD-4032-BE0B-8D21DDF7BBD0}" destId="{5F5CF9CD-AFF1-4135-95F3-333AC8E4DDC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 custT="1"/>
      <dgm:spPr/>
      <dgm:t>
        <a:bodyPr/>
        <a:lstStyle/>
        <a:p>
          <a:r>
            <a:rPr lang="es-ES" sz="1600" b="1" dirty="0" smtClean="0"/>
            <a:t>Andalucía</a:t>
          </a:r>
          <a:endParaRPr lang="es-ES" sz="1600" b="1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Guadalquivir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63C7AE61-280B-45D5-9A72-6BBC893A9BB3}">
      <dgm:prSet phldrT="[Texto]"/>
      <dgm:spPr/>
      <dgm:t>
        <a:bodyPr/>
        <a:lstStyle/>
        <a:p>
          <a:r>
            <a:rPr lang="es-ES" dirty="0" smtClean="0"/>
            <a:t>Guadiana</a:t>
          </a:r>
          <a:endParaRPr lang="es-ES" dirty="0"/>
        </a:p>
      </dgm:t>
    </dgm:pt>
    <dgm:pt modelId="{FEB0D94C-87F3-46B9-9A55-0E88D394135A}" type="parTrans" cxnId="{2898BC83-6622-4ED1-B6D0-39E495B54044}">
      <dgm:prSet/>
      <dgm:spPr/>
      <dgm:t>
        <a:bodyPr/>
        <a:lstStyle/>
        <a:p>
          <a:endParaRPr lang="es-ES"/>
        </a:p>
      </dgm:t>
    </dgm:pt>
    <dgm:pt modelId="{B0AA873D-8F49-4AC8-B05B-563CE3E7DB6B}" type="sibTrans" cxnId="{2898BC83-6622-4ED1-B6D0-39E495B54044}">
      <dgm:prSet/>
      <dgm:spPr/>
      <dgm:t>
        <a:bodyPr/>
        <a:lstStyle/>
        <a:p>
          <a:endParaRPr lang="es-ES"/>
        </a:p>
      </dgm:t>
    </dgm:pt>
    <dgm:pt modelId="{BF934117-ECFD-47BE-AA20-A0D83EB07C55}">
      <dgm:prSet phldrT="[Texto]"/>
      <dgm:spPr/>
      <dgm:t>
        <a:bodyPr/>
        <a:lstStyle/>
        <a:p>
          <a:r>
            <a:rPr lang="es-ES" dirty="0" smtClean="0"/>
            <a:t>Guadalete</a:t>
          </a:r>
          <a:endParaRPr lang="es-ES" dirty="0"/>
        </a:p>
      </dgm:t>
    </dgm:pt>
    <dgm:pt modelId="{1A5F88C6-11F6-4202-9B70-CA5A18D43E0E}" type="parTrans" cxnId="{43E79BDF-7D89-4C41-8368-D6681322C034}">
      <dgm:prSet/>
      <dgm:spPr/>
      <dgm:t>
        <a:bodyPr/>
        <a:lstStyle/>
        <a:p>
          <a:endParaRPr lang="es-ES"/>
        </a:p>
      </dgm:t>
    </dgm:pt>
    <dgm:pt modelId="{E6180C3A-C4C0-48CD-AA56-BE5389BBED7B}" type="sibTrans" cxnId="{43E79BDF-7D89-4C41-8368-D6681322C034}">
      <dgm:prSet/>
      <dgm:spPr/>
      <dgm:t>
        <a:bodyPr/>
        <a:lstStyle/>
        <a:p>
          <a:endParaRPr lang="es-ES"/>
        </a:p>
      </dgm:t>
    </dgm:pt>
    <dgm:pt modelId="{A352C313-3ED9-4FD7-897E-465ABA23544C}">
      <dgm:prSet phldrT="[Texto]"/>
      <dgm:spPr/>
      <dgm:t>
        <a:bodyPr/>
        <a:lstStyle/>
        <a:p>
          <a:r>
            <a:rPr lang="es-ES" dirty="0" smtClean="0"/>
            <a:t>Odiel  Tinto</a:t>
          </a:r>
          <a:endParaRPr lang="es-ES" dirty="0"/>
        </a:p>
      </dgm:t>
    </dgm:pt>
    <dgm:pt modelId="{774F08F5-2DFD-4139-B618-FAEF0803136A}" type="parTrans" cxnId="{11B084DB-5851-4029-9084-9BE2340D6122}">
      <dgm:prSet/>
      <dgm:spPr/>
      <dgm:t>
        <a:bodyPr/>
        <a:lstStyle/>
        <a:p>
          <a:endParaRPr lang="es-ES"/>
        </a:p>
      </dgm:t>
    </dgm:pt>
    <dgm:pt modelId="{5CA04A1A-BCAD-4F4E-A7B0-A18DE2A92E34}" type="sibTrans" cxnId="{11B084DB-5851-4029-9084-9BE2340D6122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2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2" custScaleX="1172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  <dgm:pt modelId="{F6275A34-B0B2-443B-B674-D2DCAE3A4DB8}" type="pres">
      <dgm:prSet presAssocID="{D6F0BB3D-3F88-4F69-A4C5-11AA29FA001A}" presName="Name10" presStyleLbl="parChTrans1D2" presStyleIdx="0" presStyleCnt="3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  <dgm:t>
        <a:bodyPr/>
        <a:lstStyle/>
        <a:p>
          <a:endParaRPr lang="es-ES"/>
        </a:p>
      </dgm:t>
    </dgm:pt>
    <dgm:pt modelId="{1B12421B-07C2-4FDD-8BD0-CB6770FBD494}" type="pres">
      <dgm:prSet presAssocID="{2CACBEC6-B86C-4BFF-9C0E-196D8D354D8B}" presName="composite2" presStyleCnt="0"/>
      <dgm:spPr/>
      <dgm:t>
        <a:bodyPr/>
        <a:lstStyle/>
        <a:p>
          <a:endParaRPr lang="es-ES"/>
        </a:p>
      </dgm:t>
    </dgm:pt>
    <dgm:pt modelId="{A79275BF-24BC-4E01-8FE1-E8FF8C63DF95}" type="pres">
      <dgm:prSet presAssocID="{2CACBEC6-B86C-4BFF-9C0E-196D8D354D8B}" presName="background2" presStyleLbl="node2" presStyleIdx="0" presStyleCnt="3"/>
      <dgm:spPr/>
      <dgm:t>
        <a:bodyPr/>
        <a:lstStyle/>
        <a:p>
          <a:endParaRPr lang="es-ES"/>
        </a:p>
      </dgm:t>
    </dgm:pt>
    <dgm:pt modelId="{C6BFBBD8-9196-4FE4-99DD-BEC096F44B79}" type="pres">
      <dgm:prSet presAssocID="{2CACBEC6-B86C-4BFF-9C0E-196D8D354D8B}" presName="text2" presStyleLbl="fgAcc2" presStyleIdx="0" presStyleCnt="3" custLinFactX="100000" custLinFactNeighborX="110147" custLinFactNeighborY="44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  <dgm:t>
        <a:bodyPr/>
        <a:lstStyle/>
        <a:p>
          <a:endParaRPr lang="es-ES"/>
        </a:p>
      </dgm:t>
    </dgm:pt>
    <dgm:pt modelId="{CCF18320-79D7-4E1A-8B82-6C0CBB758A64}" type="pres">
      <dgm:prSet presAssocID="{1A5F88C6-11F6-4202-9B70-CA5A18D43E0E}" presName="Name10" presStyleLbl="parChTrans1D2" presStyleIdx="1" presStyleCnt="3"/>
      <dgm:spPr/>
      <dgm:t>
        <a:bodyPr/>
        <a:lstStyle/>
        <a:p>
          <a:endParaRPr lang="es-ES"/>
        </a:p>
      </dgm:t>
    </dgm:pt>
    <dgm:pt modelId="{42DE0BEE-04AA-47AC-8BFF-992D3E5F2AA9}" type="pres">
      <dgm:prSet presAssocID="{BF934117-ECFD-47BE-AA20-A0D83EB07C55}" presName="hierRoot2" presStyleCnt="0"/>
      <dgm:spPr/>
      <dgm:t>
        <a:bodyPr/>
        <a:lstStyle/>
        <a:p>
          <a:endParaRPr lang="es-ES"/>
        </a:p>
      </dgm:t>
    </dgm:pt>
    <dgm:pt modelId="{2696647C-9BB0-4ECA-B9D8-73961BE7014B}" type="pres">
      <dgm:prSet presAssocID="{BF934117-ECFD-47BE-AA20-A0D83EB07C55}" presName="composite2" presStyleCnt="0"/>
      <dgm:spPr/>
      <dgm:t>
        <a:bodyPr/>
        <a:lstStyle/>
        <a:p>
          <a:endParaRPr lang="es-ES"/>
        </a:p>
      </dgm:t>
    </dgm:pt>
    <dgm:pt modelId="{4E57B9E9-8228-42D5-B5D9-8D5BEA14C412}" type="pres">
      <dgm:prSet presAssocID="{BF934117-ECFD-47BE-AA20-A0D83EB07C55}" presName="background2" presStyleLbl="node2" presStyleIdx="1" presStyleCnt="3"/>
      <dgm:spPr/>
      <dgm:t>
        <a:bodyPr/>
        <a:lstStyle/>
        <a:p>
          <a:endParaRPr lang="es-ES"/>
        </a:p>
      </dgm:t>
    </dgm:pt>
    <dgm:pt modelId="{6633F770-691B-4A65-93E8-43EFDD2372C1}" type="pres">
      <dgm:prSet presAssocID="{BF934117-ECFD-47BE-AA20-A0D83EB07C55}" presName="text2" presStyleLbl="fgAcc2" presStyleIdx="1" presStyleCnt="3" custLinFactX="84979" custLinFactY="-37623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566963-D093-474F-97E3-C9E30DDCD7D8}" type="pres">
      <dgm:prSet presAssocID="{BF934117-ECFD-47BE-AA20-A0D83EB07C55}" presName="hierChild3" presStyleCnt="0"/>
      <dgm:spPr/>
      <dgm:t>
        <a:bodyPr/>
        <a:lstStyle/>
        <a:p>
          <a:endParaRPr lang="es-ES"/>
        </a:p>
      </dgm:t>
    </dgm:pt>
    <dgm:pt modelId="{0A4A7E04-0CEA-4FD9-A30D-3E59FDC0CCC3}" type="pres">
      <dgm:prSet presAssocID="{FEB0D94C-87F3-46B9-9A55-0E88D394135A}" presName="Name10" presStyleLbl="parChTrans1D2" presStyleIdx="2" presStyleCnt="3"/>
      <dgm:spPr/>
      <dgm:t>
        <a:bodyPr/>
        <a:lstStyle/>
        <a:p>
          <a:endParaRPr lang="es-ES"/>
        </a:p>
      </dgm:t>
    </dgm:pt>
    <dgm:pt modelId="{343F25D7-F393-45B2-8426-C66B5EAE5B0E}" type="pres">
      <dgm:prSet presAssocID="{63C7AE61-280B-45D5-9A72-6BBC893A9BB3}" presName="hierRoot2" presStyleCnt="0"/>
      <dgm:spPr/>
      <dgm:t>
        <a:bodyPr/>
        <a:lstStyle/>
        <a:p>
          <a:endParaRPr lang="es-ES"/>
        </a:p>
      </dgm:t>
    </dgm:pt>
    <dgm:pt modelId="{43F6E564-5348-495E-AEDD-A32238789DF7}" type="pres">
      <dgm:prSet presAssocID="{63C7AE61-280B-45D5-9A72-6BBC893A9BB3}" presName="composite2" presStyleCnt="0"/>
      <dgm:spPr/>
      <dgm:t>
        <a:bodyPr/>
        <a:lstStyle/>
        <a:p>
          <a:endParaRPr lang="es-ES"/>
        </a:p>
      </dgm:t>
    </dgm:pt>
    <dgm:pt modelId="{5554AA68-B77C-4E32-89FE-9C712C2B900C}" type="pres">
      <dgm:prSet presAssocID="{63C7AE61-280B-45D5-9A72-6BBC893A9BB3}" presName="background2" presStyleLbl="node2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9F5E763-0BD8-40B0-8301-F9E27D6702A8}" type="pres">
      <dgm:prSet presAssocID="{63C7AE61-280B-45D5-9A72-6BBC893A9BB3}" presName="text2" presStyleLbl="fgAcc2" presStyleIdx="2" presStyleCnt="3" custLinFactX="-101532" custLinFactY="-35837" custLinFactNeighborX="-200000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46C0D6-F970-4D43-B14B-5BD215CB71E4}" type="pres">
      <dgm:prSet presAssocID="{63C7AE61-280B-45D5-9A72-6BBC893A9BB3}" presName="hierChild3" presStyleCnt="0"/>
      <dgm:spPr/>
      <dgm:t>
        <a:bodyPr/>
        <a:lstStyle/>
        <a:p>
          <a:endParaRPr lang="es-ES"/>
        </a:p>
      </dgm:t>
    </dgm:pt>
    <dgm:pt modelId="{F4DECF83-A969-417E-BF5A-93AA56409D31}" type="pres">
      <dgm:prSet presAssocID="{A352C313-3ED9-4FD7-897E-465ABA23544C}" presName="hierRoot1" presStyleCnt="0"/>
      <dgm:spPr/>
      <dgm:t>
        <a:bodyPr/>
        <a:lstStyle/>
        <a:p>
          <a:endParaRPr lang="es-ES"/>
        </a:p>
      </dgm:t>
    </dgm:pt>
    <dgm:pt modelId="{E7607BB5-4446-48DD-BB50-06D756E8CDB5}" type="pres">
      <dgm:prSet presAssocID="{A352C313-3ED9-4FD7-897E-465ABA23544C}" presName="composite" presStyleCnt="0"/>
      <dgm:spPr/>
      <dgm:t>
        <a:bodyPr/>
        <a:lstStyle/>
        <a:p>
          <a:endParaRPr lang="es-ES"/>
        </a:p>
      </dgm:t>
    </dgm:pt>
    <dgm:pt modelId="{F7ACC5F1-2217-4FE4-BC2B-6C47F3691B72}" type="pres">
      <dgm:prSet presAssocID="{A352C313-3ED9-4FD7-897E-465ABA23544C}" presName="background" presStyleLbl="node0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8FD529D-920B-440C-9EB8-53C3F7F2D856}" type="pres">
      <dgm:prSet presAssocID="{A352C313-3ED9-4FD7-897E-465ABA23544C}" presName="text" presStyleLbl="fgAcc0" presStyleIdx="1" presStyleCnt="2" custLinFactX="-91751" custLinFactY="63681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6C05FF3-530D-4411-AE05-21447B3BF97D}" type="pres">
      <dgm:prSet presAssocID="{A352C313-3ED9-4FD7-897E-465ABA23544C}" presName="hierChild2" presStyleCnt="0"/>
      <dgm:spPr/>
      <dgm:t>
        <a:bodyPr/>
        <a:lstStyle/>
        <a:p>
          <a:endParaRPr lang="es-ES"/>
        </a:p>
      </dgm:t>
    </dgm:pt>
  </dgm:ptLst>
  <dgm:cxnLst>
    <dgm:cxn modelId="{FFDCD29D-69DD-4CAA-9FCA-2418D52042E5}" type="presOf" srcId="{D6F0BB3D-3F88-4F69-A4C5-11AA29FA001A}" destId="{F6275A34-B0B2-443B-B674-D2DCAE3A4DB8}" srcOrd="0" destOrd="0" presId="urn:microsoft.com/office/officeart/2005/8/layout/hierarchy1"/>
    <dgm:cxn modelId="{2226CFE8-0B9C-4BE1-AE1A-19B103195EFE}" type="presOf" srcId="{BF6D8D40-1BD7-40D9-B1F5-67B1B6E48CDE}" destId="{B8D1A105-D510-463E-855C-0B1DCAA6496D}" srcOrd="0" destOrd="0" presId="urn:microsoft.com/office/officeart/2005/8/layout/hierarchy1"/>
    <dgm:cxn modelId="{0B22AE9F-17F6-43DC-9D98-0643BE2EF387}" type="presOf" srcId="{BF934117-ECFD-47BE-AA20-A0D83EB07C55}" destId="{6633F770-691B-4A65-93E8-43EFDD2372C1}" srcOrd="0" destOrd="0" presId="urn:microsoft.com/office/officeart/2005/8/layout/hierarchy1"/>
    <dgm:cxn modelId="{FFE73041-F9DB-4B72-B909-9C8CF5BFCCF0}" type="presOf" srcId="{8E2168A4-4400-4BBA-98C9-B34DABA7F714}" destId="{9B2CEA59-C488-4D2E-990C-753498645FE6}" srcOrd="0" destOrd="0" presId="urn:microsoft.com/office/officeart/2005/8/layout/hierarchy1"/>
    <dgm:cxn modelId="{3B7DC20F-4B4E-42A3-BA3D-0B468A8BC4B1}" type="presOf" srcId="{A352C313-3ED9-4FD7-897E-465ABA23544C}" destId="{78FD529D-920B-440C-9EB8-53C3F7F2D856}" srcOrd="0" destOrd="0" presId="urn:microsoft.com/office/officeart/2005/8/layout/hierarchy1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11B084DB-5851-4029-9084-9BE2340D6122}" srcId="{8E2168A4-4400-4BBA-98C9-B34DABA7F714}" destId="{A352C313-3ED9-4FD7-897E-465ABA23544C}" srcOrd="1" destOrd="0" parTransId="{774F08F5-2DFD-4139-B618-FAEF0803136A}" sibTransId="{5CA04A1A-BCAD-4F4E-A7B0-A18DE2A92E34}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CD6A8F84-15C2-4344-B747-F0D734AE5939}" type="presOf" srcId="{63C7AE61-280B-45D5-9A72-6BBC893A9BB3}" destId="{99F5E763-0BD8-40B0-8301-F9E27D6702A8}" srcOrd="0" destOrd="0" presId="urn:microsoft.com/office/officeart/2005/8/layout/hierarchy1"/>
    <dgm:cxn modelId="{F9D09F00-3CC4-41D8-BDBA-21876F2DFCF1}" type="presOf" srcId="{2CACBEC6-B86C-4BFF-9C0E-196D8D354D8B}" destId="{C6BFBBD8-9196-4FE4-99DD-BEC096F44B79}" srcOrd="0" destOrd="0" presId="urn:microsoft.com/office/officeart/2005/8/layout/hierarchy1"/>
    <dgm:cxn modelId="{43E79BDF-7D89-4C41-8368-D6681322C034}" srcId="{BF6D8D40-1BD7-40D9-B1F5-67B1B6E48CDE}" destId="{BF934117-ECFD-47BE-AA20-A0D83EB07C55}" srcOrd="1" destOrd="0" parTransId="{1A5F88C6-11F6-4202-9B70-CA5A18D43E0E}" sibTransId="{E6180C3A-C4C0-48CD-AA56-BE5389BBED7B}"/>
    <dgm:cxn modelId="{3875AA4A-A7BC-42A0-A026-88AA15488C39}" type="presOf" srcId="{FEB0D94C-87F3-46B9-9A55-0E88D394135A}" destId="{0A4A7E04-0CEA-4FD9-A30D-3E59FDC0CCC3}" srcOrd="0" destOrd="0" presId="urn:microsoft.com/office/officeart/2005/8/layout/hierarchy1"/>
    <dgm:cxn modelId="{2898BC83-6622-4ED1-B6D0-39E495B54044}" srcId="{BF6D8D40-1BD7-40D9-B1F5-67B1B6E48CDE}" destId="{63C7AE61-280B-45D5-9A72-6BBC893A9BB3}" srcOrd="2" destOrd="0" parTransId="{FEB0D94C-87F3-46B9-9A55-0E88D394135A}" sibTransId="{B0AA873D-8F49-4AC8-B05B-563CE3E7DB6B}"/>
    <dgm:cxn modelId="{1A0C1BCA-9DAB-480F-A972-80B52AA58ABE}" type="presOf" srcId="{1A5F88C6-11F6-4202-9B70-CA5A18D43E0E}" destId="{CCF18320-79D7-4E1A-8B82-6C0CBB758A64}" srcOrd="0" destOrd="0" presId="urn:microsoft.com/office/officeart/2005/8/layout/hierarchy1"/>
    <dgm:cxn modelId="{7CBA67B7-607F-4C69-B3A5-7E6A00D3F22B}" type="presParOf" srcId="{9B2CEA59-C488-4D2E-990C-753498645FE6}" destId="{06D63F8D-5E22-4EBC-9621-9E2ECF587EA6}" srcOrd="0" destOrd="0" presId="urn:microsoft.com/office/officeart/2005/8/layout/hierarchy1"/>
    <dgm:cxn modelId="{BFDBCEDA-777F-4A19-AC0C-66408A2C6E8B}" type="presParOf" srcId="{06D63F8D-5E22-4EBC-9621-9E2ECF587EA6}" destId="{17FD3F54-E6DD-4D79-85ED-DB74180BD1B4}" srcOrd="0" destOrd="0" presId="urn:microsoft.com/office/officeart/2005/8/layout/hierarchy1"/>
    <dgm:cxn modelId="{0BA61B27-EE3C-438E-BD65-D46F053F5827}" type="presParOf" srcId="{17FD3F54-E6DD-4D79-85ED-DB74180BD1B4}" destId="{DAE77C45-7D84-4006-9154-AFE62DA12E8D}" srcOrd="0" destOrd="0" presId="urn:microsoft.com/office/officeart/2005/8/layout/hierarchy1"/>
    <dgm:cxn modelId="{4EEC5149-B26D-4B03-ABF4-5FC4A8739DB7}" type="presParOf" srcId="{17FD3F54-E6DD-4D79-85ED-DB74180BD1B4}" destId="{B8D1A105-D510-463E-855C-0B1DCAA6496D}" srcOrd="1" destOrd="0" presId="urn:microsoft.com/office/officeart/2005/8/layout/hierarchy1"/>
    <dgm:cxn modelId="{D5A2CD91-FA07-48BC-BC7B-A3669EDC7789}" type="presParOf" srcId="{06D63F8D-5E22-4EBC-9621-9E2ECF587EA6}" destId="{B36FF690-74EA-4A95-A4DC-4DCB7C9CB6C6}" srcOrd="1" destOrd="0" presId="urn:microsoft.com/office/officeart/2005/8/layout/hierarchy1"/>
    <dgm:cxn modelId="{690F285D-1E9C-4748-A8B7-6E5DF1AC8525}" type="presParOf" srcId="{B36FF690-74EA-4A95-A4DC-4DCB7C9CB6C6}" destId="{F6275A34-B0B2-443B-B674-D2DCAE3A4DB8}" srcOrd="0" destOrd="0" presId="urn:microsoft.com/office/officeart/2005/8/layout/hierarchy1"/>
    <dgm:cxn modelId="{773775B0-DD74-4E2E-9EA8-E27BD6BE1F4B}" type="presParOf" srcId="{B36FF690-74EA-4A95-A4DC-4DCB7C9CB6C6}" destId="{AA2224E8-FA29-44E7-B6A5-C748FCDC9694}" srcOrd="1" destOrd="0" presId="urn:microsoft.com/office/officeart/2005/8/layout/hierarchy1"/>
    <dgm:cxn modelId="{9BA8C3F3-6744-4DF9-9B72-B8CD6605E404}" type="presParOf" srcId="{AA2224E8-FA29-44E7-B6A5-C748FCDC9694}" destId="{1B12421B-07C2-4FDD-8BD0-CB6770FBD494}" srcOrd="0" destOrd="0" presId="urn:microsoft.com/office/officeart/2005/8/layout/hierarchy1"/>
    <dgm:cxn modelId="{CF2D602E-4156-499D-915B-FA096B08A5FE}" type="presParOf" srcId="{1B12421B-07C2-4FDD-8BD0-CB6770FBD494}" destId="{A79275BF-24BC-4E01-8FE1-E8FF8C63DF95}" srcOrd="0" destOrd="0" presId="urn:microsoft.com/office/officeart/2005/8/layout/hierarchy1"/>
    <dgm:cxn modelId="{87134596-3A1C-4092-85EB-68274F3C252E}" type="presParOf" srcId="{1B12421B-07C2-4FDD-8BD0-CB6770FBD494}" destId="{C6BFBBD8-9196-4FE4-99DD-BEC096F44B79}" srcOrd="1" destOrd="0" presId="urn:microsoft.com/office/officeart/2005/8/layout/hierarchy1"/>
    <dgm:cxn modelId="{581B88A0-12CE-4172-B9D7-266C9355E507}" type="presParOf" srcId="{AA2224E8-FA29-44E7-B6A5-C748FCDC9694}" destId="{E222ECFD-F0B1-485F-ADEE-9E20E19D460A}" srcOrd="1" destOrd="0" presId="urn:microsoft.com/office/officeart/2005/8/layout/hierarchy1"/>
    <dgm:cxn modelId="{C7738A28-FFFB-409F-BDCA-9533ACBB99BB}" type="presParOf" srcId="{B36FF690-74EA-4A95-A4DC-4DCB7C9CB6C6}" destId="{CCF18320-79D7-4E1A-8B82-6C0CBB758A64}" srcOrd="2" destOrd="0" presId="urn:microsoft.com/office/officeart/2005/8/layout/hierarchy1"/>
    <dgm:cxn modelId="{D30403EA-D7C1-44B7-B0E4-47F95A189A18}" type="presParOf" srcId="{B36FF690-74EA-4A95-A4DC-4DCB7C9CB6C6}" destId="{42DE0BEE-04AA-47AC-8BFF-992D3E5F2AA9}" srcOrd="3" destOrd="0" presId="urn:microsoft.com/office/officeart/2005/8/layout/hierarchy1"/>
    <dgm:cxn modelId="{ADEF78D2-FE62-4C30-917A-8B756DA4B271}" type="presParOf" srcId="{42DE0BEE-04AA-47AC-8BFF-992D3E5F2AA9}" destId="{2696647C-9BB0-4ECA-B9D8-73961BE7014B}" srcOrd="0" destOrd="0" presId="urn:microsoft.com/office/officeart/2005/8/layout/hierarchy1"/>
    <dgm:cxn modelId="{37838257-73B3-4E74-A6D5-F1E4988B0E29}" type="presParOf" srcId="{2696647C-9BB0-4ECA-B9D8-73961BE7014B}" destId="{4E57B9E9-8228-42D5-B5D9-8D5BEA14C412}" srcOrd="0" destOrd="0" presId="urn:microsoft.com/office/officeart/2005/8/layout/hierarchy1"/>
    <dgm:cxn modelId="{1AFF50DE-5FCF-4708-AEC8-6292905A38EC}" type="presParOf" srcId="{2696647C-9BB0-4ECA-B9D8-73961BE7014B}" destId="{6633F770-691B-4A65-93E8-43EFDD2372C1}" srcOrd="1" destOrd="0" presId="urn:microsoft.com/office/officeart/2005/8/layout/hierarchy1"/>
    <dgm:cxn modelId="{11CC27D1-479C-4223-BB73-A842C63D11DF}" type="presParOf" srcId="{42DE0BEE-04AA-47AC-8BFF-992D3E5F2AA9}" destId="{27566963-D093-474F-97E3-C9E30DDCD7D8}" srcOrd="1" destOrd="0" presId="urn:microsoft.com/office/officeart/2005/8/layout/hierarchy1"/>
    <dgm:cxn modelId="{B5AC97C5-3ECF-407E-B130-7A5C69183E8E}" type="presParOf" srcId="{B36FF690-74EA-4A95-A4DC-4DCB7C9CB6C6}" destId="{0A4A7E04-0CEA-4FD9-A30D-3E59FDC0CCC3}" srcOrd="4" destOrd="0" presId="urn:microsoft.com/office/officeart/2005/8/layout/hierarchy1"/>
    <dgm:cxn modelId="{F8106AA7-A93E-4968-9C34-68AAF7624A5B}" type="presParOf" srcId="{B36FF690-74EA-4A95-A4DC-4DCB7C9CB6C6}" destId="{343F25D7-F393-45B2-8426-C66B5EAE5B0E}" srcOrd="5" destOrd="0" presId="urn:microsoft.com/office/officeart/2005/8/layout/hierarchy1"/>
    <dgm:cxn modelId="{5C72144E-3668-4979-B316-C3F6E2CEF09B}" type="presParOf" srcId="{343F25D7-F393-45B2-8426-C66B5EAE5B0E}" destId="{43F6E564-5348-495E-AEDD-A32238789DF7}" srcOrd="0" destOrd="0" presId="urn:microsoft.com/office/officeart/2005/8/layout/hierarchy1"/>
    <dgm:cxn modelId="{71890BE1-689C-4D67-9F69-A8B5690C4A77}" type="presParOf" srcId="{43F6E564-5348-495E-AEDD-A32238789DF7}" destId="{5554AA68-B77C-4E32-89FE-9C712C2B900C}" srcOrd="0" destOrd="0" presId="urn:microsoft.com/office/officeart/2005/8/layout/hierarchy1"/>
    <dgm:cxn modelId="{24430BF1-29EA-4673-8195-44025F0C324E}" type="presParOf" srcId="{43F6E564-5348-495E-AEDD-A32238789DF7}" destId="{99F5E763-0BD8-40B0-8301-F9E27D6702A8}" srcOrd="1" destOrd="0" presId="urn:microsoft.com/office/officeart/2005/8/layout/hierarchy1"/>
    <dgm:cxn modelId="{BF19AB22-B701-4B87-8BCC-D815884A63C6}" type="presParOf" srcId="{343F25D7-F393-45B2-8426-C66B5EAE5B0E}" destId="{D046C0D6-F970-4D43-B14B-5BD215CB71E4}" srcOrd="1" destOrd="0" presId="urn:microsoft.com/office/officeart/2005/8/layout/hierarchy1"/>
    <dgm:cxn modelId="{2CF89053-3BEC-46D3-BF13-30A42B22E535}" type="presParOf" srcId="{9B2CEA59-C488-4D2E-990C-753498645FE6}" destId="{F4DECF83-A969-417E-BF5A-93AA56409D31}" srcOrd="1" destOrd="0" presId="urn:microsoft.com/office/officeart/2005/8/layout/hierarchy1"/>
    <dgm:cxn modelId="{A4F1BA5B-1FB3-4CC9-8449-F9B32FE1B1E6}" type="presParOf" srcId="{F4DECF83-A969-417E-BF5A-93AA56409D31}" destId="{E7607BB5-4446-48DD-BB50-06D756E8CDB5}" srcOrd="0" destOrd="0" presId="urn:microsoft.com/office/officeart/2005/8/layout/hierarchy1"/>
    <dgm:cxn modelId="{6874F7A5-85DF-479C-9F76-FCE94B6EC591}" type="presParOf" srcId="{E7607BB5-4446-48DD-BB50-06D756E8CDB5}" destId="{F7ACC5F1-2217-4FE4-BC2B-6C47F3691B72}" srcOrd="0" destOrd="0" presId="urn:microsoft.com/office/officeart/2005/8/layout/hierarchy1"/>
    <dgm:cxn modelId="{E3F80DCF-E85A-4866-98A9-A16D33E6CEC2}" type="presParOf" srcId="{E7607BB5-4446-48DD-BB50-06D756E8CDB5}" destId="{78FD529D-920B-440C-9EB8-53C3F7F2D856}" srcOrd="1" destOrd="0" presId="urn:microsoft.com/office/officeart/2005/8/layout/hierarchy1"/>
    <dgm:cxn modelId="{FF0B1C88-EE6C-44C0-AF48-02873C438446}" type="presParOf" srcId="{F4DECF83-A969-417E-BF5A-93AA56409D31}" destId="{16C05FF3-530D-4411-AE05-21447B3BF97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382748-230F-4718-ABF8-C42B7D183E6C}" type="doc">
      <dgm:prSet loTypeId="urn:microsoft.com/office/officeart/2005/8/layout/orgChart1" loCatId="hierarchy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CAB31092-D0A3-458F-BA51-659BF4D5ED75}">
      <dgm:prSet phldrT="[Texto]"/>
      <dgm:spPr/>
      <dgm:t>
        <a:bodyPr/>
        <a:lstStyle/>
        <a:p>
          <a:r>
            <a:rPr lang="es-ES" dirty="0" smtClean="0"/>
            <a:t>Vertiente:</a:t>
          </a:r>
        </a:p>
        <a:p>
          <a:r>
            <a:rPr lang="es-ES" dirty="0" smtClean="0"/>
            <a:t>Mar NEGRO</a:t>
          </a:r>
          <a:endParaRPr lang="es-ES" dirty="0"/>
        </a:p>
      </dgm:t>
    </dgm:pt>
    <dgm:pt modelId="{91E2FC08-DDED-4E2B-8A9A-C526D23BF34A}" type="parTrans" cxnId="{517417E3-BBFC-4F06-B74A-21389B378696}">
      <dgm:prSet/>
      <dgm:spPr/>
      <dgm:t>
        <a:bodyPr/>
        <a:lstStyle/>
        <a:p>
          <a:endParaRPr lang="es-ES"/>
        </a:p>
      </dgm:t>
    </dgm:pt>
    <dgm:pt modelId="{AF8DC930-6640-4D23-8B43-1134A5A3135C}" type="sibTrans" cxnId="{517417E3-BBFC-4F06-B74A-21389B378696}">
      <dgm:prSet/>
      <dgm:spPr/>
      <dgm:t>
        <a:bodyPr/>
        <a:lstStyle/>
        <a:p>
          <a:endParaRPr lang="es-ES"/>
        </a:p>
      </dgm:t>
    </dgm:pt>
    <dgm:pt modelId="{9455BDD5-E5F4-40F7-8CE1-D316B0B9BBA2}">
      <dgm:prSet phldrT="[Texto]"/>
      <dgm:spPr/>
      <dgm:t>
        <a:bodyPr/>
        <a:lstStyle/>
        <a:p>
          <a:r>
            <a:rPr lang="es-ES" dirty="0" smtClean="0"/>
            <a:t>Danubio</a:t>
          </a:r>
          <a:endParaRPr lang="es-ES" dirty="0"/>
        </a:p>
      </dgm:t>
    </dgm:pt>
    <dgm:pt modelId="{23D4743E-37EA-45CE-A1FA-D39013EC1A52}" type="parTrans" cxnId="{CD1F899F-D944-4AD4-8D5D-307A18D1D80D}">
      <dgm:prSet/>
      <dgm:spPr/>
      <dgm:t>
        <a:bodyPr/>
        <a:lstStyle/>
        <a:p>
          <a:endParaRPr lang="es-ES"/>
        </a:p>
      </dgm:t>
    </dgm:pt>
    <dgm:pt modelId="{6059D1FA-C088-4927-A9A4-65601D7BE993}" type="sibTrans" cxnId="{CD1F899F-D944-4AD4-8D5D-307A18D1D80D}">
      <dgm:prSet/>
      <dgm:spPr/>
      <dgm:t>
        <a:bodyPr/>
        <a:lstStyle/>
        <a:p>
          <a:endParaRPr lang="es-ES"/>
        </a:p>
      </dgm:t>
    </dgm:pt>
    <dgm:pt modelId="{3881E859-E795-46D8-82C9-DF1E521F99B3}">
      <dgm:prSet phldrT="[Texto]"/>
      <dgm:spPr/>
      <dgm:t>
        <a:bodyPr/>
        <a:lstStyle/>
        <a:p>
          <a:r>
            <a:rPr lang="es-ES" dirty="0" smtClean="0"/>
            <a:t>Dniéper</a:t>
          </a:r>
          <a:endParaRPr lang="es-ES" dirty="0"/>
        </a:p>
      </dgm:t>
    </dgm:pt>
    <dgm:pt modelId="{B4AA37D5-E4D7-43C9-A275-C2587F410D07}" type="parTrans" cxnId="{E1C93594-815B-4FAC-9A2C-B4BC47937F28}">
      <dgm:prSet/>
      <dgm:spPr/>
      <dgm:t>
        <a:bodyPr/>
        <a:lstStyle/>
        <a:p>
          <a:endParaRPr lang="es-ES"/>
        </a:p>
      </dgm:t>
    </dgm:pt>
    <dgm:pt modelId="{8BBA75B4-666C-43FF-9990-3B412952262D}" type="sibTrans" cxnId="{E1C93594-815B-4FAC-9A2C-B4BC47937F28}">
      <dgm:prSet/>
      <dgm:spPr/>
      <dgm:t>
        <a:bodyPr/>
        <a:lstStyle/>
        <a:p>
          <a:endParaRPr lang="es-ES"/>
        </a:p>
      </dgm:t>
    </dgm:pt>
    <dgm:pt modelId="{FFE8D11D-00D6-4291-A6D1-5E16391C27A3}">
      <dgm:prSet phldrT="[Texto]"/>
      <dgm:spPr/>
      <dgm:t>
        <a:bodyPr/>
        <a:lstStyle/>
        <a:p>
          <a:r>
            <a:rPr lang="es-ES" dirty="0" smtClean="0"/>
            <a:t>Dniéster</a:t>
          </a:r>
          <a:endParaRPr lang="es-ES" dirty="0"/>
        </a:p>
      </dgm:t>
    </dgm:pt>
    <dgm:pt modelId="{A1AA0037-A45B-4A26-A6E4-AFFD197785CF}" type="parTrans" cxnId="{19DF7F81-F948-4AD6-A8AD-EC029B968191}">
      <dgm:prSet/>
      <dgm:spPr/>
      <dgm:t>
        <a:bodyPr/>
        <a:lstStyle/>
        <a:p>
          <a:endParaRPr lang="es-ES"/>
        </a:p>
      </dgm:t>
    </dgm:pt>
    <dgm:pt modelId="{94CCF3A5-EB6D-4B6D-923A-04DF4FCC58F4}" type="sibTrans" cxnId="{19DF7F81-F948-4AD6-A8AD-EC029B968191}">
      <dgm:prSet/>
      <dgm:spPr/>
      <dgm:t>
        <a:bodyPr/>
        <a:lstStyle/>
        <a:p>
          <a:endParaRPr lang="es-ES"/>
        </a:p>
      </dgm:t>
    </dgm:pt>
    <dgm:pt modelId="{3B9E057A-C107-4C32-B794-72B429D7BCAD}">
      <dgm:prSet phldrT="[Texto]"/>
      <dgm:spPr/>
      <dgm:t>
        <a:bodyPr/>
        <a:lstStyle/>
        <a:p>
          <a:r>
            <a:rPr lang="es-ES" dirty="0" smtClean="0"/>
            <a:t>Don</a:t>
          </a:r>
          <a:endParaRPr lang="es-ES" dirty="0"/>
        </a:p>
      </dgm:t>
    </dgm:pt>
    <dgm:pt modelId="{6F30A1A3-49F4-4453-B238-45440758BFFC}" type="parTrans" cxnId="{FD6CA6E1-22CA-4455-9706-5BAF81DB4BB5}">
      <dgm:prSet/>
      <dgm:spPr/>
      <dgm:t>
        <a:bodyPr/>
        <a:lstStyle/>
        <a:p>
          <a:endParaRPr lang="es-ES"/>
        </a:p>
      </dgm:t>
    </dgm:pt>
    <dgm:pt modelId="{6CB322F8-F6C2-4481-AADA-F324554FCCBB}" type="sibTrans" cxnId="{FD6CA6E1-22CA-4455-9706-5BAF81DB4BB5}">
      <dgm:prSet/>
      <dgm:spPr/>
      <dgm:t>
        <a:bodyPr/>
        <a:lstStyle/>
        <a:p>
          <a:endParaRPr lang="es-ES"/>
        </a:p>
      </dgm:t>
    </dgm:pt>
    <dgm:pt modelId="{16A79FEA-DE44-4132-99BC-C42274786D02}" type="pres">
      <dgm:prSet presAssocID="{E1382748-230F-4718-ABF8-C42B7D183E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E41E051-E098-4C00-A2C8-DD4C9FBF511D}" type="pres">
      <dgm:prSet presAssocID="{CAB31092-D0A3-458F-BA51-659BF4D5ED75}" presName="hierRoot1" presStyleCnt="0">
        <dgm:presLayoutVars>
          <dgm:hierBranch val="init"/>
        </dgm:presLayoutVars>
      </dgm:prSet>
      <dgm:spPr/>
    </dgm:pt>
    <dgm:pt modelId="{6EB55574-3870-4390-B1EF-12C547A5A7F7}" type="pres">
      <dgm:prSet presAssocID="{CAB31092-D0A3-458F-BA51-659BF4D5ED75}" presName="rootComposite1" presStyleCnt="0"/>
      <dgm:spPr/>
    </dgm:pt>
    <dgm:pt modelId="{D2A3C739-F6E4-4456-8522-C25CC6BD1A6A}" type="pres">
      <dgm:prSet presAssocID="{CAB31092-D0A3-458F-BA51-659BF4D5ED7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664351-C350-4D32-A129-017F01215A3D}" type="pres">
      <dgm:prSet presAssocID="{CAB31092-D0A3-458F-BA51-659BF4D5ED7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07C96F3-3683-463C-94B7-E4E03518050F}" type="pres">
      <dgm:prSet presAssocID="{CAB31092-D0A3-458F-BA51-659BF4D5ED75}" presName="hierChild2" presStyleCnt="0"/>
      <dgm:spPr/>
    </dgm:pt>
    <dgm:pt modelId="{45A9E759-B18E-44FB-BDF9-AF45B63E3197}" type="pres">
      <dgm:prSet presAssocID="{23D4743E-37EA-45CE-A1FA-D39013EC1A52}" presName="Name37" presStyleLbl="parChTrans1D2" presStyleIdx="0" presStyleCnt="4"/>
      <dgm:spPr/>
      <dgm:t>
        <a:bodyPr/>
        <a:lstStyle/>
        <a:p>
          <a:endParaRPr lang="es-ES"/>
        </a:p>
      </dgm:t>
    </dgm:pt>
    <dgm:pt modelId="{99E92D21-30EF-4DB8-B55C-015459174445}" type="pres">
      <dgm:prSet presAssocID="{9455BDD5-E5F4-40F7-8CE1-D316B0B9BBA2}" presName="hierRoot2" presStyleCnt="0">
        <dgm:presLayoutVars>
          <dgm:hierBranch val="init"/>
        </dgm:presLayoutVars>
      </dgm:prSet>
      <dgm:spPr/>
    </dgm:pt>
    <dgm:pt modelId="{81F0A3F3-2F6C-48C9-9FC3-A24DC3D6C03E}" type="pres">
      <dgm:prSet presAssocID="{9455BDD5-E5F4-40F7-8CE1-D316B0B9BBA2}" presName="rootComposite" presStyleCnt="0"/>
      <dgm:spPr/>
    </dgm:pt>
    <dgm:pt modelId="{9F5DEAB4-1C22-45B8-9AB1-E70267FD5A96}" type="pres">
      <dgm:prSet presAssocID="{9455BDD5-E5F4-40F7-8CE1-D316B0B9BBA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A52172-1618-4EAB-B6E7-C62250C4FDED}" type="pres">
      <dgm:prSet presAssocID="{9455BDD5-E5F4-40F7-8CE1-D316B0B9BBA2}" presName="rootConnector" presStyleLbl="node2" presStyleIdx="0" presStyleCnt="4"/>
      <dgm:spPr/>
      <dgm:t>
        <a:bodyPr/>
        <a:lstStyle/>
        <a:p>
          <a:endParaRPr lang="es-ES"/>
        </a:p>
      </dgm:t>
    </dgm:pt>
    <dgm:pt modelId="{DF4849FB-3DAE-48C2-9E1A-648E24D34FFC}" type="pres">
      <dgm:prSet presAssocID="{9455BDD5-E5F4-40F7-8CE1-D316B0B9BBA2}" presName="hierChild4" presStyleCnt="0"/>
      <dgm:spPr/>
    </dgm:pt>
    <dgm:pt modelId="{8C8C4FBA-70A5-494B-AC05-40F28922B7F9}" type="pres">
      <dgm:prSet presAssocID="{9455BDD5-E5F4-40F7-8CE1-D316B0B9BBA2}" presName="hierChild5" presStyleCnt="0"/>
      <dgm:spPr/>
    </dgm:pt>
    <dgm:pt modelId="{DE1B85FA-BDF9-4125-8B2F-AC784EEAC0F5}" type="pres">
      <dgm:prSet presAssocID="{B4AA37D5-E4D7-43C9-A275-C2587F410D07}" presName="Name37" presStyleLbl="parChTrans1D2" presStyleIdx="1" presStyleCnt="4"/>
      <dgm:spPr/>
      <dgm:t>
        <a:bodyPr/>
        <a:lstStyle/>
        <a:p>
          <a:endParaRPr lang="es-ES"/>
        </a:p>
      </dgm:t>
    </dgm:pt>
    <dgm:pt modelId="{34E00303-273C-4110-9B35-AF4ECA0B882F}" type="pres">
      <dgm:prSet presAssocID="{3881E859-E795-46D8-82C9-DF1E521F99B3}" presName="hierRoot2" presStyleCnt="0">
        <dgm:presLayoutVars>
          <dgm:hierBranch val="init"/>
        </dgm:presLayoutVars>
      </dgm:prSet>
      <dgm:spPr/>
    </dgm:pt>
    <dgm:pt modelId="{3DD819B0-A1E0-4292-845C-1776BF216CE8}" type="pres">
      <dgm:prSet presAssocID="{3881E859-E795-46D8-82C9-DF1E521F99B3}" presName="rootComposite" presStyleCnt="0"/>
      <dgm:spPr/>
    </dgm:pt>
    <dgm:pt modelId="{8C3DB5A3-9B35-40F8-81D9-D5BDC3906FC0}" type="pres">
      <dgm:prSet presAssocID="{3881E859-E795-46D8-82C9-DF1E521F99B3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FF078A4-FE63-414F-BA9D-F028D45BC6AB}" type="pres">
      <dgm:prSet presAssocID="{3881E859-E795-46D8-82C9-DF1E521F99B3}" presName="rootConnector" presStyleLbl="node2" presStyleIdx="1" presStyleCnt="4"/>
      <dgm:spPr/>
      <dgm:t>
        <a:bodyPr/>
        <a:lstStyle/>
        <a:p>
          <a:endParaRPr lang="es-ES"/>
        </a:p>
      </dgm:t>
    </dgm:pt>
    <dgm:pt modelId="{AB51EC14-8383-4FC7-839F-65654AAA025B}" type="pres">
      <dgm:prSet presAssocID="{3881E859-E795-46D8-82C9-DF1E521F99B3}" presName="hierChild4" presStyleCnt="0"/>
      <dgm:spPr/>
    </dgm:pt>
    <dgm:pt modelId="{E9890ACF-AC73-4D75-AAA0-F06FC98FCD2E}" type="pres">
      <dgm:prSet presAssocID="{3881E859-E795-46D8-82C9-DF1E521F99B3}" presName="hierChild5" presStyleCnt="0"/>
      <dgm:spPr/>
    </dgm:pt>
    <dgm:pt modelId="{D40B8593-4212-4B4F-ABC6-80D52DC447E5}" type="pres">
      <dgm:prSet presAssocID="{A1AA0037-A45B-4A26-A6E4-AFFD197785CF}" presName="Name37" presStyleLbl="parChTrans1D2" presStyleIdx="2" presStyleCnt="4"/>
      <dgm:spPr/>
      <dgm:t>
        <a:bodyPr/>
        <a:lstStyle/>
        <a:p>
          <a:endParaRPr lang="es-ES"/>
        </a:p>
      </dgm:t>
    </dgm:pt>
    <dgm:pt modelId="{4D5CEB1D-4A27-4028-B9C8-70CC8C2F28BC}" type="pres">
      <dgm:prSet presAssocID="{FFE8D11D-00D6-4291-A6D1-5E16391C27A3}" presName="hierRoot2" presStyleCnt="0">
        <dgm:presLayoutVars>
          <dgm:hierBranch val="init"/>
        </dgm:presLayoutVars>
      </dgm:prSet>
      <dgm:spPr/>
    </dgm:pt>
    <dgm:pt modelId="{32EB24ED-ED8E-4D90-829D-0ED5F382C637}" type="pres">
      <dgm:prSet presAssocID="{FFE8D11D-00D6-4291-A6D1-5E16391C27A3}" presName="rootComposite" presStyleCnt="0"/>
      <dgm:spPr/>
    </dgm:pt>
    <dgm:pt modelId="{FEA15367-018B-40CC-8701-7BD71243AB0D}" type="pres">
      <dgm:prSet presAssocID="{FFE8D11D-00D6-4291-A6D1-5E16391C27A3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F924C01-2597-417E-8E4A-5039F27727D7}" type="pres">
      <dgm:prSet presAssocID="{FFE8D11D-00D6-4291-A6D1-5E16391C27A3}" presName="rootConnector" presStyleLbl="node2" presStyleIdx="2" presStyleCnt="4"/>
      <dgm:spPr/>
      <dgm:t>
        <a:bodyPr/>
        <a:lstStyle/>
        <a:p>
          <a:endParaRPr lang="es-ES"/>
        </a:p>
      </dgm:t>
    </dgm:pt>
    <dgm:pt modelId="{755D718E-4ADD-415D-B10A-15DDD598638A}" type="pres">
      <dgm:prSet presAssocID="{FFE8D11D-00D6-4291-A6D1-5E16391C27A3}" presName="hierChild4" presStyleCnt="0"/>
      <dgm:spPr/>
    </dgm:pt>
    <dgm:pt modelId="{B7877BAC-E8FD-4C55-A952-1DEC9BBB2498}" type="pres">
      <dgm:prSet presAssocID="{FFE8D11D-00D6-4291-A6D1-5E16391C27A3}" presName="hierChild5" presStyleCnt="0"/>
      <dgm:spPr/>
    </dgm:pt>
    <dgm:pt modelId="{CA1DA89E-6203-4088-BEBC-0BDDEF20CACB}" type="pres">
      <dgm:prSet presAssocID="{6F30A1A3-49F4-4453-B238-45440758BFFC}" presName="Name37" presStyleLbl="parChTrans1D2" presStyleIdx="3" presStyleCnt="4"/>
      <dgm:spPr/>
      <dgm:t>
        <a:bodyPr/>
        <a:lstStyle/>
        <a:p>
          <a:endParaRPr lang="es-ES"/>
        </a:p>
      </dgm:t>
    </dgm:pt>
    <dgm:pt modelId="{A23240C7-164D-41A4-92C3-DD4219C7F3EB}" type="pres">
      <dgm:prSet presAssocID="{3B9E057A-C107-4C32-B794-72B429D7BCAD}" presName="hierRoot2" presStyleCnt="0">
        <dgm:presLayoutVars>
          <dgm:hierBranch val="init"/>
        </dgm:presLayoutVars>
      </dgm:prSet>
      <dgm:spPr/>
    </dgm:pt>
    <dgm:pt modelId="{F7EE0C5A-D800-4FCD-873D-27224807EC4C}" type="pres">
      <dgm:prSet presAssocID="{3B9E057A-C107-4C32-B794-72B429D7BCAD}" presName="rootComposite" presStyleCnt="0"/>
      <dgm:spPr/>
    </dgm:pt>
    <dgm:pt modelId="{1E09FBB2-26A3-4B6F-A0BF-2B87D8D321F8}" type="pres">
      <dgm:prSet presAssocID="{3B9E057A-C107-4C32-B794-72B429D7BCA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ABDEB97-4BC8-4348-9649-A7CA2852A23F}" type="pres">
      <dgm:prSet presAssocID="{3B9E057A-C107-4C32-B794-72B429D7BCAD}" presName="rootConnector" presStyleLbl="node2" presStyleIdx="3" presStyleCnt="4"/>
      <dgm:spPr/>
      <dgm:t>
        <a:bodyPr/>
        <a:lstStyle/>
        <a:p>
          <a:endParaRPr lang="es-ES"/>
        </a:p>
      </dgm:t>
    </dgm:pt>
    <dgm:pt modelId="{D5075870-4219-4CA4-8B40-CD2CB4A2150A}" type="pres">
      <dgm:prSet presAssocID="{3B9E057A-C107-4C32-B794-72B429D7BCAD}" presName="hierChild4" presStyleCnt="0"/>
      <dgm:spPr/>
    </dgm:pt>
    <dgm:pt modelId="{CD4E4DB9-1A1F-4EDA-A172-9D402170DD33}" type="pres">
      <dgm:prSet presAssocID="{3B9E057A-C107-4C32-B794-72B429D7BCAD}" presName="hierChild5" presStyleCnt="0"/>
      <dgm:spPr/>
    </dgm:pt>
    <dgm:pt modelId="{1BB35E3D-D035-41FE-B9F3-457CA209AA27}" type="pres">
      <dgm:prSet presAssocID="{CAB31092-D0A3-458F-BA51-659BF4D5ED75}" presName="hierChild3" presStyleCnt="0"/>
      <dgm:spPr/>
    </dgm:pt>
  </dgm:ptLst>
  <dgm:cxnLst>
    <dgm:cxn modelId="{FDC2EDB9-2CD1-4788-9EFB-967795E402DD}" type="presOf" srcId="{3881E859-E795-46D8-82C9-DF1E521F99B3}" destId="{BFF078A4-FE63-414F-BA9D-F028D45BC6AB}" srcOrd="1" destOrd="0" presId="urn:microsoft.com/office/officeart/2005/8/layout/orgChart1"/>
    <dgm:cxn modelId="{517417E3-BBFC-4F06-B74A-21389B378696}" srcId="{E1382748-230F-4718-ABF8-C42B7D183E6C}" destId="{CAB31092-D0A3-458F-BA51-659BF4D5ED75}" srcOrd="0" destOrd="0" parTransId="{91E2FC08-DDED-4E2B-8A9A-C526D23BF34A}" sibTransId="{AF8DC930-6640-4D23-8B43-1134A5A3135C}"/>
    <dgm:cxn modelId="{5F76E3A1-379C-462B-A687-11AC0451396D}" type="presOf" srcId="{E1382748-230F-4718-ABF8-C42B7D183E6C}" destId="{16A79FEA-DE44-4132-99BC-C42274786D02}" srcOrd="0" destOrd="0" presId="urn:microsoft.com/office/officeart/2005/8/layout/orgChart1"/>
    <dgm:cxn modelId="{96C43406-2E3D-42A6-B7B9-DC72A58503FB}" type="presOf" srcId="{FFE8D11D-00D6-4291-A6D1-5E16391C27A3}" destId="{8F924C01-2597-417E-8E4A-5039F27727D7}" srcOrd="1" destOrd="0" presId="urn:microsoft.com/office/officeart/2005/8/layout/orgChart1"/>
    <dgm:cxn modelId="{09BDD89F-5D2A-4D80-B938-53D6B4973480}" type="presOf" srcId="{6F30A1A3-49F4-4453-B238-45440758BFFC}" destId="{CA1DA89E-6203-4088-BEBC-0BDDEF20CACB}" srcOrd="0" destOrd="0" presId="urn:microsoft.com/office/officeart/2005/8/layout/orgChart1"/>
    <dgm:cxn modelId="{C571FB79-D827-4A20-9B23-D1786FFF6E9E}" type="presOf" srcId="{B4AA37D5-E4D7-43C9-A275-C2587F410D07}" destId="{DE1B85FA-BDF9-4125-8B2F-AC784EEAC0F5}" srcOrd="0" destOrd="0" presId="urn:microsoft.com/office/officeart/2005/8/layout/orgChart1"/>
    <dgm:cxn modelId="{E1C93594-815B-4FAC-9A2C-B4BC47937F28}" srcId="{CAB31092-D0A3-458F-BA51-659BF4D5ED75}" destId="{3881E859-E795-46D8-82C9-DF1E521F99B3}" srcOrd="1" destOrd="0" parTransId="{B4AA37D5-E4D7-43C9-A275-C2587F410D07}" sibTransId="{8BBA75B4-666C-43FF-9990-3B412952262D}"/>
    <dgm:cxn modelId="{DB002364-C86F-41B1-8AF0-820376C17C35}" type="presOf" srcId="{A1AA0037-A45B-4A26-A6E4-AFFD197785CF}" destId="{D40B8593-4212-4B4F-ABC6-80D52DC447E5}" srcOrd="0" destOrd="0" presId="urn:microsoft.com/office/officeart/2005/8/layout/orgChart1"/>
    <dgm:cxn modelId="{7B5C467D-6531-45D0-BAF4-C187F55FF0FB}" type="presOf" srcId="{9455BDD5-E5F4-40F7-8CE1-D316B0B9BBA2}" destId="{4FA52172-1618-4EAB-B6E7-C62250C4FDED}" srcOrd="1" destOrd="0" presId="urn:microsoft.com/office/officeart/2005/8/layout/orgChart1"/>
    <dgm:cxn modelId="{0FEF7C94-6438-46AE-8AEE-89F7DFF0F3EC}" type="presOf" srcId="{3B9E057A-C107-4C32-B794-72B429D7BCAD}" destId="{1E09FBB2-26A3-4B6F-A0BF-2B87D8D321F8}" srcOrd="0" destOrd="0" presId="urn:microsoft.com/office/officeart/2005/8/layout/orgChart1"/>
    <dgm:cxn modelId="{C6AD667A-5AB2-4642-8DA5-BACAB75696EF}" type="presOf" srcId="{9455BDD5-E5F4-40F7-8CE1-D316B0B9BBA2}" destId="{9F5DEAB4-1C22-45B8-9AB1-E70267FD5A96}" srcOrd="0" destOrd="0" presId="urn:microsoft.com/office/officeart/2005/8/layout/orgChart1"/>
    <dgm:cxn modelId="{23030D8C-7AA3-4368-AF75-8E5B53D904AC}" type="presOf" srcId="{FFE8D11D-00D6-4291-A6D1-5E16391C27A3}" destId="{FEA15367-018B-40CC-8701-7BD71243AB0D}" srcOrd="0" destOrd="0" presId="urn:microsoft.com/office/officeart/2005/8/layout/orgChart1"/>
    <dgm:cxn modelId="{64EADD0B-D0F5-4AB3-8CEC-AAFCC8804C0E}" type="presOf" srcId="{23D4743E-37EA-45CE-A1FA-D39013EC1A52}" destId="{45A9E759-B18E-44FB-BDF9-AF45B63E3197}" srcOrd="0" destOrd="0" presId="urn:microsoft.com/office/officeart/2005/8/layout/orgChart1"/>
    <dgm:cxn modelId="{19DF7F81-F948-4AD6-A8AD-EC029B968191}" srcId="{CAB31092-D0A3-458F-BA51-659BF4D5ED75}" destId="{FFE8D11D-00D6-4291-A6D1-5E16391C27A3}" srcOrd="2" destOrd="0" parTransId="{A1AA0037-A45B-4A26-A6E4-AFFD197785CF}" sibTransId="{94CCF3A5-EB6D-4B6D-923A-04DF4FCC58F4}"/>
    <dgm:cxn modelId="{83082B15-7A81-43E7-84CB-A9CC4709E43E}" type="presOf" srcId="{3881E859-E795-46D8-82C9-DF1E521F99B3}" destId="{8C3DB5A3-9B35-40F8-81D9-D5BDC3906FC0}" srcOrd="0" destOrd="0" presId="urn:microsoft.com/office/officeart/2005/8/layout/orgChart1"/>
    <dgm:cxn modelId="{84BC8946-1589-4744-ACFB-CA98119C3BDF}" type="presOf" srcId="{CAB31092-D0A3-458F-BA51-659BF4D5ED75}" destId="{D2A3C739-F6E4-4456-8522-C25CC6BD1A6A}" srcOrd="0" destOrd="0" presId="urn:microsoft.com/office/officeart/2005/8/layout/orgChart1"/>
    <dgm:cxn modelId="{41627843-1CC8-4215-88D4-9712FE223EAF}" type="presOf" srcId="{CAB31092-D0A3-458F-BA51-659BF4D5ED75}" destId="{8B664351-C350-4D32-A129-017F01215A3D}" srcOrd="1" destOrd="0" presId="urn:microsoft.com/office/officeart/2005/8/layout/orgChart1"/>
    <dgm:cxn modelId="{E7ECB49B-85AE-49F6-805C-5D410F0D8DEB}" type="presOf" srcId="{3B9E057A-C107-4C32-B794-72B429D7BCAD}" destId="{9ABDEB97-4BC8-4348-9649-A7CA2852A23F}" srcOrd="1" destOrd="0" presId="urn:microsoft.com/office/officeart/2005/8/layout/orgChart1"/>
    <dgm:cxn modelId="{FD6CA6E1-22CA-4455-9706-5BAF81DB4BB5}" srcId="{CAB31092-D0A3-458F-BA51-659BF4D5ED75}" destId="{3B9E057A-C107-4C32-B794-72B429D7BCAD}" srcOrd="3" destOrd="0" parTransId="{6F30A1A3-49F4-4453-B238-45440758BFFC}" sibTransId="{6CB322F8-F6C2-4481-AADA-F324554FCCBB}"/>
    <dgm:cxn modelId="{CD1F899F-D944-4AD4-8D5D-307A18D1D80D}" srcId="{CAB31092-D0A3-458F-BA51-659BF4D5ED75}" destId="{9455BDD5-E5F4-40F7-8CE1-D316B0B9BBA2}" srcOrd="0" destOrd="0" parTransId="{23D4743E-37EA-45CE-A1FA-D39013EC1A52}" sibTransId="{6059D1FA-C088-4927-A9A4-65601D7BE993}"/>
    <dgm:cxn modelId="{0B83B650-8395-484D-849E-5C9724AD8596}" type="presParOf" srcId="{16A79FEA-DE44-4132-99BC-C42274786D02}" destId="{7E41E051-E098-4C00-A2C8-DD4C9FBF511D}" srcOrd="0" destOrd="0" presId="urn:microsoft.com/office/officeart/2005/8/layout/orgChart1"/>
    <dgm:cxn modelId="{0FBD3DE5-30B4-409D-9796-6DB43EE936D3}" type="presParOf" srcId="{7E41E051-E098-4C00-A2C8-DD4C9FBF511D}" destId="{6EB55574-3870-4390-B1EF-12C547A5A7F7}" srcOrd="0" destOrd="0" presId="urn:microsoft.com/office/officeart/2005/8/layout/orgChart1"/>
    <dgm:cxn modelId="{22CCB991-29CC-4BAD-A0B7-86132FDF940B}" type="presParOf" srcId="{6EB55574-3870-4390-B1EF-12C547A5A7F7}" destId="{D2A3C739-F6E4-4456-8522-C25CC6BD1A6A}" srcOrd="0" destOrd="0" presId="urn:microsoft.com/office/officeart/2005/8/layout/orgChart1"/>
    <dgm:cxn modelId="{0BA10E96-37A5-41CA-B11E-2EA0AC0E68E6}" type="presParOf" srcId="{6EB55574-3870-4390-B1EF-12C547A5A7F7}" destId="{8B664351-C350-4D32-A129-017F01215A3D}" srcOrd="1" destOrd="0" presId="urn:microsoft.com/office/officeart/2005/8/layout/orgChart1"/>
    <dgm:cxn modelId="{DFD7292C-8463-4505-8B9B-A430D1F58609}" type="presParOf" srcId="{7E41E051-E098-4C00-A2C8-DD4C9FBF511D}" destId="{307C96F3-3683-463C-94B7-E4E03518050F}" srcOrd="1" destOrd="0" presId="urn:microsoft.com/office/officeart/2005/8/layout/orgChart1"/>
    <dgm:cxn modelId="{F9A9D76A-03F3-40CE-9E12-AD5575D7DC3A}" type="presParOf" srcId="{307C96F3-3683-463C-94B7-E4E03518050F}" destId="{45A9E759-B18E-44FB-BDF9-AF45B63E3197}" srcOrd="0" destOrd="0" presId="urn:microsoft.com/office/officeart/2005/8/layout/orgChart1"/>
    <dgm:cxn modelId="{566D4941-18A5-443E-AD3B-10DCB4C1A48D}" type="presParOf" srcId="{307C96F3-3683-463C-94B7-E4E03518050F}" destId="{99E92D21-30EF-4DB8-B55C-015459174445}" srcOrd="1" destOrd="0" presId="urn:microsoft.com/office/officeart/2005/8/layout/orgChart1"/>
    <dgm:cxn modelId="{3949AD1E-4F92-4DB9-960E-B7BDDA95BE67}" type="presParOf" srcId="{99E92D21-30EF-4DB8-B55C-015459174445}" destId="{81F0A3F3-2F6C-48C9-9FC3-A24DC3D6C03E}" srcOrd="0" destOrd="0" presId="urn:microsoft.com/office/officeart/2005/8/layout/orgChart1"/>
    <dgm:cxn modelId="{5F0C5EF5-9A99-479C-B02A-36F9EF8C4FE8}" type="presParOf" srcId="{81F0A3F3-2F6C-48C9-9FC3-A24DC3D6C03E}" destId="{9F5DEAB4-1C22-45B8-9AB1-E70267FD5A96}" srcOrd="0" destOrd="0" presId="urn:microsoft.com/office/officeart/2005/8/layout/orgChart1"/>
    <dgm:cxn modelId="{5FF22581-A6C7-45F0-B2E7-E3EF7E4F2526}" type="presParOf" srcId="{81F0A3F3-2F6C-48C9-9FC3-A24DC3D6C03E}" destId="{4FA52172-1618-4EAB-B6E7-C62250C4FDED}" srcOrd="1" destOrd="0" presId="urn:microsoft.com/office/officeart/2005/8/layout/orgChart1"/>
    <dgm:cxn modelId="{EEE7B9DB-20E3-4B52-8D17-0352DEE9E4CD}" type="presParOf" srcId="{99E92D21-30EF-4DB8-B55C-015459174445}" destId="{DF4849FB-3DAE-48C2-9E1A-648E24D34FFC}" srcOrd="1" destOrd="0" presId="urn:microsoft.com/office/officeart/2005/8/layout/orgChart1"/>
    <dgm:cxn modelId="{4127A12D-7451-4128-8FA7-6B8F128A8FE0}" type="presParOf" srcId="{99E92D21-30EF-4DB8-B55C-015459174445}" destId="{8C8C4FBA-70A5-494B-AC05-40F28922B7F9}" srcOrd="2" destOrd="0" presId="urn:microsoft.com/office/officeart/2005/8/layout/orgChart1"/>
    <dgm:cxn modelId="{6D609842-3CF3-496D-96CC-94A2BD22AB2D}" type="presParOf" srcId="{307C96F3-3683-463C-94B7-E4E03518050F}" destId="{DE1B85FA-BDF9-4125-8B2F-AC784EEAC0F5}" srcOrd="2" destOrd="0" presId="urn:microsoft.com/office/officeart/2005/8/layout/orgChart1"/>
    <dgm:cxn modelId="{ED29BDCE-3C81-402A-86D2-E5F0F43B9936}" type="presParOf" srcId="{307C96F3-3683-463C-94B7-E4E03518050F}" destId="{34E00303-273C-4110-9B35-AF4ECA0B882F}" srcOrd="3" destOrd="0" presId="urn:microsoft.com/office/officeart/2005/8/layout/orgChart1"/>
    <dgm:cxn modelId="{E25F3968-6A6A-4376-AD70-7FB05A93A5D9}" type="presParOf" srcId="{34E00303-273C-4110-9B35-AF4ECA0B882F}" destId="{3DD819B0-A1E0-4292-845C-1776BF216CE8}" srcOrd="0" destOrd="0" presId="urn:microsoft.com/office/officeart/2005/8/layout/orgChart1"/>
    <dgm:cxn modelId="{D121A600-86FA-4015-BB77-D9D7E9C42876}" type="presParOf" srcId="{3DD819B0-A1E0-4292-845C-1776BF216CE8}" destId="{8C3DB5A3-9B35-40F8-81D9-D5BDC3906FC0}" srcOrd="0" destOrd="0" presId="urn:microsoft.com/office/officeart/2005/8/layout/orgChart1"/>
    <dgm:cxn modelId="{80D4D814-2E00-4660-BCF5-AA7D184B3B5C}" type="presParOf" srcId="{3DD819B0-A1E0-4292-845C-1776BF216CE8}" destId="{BFF078A4-FE63-414F-BA9D-F028D45BC6AB}" srcOrd="1" destOrd="0" presId="urn:microsoft.com/office/officeart/2005/8/layout/orgChart1"/>
    <dgm:cxn modelId="{71F05FC1-7432-48D8-8F20-A6E606B58DDD}" type="presParOf" srcId="{34E00303-273C-4110-9B35-AF4ECA0B882F}" destId="{AB51EC14-8383-4FC7-839F-65654AAA025B}" srcOrd="1" destOrd="0" presId="urn:microsoft.com/office/officeart/2005/8/layout/orgChart1"/>
    <dgm:cxn modelId="{F41127AD-F757-4ED1-8AC2-96BD86049403}" type="presParOf" srcId="{34E00303-273C-4110-9B35-AF4ECA0B882F}" destId="{E9890ACF-AC73-4D75-AAA0-F06FC98FCD2E}" srcOrd="2" destOrd="0" presId="urn:microsoft.com/office/officeart/2005/8/layout/orgChart1"/>
    <dgm:cxn modelId="{C794AF88-6D07-493E-8EFF-AD71C5703885}" type="presParOf" srcId="{307C96F3-3683-463C-94B7-E4E03518050F}" destId="{D40B8593-4212-4B4F-ABC6-80D52DC447E5}" srcOrd="4" destOrd="0" presId="urn:microsoft.com/office/officeart/2005/8/layout/orgChart1"/>
    <dgm:cxn modelId="{2D5860B6-4716-4254-8DFD-6B5286F38D04}" type="presParOf" srcId="{307C96F3-3683-463C-94B7-E4E03518050F}" destId="{4D5CEB1D-4A27-4028-B9C8-70CC8C2F28BC}" srcOrd="5" destOrd="0" presId="urn:microsoft.com/office/officeart/2005/8/layout/orgChart1"/>
    <dgm:cxn modelId="{D2D586C3-654E-4E3A-8CF1-9CB138B85034}" type="presParOf" srcId="{4D5CEB1D-4A27-4028-B9C8-70CC8C2F28BC}" destId="{32EB24ED-ED8E-4D90-829D-0ED5F382C637}" srcOrd="0" destOrd="0" presId="urn:microsoft.com/office/officeart/2005/8/layout/orgChart1"/>
    <dgm:cxn modelId="{A6601A11-FB95-4B3A-A198-238A535CD2E5}" type="presParOf" srcId="{32EB24ED-ED8E-4D90-829D-0ED5F382C637}" destId="{FEA15367-018B-40CC-8701-7BD71243AB0D}" srcOrd="0" destOrd="0" presId="urn:microsoft.com/office/officeart/2005/8/layout/orgChart1"/>
    <dgm:cxn modelId="{073D33BA-CC17-4A23-9BE0-58F0CB9DFE14}" type="presParOf" srcId="{32EB24ED-ED8E-4D90-829D-0ED5F382C637}" destId="{8F924C01-2597-417E-8E4A-5039F27727D7}" srcOrd="1" destOrd="0" presId="urn:microsoft.com/office/officeart/2005/8/layout/orgChart1"/>
    <dgm:cxn modelId="{AFE898DE-6AFB-4781-B393-0080069ECDC4}" type="presParOf" srcId="{4D5CEB1D-4A27-4028-B9C8-70CC8C2F28BC}" destId="{755D718E-4ADD-415D-B10A-15DDD598638A}" srcOrd="1" destOrd="0" presId="urn:microsoft.com/office/officeart/2005/8/layout/orgChart1"/>
    <dgm:cxn modelId="{C918C55B-F6A1-4CEB-AB3F-E4BC7B6D3EF5}" type="presParOf" srcId="{4D5CEB1D-4A27-4028-B9C8-70CC8C2F28BC}" destId="{B7877BAC-E8FD-4C55-A952-1DEC9BBB2498}" srcOrd="2" destOrd="0" presId="urn:microsoft.com/office/officeart/2005/8/layout/orgChart1"/>
    <dgm:cxn modelId="{3AFD1EE2-C369-4CB7-AB5B-FC7A305C7BD7}" type="presParOf" srcId="{307C96F3-3683-463C-94B7-E4E03518050F}" destId="{CA1DA89E-6203-4088-BEBC-0BDDEF20CACB}" srcOrd="6" destOrd="0" presId="urn:microsoft.com/office/officeart/2005/8/layout/orgChart1"/>
    <dgm:cxn modelId="{10B9BC31-226D-4F78-859D-D7831A830F12}" type="presParOf" srcId="{307C96F3-3683-463C-94B7-E4E03518050F}" destId="{A23240C7-164D-41A4-92C3-DD4219C7F3EB}" srcOrd="7" destOrd="0" presId="urn:microsoft.com/office/officeart/2005/8/layout/orgChart1"/>
    <dgm:cxn modelId="{5560FFCE-0122-4A6B-875B-03CB5187EDCE}" type="presParOf" srcId="{A23240C7-164D-41A4-92C3-DD4219C7F3EB}" destId="{F7EE0C5A-D800-4FCD-873D-27224807EC4C}" srcOrd="0" destOrd="0" presId="urn:microsoft.com/office/officeart/2005/8/layout/orgChart1"/>
    <dgm:cxn modelId="{9D975CCF-6251-4007-83B3-DE3F3F947E1E}" type="presParOf" srcId="{F7EE0C5A-D800-4FCD-873D-27224807EC4C}" destId="{1E09FBB2-26A3-4B6F-A0BF-2B87D8D321F8}" srcOrd="0" destOrd="0" presId="urn:microsoft.com/office/officeart/2005/8/layout/orgChart1"/>
    <dgm:cxn modelId="{084BB2C0-A23D-4D0A-8028-C63E59368B2F}" type="presParOf" srcId="{F7EE0C5A-D800-4FCD-873D-27224807EC4C}" destId="{9ABDEB97-4BC8-4348-9649-A7CA2852A23F}" srcOrd="1" destOrd="0" presId="urn:microsoft.com/office/officeart/2005/8/layout/orgChart1"/>
    <dgm:cxn modelId="{B3480622-D6B7-4752-B973-12E8700C1BEB}" type="presParOf" srcId="{A23240C7-164D-41A4-92C3-DD4219C7F3EB}" destId="{D5075870-4219-4CA4-8B40-CD2CB4A2150A}" srcOrd="1" destOrd="0" presId="urn:microsoft.com/office/officeart/2005/8/layout/orgChart1"/>
    <dgm:cxn modelId="{C063DD43-1D15-4A8D-97B7-687895089332}" type="presParOf" srcId="{A23240C7-164D-41A4-92C3-DD4219C7F3EB}" destId="{CD4E4DB9-1A1F-4EDA-A172-9D402170DD33}" srcOrd="2" destOrd="0" presId="urn:microsoft.com/office/officeart/2005/8/layout/orgChart1"/>
    <dgm:cxn modelId="{A8B4EC0C-CAC0-4758-B6FE-856ED4D31639}" type="presParOf" srcId="{7E41E051-E098-4C00-A2C8-DD4C9FBF511D}" destId="{1BB35E3D-D035-41FE-B9F3-457CA209AA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Portugal 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err="1" smtClean="0"/>
            <a:t>Douro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63C7AE61-280B-45D5-9A72-6BBC893A9BB3}">
      <dgm:prSet phldrT="[Texto]"/>
      <dgm:spPr/>
      <dgm:t>
        <a:bodyPr/>
        <a:lstStyle/>
        <a:p>
          <a:r>
            <a:rPr lang="es-ES" dirty="0" err="1" smtClean="0"/>
            <a:t>Texo</a:t>
          </a:r>
          <a:r>
            <a:rPr lang="es-ES" dirty="0" smtClean="0"/>
            <a:t> </a:t>
          </a:r>
          <a:endParaRPr lang="es-ES" dirty="0"/>
        </a:p>
      </dgm:t>
    </dgm:pt>
    <dgm:pt modelId="{FEB0D94C-87F3-46B9-9A55-0E88D394135A}" type="parTrans" cxnId="{2898BC83-6622-4ED1-B6D0-39E495B54044}">
      <dgm:prSet/>
      <dgm:spPr/>
      <dgm:t>
        <a:bodyPr/>
        <a:lstStyle/>
        <a:p>
          <a:endParaRPr lang="es-ES"/>
        </a:p>
      </dgm:t>
    </dgm:pt>
    <dgm:pt modelId="{B0AA873D-8F49-4AC8-B05B-563CE3E7DB6B}" type="sibTrans" cxnId="{2898BC83-6622-4ED1-B6D0-39E495B54044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</dgm:pt>
    <dgm:pt modelId="{17FD3F54-E6DD-4D79-85ED-DB74180BD1B4}" type="pres">
      <dgm:prSet presAssocID="{BF6D8D40-1BD7-40D9-B1F5-67B1B6E48CDE}" presName="composite" presStyleCnt="0"/>
      <dgm:spPr/>
    </dgm:pt>
    <dgm:pt modelId="{DAE77C45-7D84-4006-9154-AFE62DA12E8D}" type="pres">
      <dgm:prSet presAssocID="{BF6D8D40-1BD7-40D9-B1F5-67B1B6E48CDE}" presName="background" presStyleLbl="node0" presStyleIdx="0" presStyleCnt="1"/>
      <dgm:spPr/>
    </dgm:pt>
    <dgm:pt modelId="{B8D1A105-D510-463E-855C-0B1DCAA6496D}" type="pres">
      <dgm:prSet presAssocID="{BF6D8D40-1BD7-40D9-B1F5-67B1B6E48CDE}" presName="text" presStyleLbl="fgAcc0" presStyleIdx="0" presStyleCnt="1" custLinFactNeighborX="-28763" custLinFactNeighborY="-672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</dgm:pt>
    <dgm:pt modelId="{F6275A34-B0B2-443B-B674-D2DCAE3A4DB8}" type="pres">
      <dgm:prSet presAssocID="{D6F0BB3D-3F88-4F69-A4C5-11AA29FA001A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</dgm:pt>
    <dgm:pt modelId="{1B12421B-07C2-4FDD-8BD0-CB6770FBD494}" type="pres">
      <dgm:prSet presAssocID="{2CACBEC6-B86C-4BFF-9C0E-196D8D354D8B}" presName="composite2" presStyleCnt="0"/>
      <dgm:spPr/>
    </dgm:pt>
    <dgm:pt modelId="{A79275BF-24BC-4E01-8FE1-E8FF8C63DF95}" type="pres">
      <dgm:prSet presAssocID="{2CACBEC6-B86C-4BFF-9C0E-196D8D354D8B}" presName="background2" presStyleLbl="node2" presStyleIdx="0" presStyleCnt="2"/>
      <dgm:spPr/>
    </dgm:pt>
    <dgm:pt modelId="{C6BFBBD8-9196-4FE4-99DD-BEC096F44B79}" type="pres">
      <dgm:prSet presAssocID="{2CACBEC6-B86C-4BFF-9C0E-196D8D354D8B}" presName="text2" presStyleLbl="fgAcc2" presStyleIdx="0" presStyleCnt="2" custLinFactNeighborX="-45664" custLinFactNeighborY="-55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</dgm:pt>
    <dgm:pt modelId="{0A4A7E04-0CEA-4FD9-A30D-3E59FDC0CCC3}" type="pres">
      <dgm:prSet presAssocID="{FEB0D94C-87F3-46B9-9A55-0E88D394135A}" presName="Name10" presStyleLbl="parChTrans1D2" presStyleIdx="1" presStyleCnt="2"/>
      <dgm:spPr/>
      <dgm:t>
        <a:bodyPr/>
        <a:lstStyle/>
        <a:p>
          <a:endParaRPr lang="es-ES"/>
        </a:p>
      </dgm:t>
    </dgm:pt>
    <dgm:pt modelId="{343F25D7-F393-45B2-8426-C66B5EAE5B0E}" type="pres">
      <dgm:prSet presAssocID="{63C7AE61-280B-45D5-9A72-6BBC893A9BB3}" presName="hierRoot2" presStyleCnt="0"/>
      <dgm:spPr/>
    </dgm:pt>
    <dgm:pt modelId="{43F6E564-5348-495E-AEDD-A32238789DF7}" type="pres">
      <dgm:prSet presAssocID="{63C7AE61-280B-45D5-9A72-6BBC893A9BB3}" presName="composite2" presStyleCnt="0"/>
      <dgm:spPr/>
    </dgm:pt>
    <dgm:pt modelId="{5554AA68-B77C-4E32-89FE-9C712C2B900C}" type="pres">
      <dgm:prSet presAssocID="{63C7AE61-280B-45D5-9A72-6BBC893A9BB3}" presName="background2" presStyleLbl="node2" presStyleIdx="1" presStyleCnt="2"/>
      <dgm:spPr/>
    </dgm:pt>
    <dgm:pt modelId="{99F5E763-0BD8-40B0-8301-F9E27D6702A8}" type="pres">
      <dgm:prSet presAssocID="{63C7AE61-280B-45D5-9A72-6BBC893A9BB3}" presName="text2" presStyleLbl="fgAcc2" presStyleIdx="1" presStyleCnt="2" custLinFactNeighborX="42189" custLinFactNeighborY="-55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46C0D6-F970-4D43-B14B-5BD215CB71E4}" type="pres">
      <dgm:prSet presAssocID="{63C7AE61-280B-45D5-9A72-6BBC893A9BB3}" presName="hierChild3" presStyleCnt="0"/>
      <dgm:spPr/>
    </dgm:pt>
  </dgm:ptLst>
  <dgm:cxnLst>
    <dgm:cxn modelId="{C0F2D3D8-A74B-4B28-97D2-A28A0D11F7E1}" type="presOf" srcId="{BF6D8D40-1BD7-40D9-B1F5-67B1B6E48CDE}" destId="{B8D1A105-D510-463E-855C-0B1DCAA6496D}" srcOrd="0" destOrd="0" presId="urn:microsoft.com/office/officeart/2005/8/layout/hierarchy1"/>
    <dgm:cxn modelId="{2898BC83-6622-4ED1-B6D0-39E495B54044}" srcId="{BF6D8D40-1BD7-40D9-B1F5-67B1B6E48CDE}" destId="{63C7AE61-280B-45D5-9A72-6BBC893A9BB3}" srcOrd="1" destOrd="0" parTransId="{FEB0D94C-87F3-46B9-9A55-0E88D394135A}" sibTransId="{B0AA873D-8F49-4AC8-B05B-563CE3E7DB6B}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3CFBC2E5-ED8E-4C54-805D-3BFE062079BB}" type="presOf" srcId="{8E2168A4-4400-4BBA-98C9-B34DABA7F714}" destId="{9B2CEA59-C488-4D2E-990C-753498645FE6}" srcOrd="0" destOrd="0" presId="urn:microsoft.com/office/officeart/2005/8/layout/hierarchy1"/>
    <dgm:cxn modelId="{30B76C18-3CF9-4E58-B0EF-D42418C1CE6B}" type="presOf" srcId="{63C7AE61-280B-45D5-9A72-6BBC893A9BB3}" destId="{99F5E763-0BD8-40B0-8301-F9E27D6702A8}" srcOrd="0" destOrd="0" presId="urn:microsoft.com/office/officeart/2005/8/layout/hierarchy1"/>
    <dgm:cxn modelId="{7E284E82-86FB-44C4-8F3E-86369221C1C7}" type="presOf" srcId="{D6F0BB3D-3F88-4F69-A4C5-11AA29FA001A}" destId="{F6275A34-B0B2-443B-B674-D2DCAE3A4DB8}" srcOrd="0" destOrd="0" presId="urn:microsoft.com/office/officeart/2005/8/layout/hierarchy1"/>
    <dgm:cxn modelId="{4734FC7E-7B72-436C-A87E-474A5A4808F1}" type="presOf" srcId="{2CACBEC6-B86C-4BFF-9C0E-196D8D354D8B}" destId="{C6BFBBD8-9196-4FE4-99DD-BEC096F44B79}" srcOrd="0" destOrd="0" presId="urn:microsoft.com/office/officeart/2005/8/layout/hierarchy1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F81A8755-43CF-49F6-9CE8-64F5CE9AB280}" type="presOf" srcId="{FEB0D94C-87F3-46B9-9A55-0E88D394135A}" destId="{0A4A7E04-0CEA-4FD9-A30D-3E59FDC0CCC3}" srcOrd="0" destOrd="0" presId="urn:microsoft.com/office/officeart/2005/8/layout/hierarchy1"/>
    <dgm:cxn modelId="{A379DA0E-5D52-4D96-AD53-D678038C4613}" type="presParOf" srcId="{9B2CEA59-C488-4D2E-990C-753498645FE6}" destId="{06D63F8D-5E22-4EBC-9621-9E2ECF587EA6}" srcOrd="0" destOrd="0" presId="urn:microsoft.com/office/officeart/2005/8/layout/hierarchy1"/>
    <dgm:cxn modelId="{18F23168-A304-4F6A-B68B-DDD0ABC0AC11}" type="presParOf" srcId="{06D63F8D-5E22-4EBC-9621-9E2ECF587EA6}" destId="{17FD3F54-E6DD-4D79-85ED-DB74180BD1B4}" srcOrd="0" destOrd="0" presId="urn:microsoft.com/office/officeart/2005/8/layout/hierarchy1"/>
    <dgm:cxn modelId="{780415C2-F966-4782-B167-4876FCA21321}" type="presParOf" srcId="{17FD3F54-E6DD-4D79-85ED-DB74180BD1B4}" destId="{DAE77C45-7D84-4006-9154-AFE62DA12E8D}" srcOrd="0" destOrd="0" presId="urn:microsoft.com/office/officeart/2005/8/layout/hierarchy1"/>
    <dgm:cxn modelId="{04F52E72-10CE-4363-9626-98D952B00CA5}" type="presParOf" srcId="{17FD3F54-E6DD-4D79-85ED-DB74180BD1B4}" destId="{B8D1A105-D510-463E-855C-0B1DCAA6496D}" srcOrd="1" destOrd="0" presId="urn:microsoft.com/office/officeart/2005/8/layout/hierarchy1"/>
    <dgm:cxn modelId="{58059E1E-8BC7-4B0B-9C2E-2B6960898AAD}" type="presParOf" srcId="{06D63F8D-5E22-4EBC-9621-9E2ECF587EA6}" destId="{B36FF690-74EA-4A95-A4DC-4DCB7C9CB6C6}" srcOrd="1" destOrd="0" presId="urn:microsoft.com/office/officeart/2005/8/layout/hierarchy1"/>
    <dgm:cxn modelId="{9653F1AB-9E60-4F8C-8BC1-31B015490DA6}" type="presParOf" srcId="{B36FF690-74EA-4A95-A4DC-4DCB7C9CB6C6}" destId="{F6275A34-B0B2-443B-B674-D2DCAE3A4DB8}" srcOrd="0" destOrd="0" presId="urn:microsoft.com/office/officeart/2005/8/layout/hierarchy1"/>
    <dgm:cxn modelId="{DF171FA1-3979-462D-A048-632CEB0B7749}" type="presParOf" srcId="{B36FF690-74EA-4A95-A4DC-4DCB7C9CB6C6}" destId="{AA2224E8-FA29-44E7-B6A5-C748FCDC9694}" srcOrd="1" destOrd="0" presId="urn:microsoft.com/office/officeart/2005/8/layout/hierarchy1"/>
    <dgm:cxn modelId="{521B88D5-DED1-498F-AA8F-77F48865990F}" type="presParOf" srcId="{AA2224E8-FA29-44E7-B6A5-C748FCDC9694}" destId="{1B12421B-07C2-4FDD-8BD0-CB6770FBD494}" srcOrd="0" destOrd="0" presId="urn:microsoft.com/office/officeart/2005/8/layout/hierarchy1"/>
    <dgm:cxn modelId="{A90E668A-41AC-43CD-8D85-04A85B85ECFF}" type="presParOf" srcId="{1B12421B-07C2-4FDD-8BD0-CB6770FBD494}" destId="{A79275BF-24BC-4E01-8FE1-E8FF8C63DF95}" srcOrd="0" destOrd="0" presId="urn:microsoft.com/office/officeart/2005/8/layout/hierarchy1"/>
    <dgm:cxn modelId="{9B6E83E4-D981-47FD-B8A6-58CFC630664D}" type="presParOf" srcId="{1B12421B-07C2-4FDD-8BD0-CB6770FBD494}" destId="{C6BFBBD8-9196-4FE4-99DD-BEC096F44B79}" srcOrd="1" destOrd="0" presId="urn:microsoft.com/office/officeart/2005/8/layout/hierarchy1"/>
    <dgm:cxn modelId="{50C14864-865E-48F3-AB1C-05D88DA4F210}" type="presParOf" srcId="{AA2224E8-FA29-44E7-B6A5-C748FCDC9694}" destId="{E222ECFD-F0B1-485F-ADEE-9E20E19D460A}" srcOrd="1" destOrd="0" presId="urn:microsoft.com/office/officeart/2005/8/layout/hierarchy1"/>
    <dgm:cxn modelId="{16B91F29-FFEE-4E32-87B9-39EB2DE11618}" type="presParOf" srcId="{B36FF690-74EA-4A95-A4DC-4DCB7C9CB6C6}" destId="{0A4A7E04-0CEA-4FD9-A30D-3E59FDC0CCC3}" srcOrd="2" destOrd="0" presId="urn:microsoft.com/office/officeart/2005/8/layout/hierarchy1"/>
    <dgm:cxn modelId="{8B37C39F-59FD-4FD6-87A8-0BDE87678B77}" type="presParOf" srcId="{B36FF690-74EA-4A95-A4DC-4DCB7C9CB6C6}" destId="{343F25D7-F393-45B2-8426-C66B5EAE5B0E}" srcOrd="3" destOrd="0" presId="urn:microsoft.com/office/officeart/2005/8/layout/hierarchy1"/>
    <dgm:cxn modelId="{55503B5F-34FD-4EA1-898D-67A9D6C54541}" type="presParOf" srcId="{343F25D7-F393-45B2-8426-C66B5EAE5B0E}" destId="{43F6E564-5348-495E-AEDD-A32238789DF7}" srcOrd="0" destOrd="0" presId="urn:microsoft.com/office/officeart/2005/8/layout/hierarchy1"/>
    <dgm:cxn modelId="{2D30DF31-C976-4873-95C7-236D892C9573}" type="presParOf" srcId="{43F6E564-5348-495E-AEDD-A32238789DF7}" destId="{5554AA68-B77C-4E32-89FE-9C712C2B900C}" srcOrd="0" destOrd="0" presId="urn:microsoft.com/office/officeart/2005/8/layout/hierarchy1"/>
    <dgm:cxn modelId="{62EB565E-CEE2-4397-A3EF-33FF30C868D9}" type="presParOf" srcId="{43F6E564-5348-495E-AEDD-A32238789DF7}" destId="{99F5E763-0BD8-40B0-8301-F9E27D6702A8}" srcOrd="1" destOrd="0" presId="urn:microsoft.com/office/officeart/2005/8/layout/hierarchy1"/>
    <dgm:cxn modelId="{682FD70A-347C-4F2E-9C86-DAEE5F175EA2}" type="presParOf" srcId="{343F25D7-F393-45B2-8426-C66B5EAE5B0E}" destId="{D046C0D6-F970-4D43-B14B-5BD215CB71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382748-230F-4718-ABF8-C42B7D183E6C}" type="doc">
      <dgm:prSet loTypeId="urn:microsoft.com/office/officeart/2005/8/layout/orgChart1" loCatId="hierarchy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CAB31092-D0A3-458F-BA51-659BF4D5ED75}">
      <dgm:prSet phldrT="[Texto]"/>
      <dgm:spPr/>
      <dgm:t>
        <a:bodyPr/>
        <a:lstStyle/>
        <a:p>
          <a:r>
            <a:rPr lang="es-ES" dirty="0" err="1" smtClean="0"/>
            <a:t>Vertente</a:t>
          </a:r>
          <a:r>
            <a:rPr lang="es-ES" dirty="0" smtClean="0"/>
            <a:t> atlántica</a:t>
          </a:r>
          <a:endParaRPr lang="es-ES" dirty="0"/>
        </a:p>
      </dgm:t>
    </dgm:pt>
    <dgm:pt modelId="{91E2FC08-DDED-4E2B-8A9A-C526D23BF34A}" type="parTrans" cxnId="{517417E3-BBFC-4F06-B74A-21389B378696}">
      <dgm:prSet/>
      <dgm:spPr/>
      <dgm:t>
        <a:bodyPr/>
        <a:lstStyle/>
        <a:p>
          <a:endParaRPr lang="es-ES"/>
        </a:p>
      </dgm:t>
    </dgm:pt>
    <dgm:pt modelId="{AF8DC930-6640-4D23-8B43-1134A5A3135C}" type="sibTrans" cxnId="{517417E3-BBFC-4F06-B74A-21389B378696}">
      <dgm:prSet/>
      <dgm:spPr/>
      <dgm:t>
        <a:bodyPr/>
        <a:lstStyle/>
        <a:p>
          <a:endParaRPr lang="es-ES"/>
        </a:p>
      </dgm:t>
    </dgm:pt>
    <dgm:pt modelId="{9455BDD5-E5F4-40F7-8CE1-D316B0B9BBA2}">
      <dgm:prSet phldrT="[Texto]"/>
      <dgm:spPr/>
      <dgm:t>
        <a:bodyPr/>
        <a:lstStyle/>
        <a:p>
          <a:r>
            <a:rPr lang="es-ES" dirty="0" smtClean="0"/>
            <a:t>Sena</a:t>
          </a:r>
        </a:p>
        <a:p>
          <a:r>
            <a:rPr lang="es-ES" dirty="0" smtClean="0"/>
            <a:t>Loira </a:t>
          </a:r>
          <a:endParaRPr lang="es-ES" dirty="0"/>
        </a:p>
      </dgm:t>
    </dgm:pt>
    <dgm:pt modelId="{23D4743E-37EA-45CE-A1FA-D39013EC1A52}" type="parTrans" cxnId="{CD1F899F-D944-4AD4-8D5D-307A18D1D80D}">
      <dgm:prSet/>
      <dgm:spPr/>
      <dgm:t>
        <a:bodyPr/>
        <a:lstStyle/>
        <a:p>
          <a:endParaRPr lang="es-ES"/>
        </a:p>
      </dgm:t>
    </dgm:pt>
    <dgm:pt modelId="{6059D1FA-C088-4927-A9A4-65601D7BE993}" type="sibTrans" cxnId="{CD1F899F-D944-4AD4-8D5D-307A18D1D80D}">
      <dgm:prSet/>
      <dgm:spPr/>
      <dgm:t>
        <a:bodyPr/>
        <a:lstStyle/>
        <a:p>
          <a:endParaRPr lang="es-ES"/>
        </a:p>
      </dgm:t>
    </dgm:pt>
    <dgm:pt modelId="{3881E859-E795-46D8-82C9-DF1E521F99B3}">
      <dgm:prSet phldrT="[Texto]"/>
      <dgm:spPr/>
      <dgm:t>
        <a:bodyPr/>
        <a:lstStyle/>
        <a:p>
          <a:r>
            <a:rPr lang="es-ES" dirty="0" err="1" smtClean="0"/>
            <a:t>Óder</a:t>
          </a:r>
          <a:r>
            <a:rPr lang="es-ES" dirty="0" smtClean="0"/>
            <a:t> (Mar Báltico)</a:t>
          </a:r>
          <a:endParaRPr lang="es-ES" dirty="0"/>
        </a:p>
      </dgm:t>
    </dgm:pt>
    <dgm:pt modelId="{B4AA37D5-E4D7-43C9-A275-C2587F410D07}" type="parTrans" cxnId="{E1C93594-815B-4FAC-9A2C-B4BC47937F28}">
      <dgm:prSet/>
      <dgm:spPr/>
      <dgm:t>
        <a:bodyPr/>
        <a:lstStyle/>
        <a:p>
          <a:endParaRPr lang="es-ES"/>
        </a:p>
      </dgm:t>
    </dgm:pt>
    <dgm:pt modelId="{8BBA75B4-666C-43FF-9990-3B412952262D}" type="sibTrans" cxnId="{E1C93594-815B-4FAC-9A2C-B4BC47937F28}">
      <dgm:prSet/>
      <dgm:spPr/>
      <dgm:t>
        <a:bodyPr/>
        <a:lstStyle/>
        <a:p>
          <a:endParaRPr lang="es-ES"/>
        </a:p>
      </dgm:t>
    </dgm:pt>
    <dgm:pt modelId="{FFE8D11D-00D6-4291-A6D1-5E16391C27A3}">
      <dgm:prSet phldrT="[Texto]"/>
      <dgm:spPr/>
      <dgm:t>
        <a:bodyPr/>
        <a:lstStyle/>
        <a:p>
          <a:r>
            <a:rPr lang="es-ES" dirty="0" err="1" smtClean="0"/>
            <a:t>Douro</a:t>
          </a:r>
          <a:endParaRPr lang="es-ES" dirty="0" smtClean="0"/>
        </a:p>
        <a:p>
          <a:r>
            <a:rPr lang="es-ES" dirty="0" err="1" smtClean="0"/>
            <a:t>Texo</a:t>
          </a:r>
          <a:endParaRPr lang="es-ES" dirty="0"/>
        </a:p>
      </dgm:t>
    </dgm:pt>
    <dgm:pt modelId="{A1AA0037-A45B-4A26-A6E4-AFFD197785CF}" type="parTrans" cxnId="{19DF7F81-F948-4AD6-A8AD-EC029B968191}">
      <dgm:prSet/>
      <dgm:spPr/>
      <dgm:t>
        <a:bodyPr/>
        <a:lstStyle/>
        <a:p>
          <a:endParaRPr lang="es-ES"/>
        </a:p>
      </dgm:t>
    </dgm:pt>
    <dgm:pt modelId="{94CCF3A5-EB6D-4B6D-923A-04DF4FCC58F4}" type="sibTrans" cxnId="{19DF7F81-F948-4AD6-A8AD-EC029B968191}">
      <dgm:prSet/>
      <dgm:spPr/>
      <dgm:t>
        <a:bodyPr/>
        <a:lstStyle/>
        <a:p>
          <a:endParaRPr lang="es-ES"/>
        </a:p>
      </dgm:t>
    </dgm:pt>
    <dgm:pt modelId="{08D567C1-CA27-45E1-93B2-255858313785}">
      <dgm:prSet phldrT="[Texto]"/>
      <dgm:spPr/>
      <dgm:t>
        <a:bodyPr/>
        <a:lstStyle/>
        <a:p>
          <a:r>
            <a:rPr lang="es-ES" dirty="0" smtClean="0"/>
            <a:t>Vístula</a:t>
          </a:r>
        </a:p>
        <a:p>
          <a:r>
            <a:rPr lang="es-ES" dirty="0" err="1" smtClean="0"/>
            <a:t>Óder</a:t>
          </a:r>
          <a:r>
            <a:rPr lang="es-ES" dirty="0" smtClean="0"/>
            <a:t> </a:t>
          </a:r>
        </a:p>
        <a:p>
          <a:r>
            <a:rPr lang="es-ES" dirty="0" smtClean="0"/>
            <a:t>Elba</a:t>
          </a:r>
          <a:endParaRPr lang="es-ES" dirty="0"/>
        </a:p>
      </dgm:t>
    </dgm:pt>
    <dgm:pt modelId="{11B813CB-6F81-4B34-824D-61F644C6CDF5}" type="parTrans" cxnId="{41EA982E-7CB9-4D28-8372-A1E94C4C817C}">
      <dgm:prSet/>
      <dgm:spPr/>
      <dgm:t>
        <a:bodyPr/>
        <a:lstStyle/>
        <a:p>
          <a:endParaRPr lang="es-ES"/>
        </a:p>
      </dgm:t>
    </dgm:pt>
    <dgm:pt modelId="{1AA334B5-A439-4A5E-9374-5F9CC637DEC1}" type="sibTrans" cxnId="{41EA982E-7CB9-4D28-8372-A1E94C4C817C}">
      <dgm:prSet/>
      <dgm:spPr/>
      <dgm:t>
        <a:bodyPr/>
        <a:lstStyle/>
        <a:p>
          <a:endParaRPr lang="es-ES"/>
        </a:p>
      </dgm:t>
    </dgm:pt>
    <dgm:pt modelId="{3FD495A9-811C-4376-8C88-08CDBB94F4EA}">
      <dgm:prSet phldrT="[Texto]"/>
      <dgm:spPr/>
      <dgm:t>
        <a:bodyPr/>
        <a:lstStyle/>
        <a:p>
          <a:r>
            <a:rPr lang="es-ES" dirty="0" smtClean="0"/>
            <a:t>Rin (Mar del Norte) </a:t>
          </a:r>
          <a:endParaRPr lang="es-ES" dirty="0"/>
        </a:p>
      </dgm:t>
    </dgm:pt>
    <dgm:pt modelId="{BF368C01-B64E-4BFE-BF3E-FBB21BFBF392}" type="parTrans" cxnId="{717B7D01-6894-44A9-B2CB-D5132D7374BC}">
      <dgm:prSet/>
      <dgm:spPr/>
      <dgm:t>
        <a:bodyPr/>
        <a:lstStyle/>
        <a:p>
          <a:endParaRPr lang="es-ES"/>
        </a:p>
      </dgm:t>
    </dgm:pt>
    <dgm:pt modelId="{7DD09873-FAA6-47AE-88FF-502877C0F497}" type="sibTrans" cxnId="{717B7D01-6894-44A9-B2CB-D5132D7374BC}">
      <dgm:prSet/>
      <dgm:spPr/>
      <dgm:t>
        <a:bodyPr/>
        <a:lstStyle/>
        <a:p>
          <a:endParaRPr lang="es-ES"/>
        </a:p>
      </dgm:t>
    </dgm:pt>
    <dgm:pt modelId="{66EA8C2D-3316-44CD-B7E0-BE2394E42A17}">
      <dgm:prSet phldrT="[Texto]"/>
      <dgm:spPr/>
      <dgm:t>
        <a:bodyPr/>
        <a:lstStyle/>
        <a:p>
          <a:r>
            <a:rPr lang="es-ES" dirty="0" err="1" smtClean="0"/>
            <a:t>Dvina</a:t>
          </a:r>
          <a:r>
            <a:rPr lang="es-ES" dirty="0" smtClean="0"/>
            <a:t> occidental</a:t>
          </a:r>
          <a:endParaRPr lang="es-ES" dirty="0"/>
        </a:p>
      </dgm:t>
    </dgm:pt>
    <dgm:pt modelId="{68812C89-F73C-4B60-BBFB-823FD839D3C4}" type="parTrans" cxnId="{16D8A392-6E0B-41D1-BB7D-5785F255C2BA}">
      <dgm:prSet/>
      <dgm:spPr/>
      <dgm:t>
        <a:bodyPr/>
        <a:lstStyle/>
        <a:p>
          <a:endParaRPr lang="es-ES"/>
        </a:p>
      </dgm:t>
    </dgm:pt>
    <dgm:pt modelId="{F0A88A56-6646-4711-9562-24C8129E6CA2}" type="sibTrans" cxnId="{16D8A392-6E0B-41D1-BB7D-5785F255C2BA}">
      <dgm:prSet/>
      <dgm:spPr/>
      <dgm:t>
        <a:bodyPr/>
        <a:lstStyle/>
        <a:p>
          <a:endParaRPr lang="es-ES"/>
        </a:p>
      </dgm:t>
    </dgm:pt>
    <dgm:pt modelId="{16A79FEA-DE44-4132-99BC-C42274786D02}" type="pres">
      <dgm:prSet presAssocID="{E1382748-230F-4718-ABF8-C42B7D183E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E41E051-E098-4C00-A2C8-DD4C9FBF511D}" type="pres">
      <dgm:prSet presAssocID="{CAB31092-D0A3-458F-BA51-659BF4D5ED75}" presName="hierRoot1" presStyleCnt="0">
        <dgm:presLayoutVars>
          <dgm:hierBranch val="init"/>
        </dgm:presLayoutVars>
      </dgm:prSet>
      <dgm:spPr/>
    </dgm:pt>
    <dgm:pt modelId="{6EB55574-3870-4390-B1EF-12C547A5A7F7}" type="pres">
      <dgm:prSet presAssocID="{CAB31092-D0A3-458F-BA51-659BF4D5ED75}" presName="rootComposite1" presStyleCnt="0"/>
      <dgm:spPr/>
    </dgm:pt>
    <dgm:pt modelId="{D2A3C739-F6E4-4456-8522-C25CC6BD1A6A}" type="pres">
      <dgm:prSet presAssocID="{CAB31092-D0A3-458F-BA51-659BF4D5ED7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664351-C350-4D32-A129-017F01215A3D}" type="pres">
      <dgm:prSet presAssocID="{CAB31092-D0A3-458F-BA51-659BF4D5ED7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07C96F3-3683-463C-94B7-E4E03518050F}" type="pres">
      <dgm:prSet presAssocID="{CAB31092-D0A3-458F-BA51-659BF4D5ED75}" presName="hierChild2" presStyleCnt="0"/>
      <dgm:spPr/>
    </dgm:pt>
    <dgm:pt modelId="{45A9E759-B18E-44FB-BDF9-AF45B63E3197}" type="pres">
      <dgm:prSet presAssocID="{23D4743E-37EA-45CE-A1FA-D39013EC1A52}" presName="Name37" presStyleLbl="parChTrans1D2" presStyleIdx="0" presStyleCnt="6"/>
      <dgm:spPr/>
      <dgm:t>
        <a:bodyPr/>
        <a:lstStyle/>
        <a:p>
          <a:endParaRPr lang="es-ES"/>
        </a:p>
      </dgm:t>
    </dgm:pt>
    <dgm:pt modelId="{99E92D21-30EF-4DB8-B55C-015459174445}" type="pres">
      <dgm:prSet presAssocID="{9455BDD5-E5F4-40F7-8CE1-D316B0B9BBA2}" presName="hierRoot2" presStyleCnt="0">
        <dgm:presLayoutVars>
          <dgm:hierBranch val="init"/>
        </dgm:presLayoutVars>
      </dgm:prSet>
      <dgm:spPr/>
    </dgm:pt>
    <dgm:pt modelId="{81F0A3F3-2F6C-48C9-9FC3-A24DC3D6C03E}" type="pres">
      <dgm:prSet presAssocID="{9455BDD5-E5F4-40F7-8CE1-D316B0B9BBA2}" presName="rootComposite" presStyleCnt="0"/>
      <dgm:spPr/>
    </dgm:pt>
    <dgm:pt modelId="{9F5DEAB4-1C22-45B8-9AB1-E70267FD5A96}" type="pres">
      <dgm:prSet presAssocID="{9455BDD5-E5F4-40F7-8CE1-D316B0B9BBA2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A52172-1618-4EAB-B6E7-C62250C4FDED}" type="pres">
      <dgm:prSet presAssocID="{9455BDD5-E5F4-40F7-8CE1-D316B0B9BBA2}" presName="rootConnector" presStyleLbl="node2" presStyleIdx="0" presStyleCnt="6"/>
      <dgm:spPr/>
      <dgm:t>
        <a:bodyPr/>
        <a:lstStyle/>
        <a:p>
          <a:endParaRPr lang="es-ES"/>
        </a:p>
      </dgm:t>
    </dgm:pt>
    <dgm:pt modelId="{DF4849FB-3DAE-48C2-9E1A-648E24D34FFC}" type="pres">
      <dgm:prSet presAssocID="{9455BDD5-E5F4-40F7-8CE1-D316B0B9BBA2}" presName="hierChild4" presStyleCnt="0"/>
      <dgm:spPr/>
    </dgm:pt>
    <dgm:pt modelId="{8C8C4FBA-70A5-494B-AC05-40F28922B7F9}" type="pres">
      <dgm:prSet presAssocID="{9455BDD5-E5F4-40F7-8CE1-D316B0B9BBA2}" presName="hierChild5" presStyleCnt="0"/>
      <dgm:spPr/>
    </dgm:pt>
    <dgm:pt modelId="{BF3A0449-5799-405A-96F9-619F47A30199}" type="pres">
      <dgm:prSet presAssocID="{BF368C01-B64E-4BFE-BF3E-FBB21BFBF392}" presName="Name37" presStyleLbl="parChTrans1D2" presStyleIdx="1" presStyleCnt="6"/>
      <dgm:spPr/>
      <dgm:t>
        <a:bodyPr/>
        <a:lstStyle/>
        <a:p>
          <a:endParaRPr lang="es-ES"/>
        </a:p>
      </dgm:t>
    </dgm:pt>
    <dgm:pt modelId="{71AE6CF2-5AF6-4230-915F-62EE2E409031}" type="pres">
      <dgm:prSet presAssocID="{3FD495A9-811C-4376-8C88-08CDBB94F4EA}" presName="hierRoot2" presStyleCnt="0">
        <dgm:presLayoutVars>
          <dgm:hierBranch val="init"/>
        </dgm:presLayoutVars>
      </dgm:prSet>
      <dgm:spPr/>
    </dgm:pt>
    <dgm:pt modelId="{E1BE017C-193E-4A52-9F21-D780BEEBA7E3}" type="pres">
      <dgm:prSet presAssocID="{3FD495A9-811C-4376-8C88-08CDBB94F4EA}" presName="rootComposite" presStyleCnt="0"/>
      <dgm:spPr/>
    </dgm:pt>
    <dgm:pt modelId="{493846D5-7AFB-425F-93FE-36359D56F1E2}" type="pres">
      <dgm:prSet presAssocID="{3FD495A9-811C-4376-8C88-08CDBB94F4EA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8B11A3D-3FF4-40A6-B54E-C7921D9C9864}" type="pres">
      <dgm:prSet presAssocID="{3FD495A9-811C-4376-8C88-08CDBB94F4EA}" presName="rootConnector" presStyleLbl="node2" presStyleIdx="1" presStyleCnt="6"/>
      <dgm:spPr/>
      <dgm:t>
        <a:bodyPr/>
        <a:lstStyle/>
        <a:p>
          <a:endParaRPr lang="es-ES"/>
        </a:p>
      </dgm:t>
    </dgm:pt>
    <dgm:pt modelId="{8584D223-7201-4EEC-99E6-51B061D65CD7}" type="pres">
      <dgm:prSet presAssocID="{3FD495A9-811C-4376-8C88-08CDBB94F4EA}" presName="hierChild4" presStyleCnt="0"/>
      <dgm:spPr/>
    </dgm:pt>
    <dgm:pt modelId="{FB8A4B2C-68D6-43D2-B915-C51EC66A22D9}" type="pres">
      <dgm:prSet presAssocID="{3FD495A9-811C-4376-8C88-08CDBB94F4EA}" presName="hierChild5" presStyleCnt="0"/>
      <dgm:spPr/>
    </dgm:pt>
    <dgm:pt modelId="{DE1B85FA-BDF9-4125-8B2F-AC784EEAC0F5}" type="pres">
      <dgm:prSet presAssocID="{B4AA37D5-E4D7-43C9-A275-C2587F410D07}" presName="Name37" presStyleLbl="parChTrans1D2" presStyleIdx="2" presStyleCnt="6"/>
      <dgm:spPr/>
      <dgm:t>
        <a:bodyPr/>
        <a:lstStyle/>
        <a:p>
          <a:endParaRPr lang="es-ES"/>
        </a:p>
      </dgm:t>
    </dgm:pt>
    <dgm:pt modelId="{34E00303-273C-4110-9B35-AF4ECA0B882F}" type="pres">
      <dgm:prSet presAssocID="{3881E859-E795-46D8-82C9-DF1E521F99B3}" presName="hierRoot2" presStyleCnt="0">
        <dgm:presLayoutVars>
          <dgm:hierBranch val="init"/>
        </dgm:presLayoutVars>
      </dgm:prSet>
      <dgm:spPr/>
    </dgm:pt>
    <dgm:pt modelId="{3DD819B0-A1E0-4292-845C-1776BF216CE8}" type="pres">
      <dgm:prSet presAssocID="{3881E859-E795-46D8-82C9-DF1E521F99B3}" presName="rootComposite" presStyleCnt="0"/>
      <dgm:spPr/>
    </dgm:pt>
    <dgm:pt modelId="{8C3DB5A3-9B35-40F8-81D9-D5BDC3906FC0}" type="pres">
      <dgm:prSet presAssocID="{3881E859-E795-46D8-82C9-DF1E521F99B3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FF078A4-FE63-414F-BA9D-F028D45BC6AB}" type="pres">
      <dgm:prSet presAssocID="{3881E859-E795-46D8-82C9-DF1E521F99B3}" presName="rootConnector" presStyleLbl="node2" presStyleIdx="2" presStyleCnt="6"/>
      <dgm:spPr/>
      <dgm:t>
        <a:bodyPr/>
        <a:lstStyle/>
        <a:p>
          <a:endParaRPr lang="es-ES"/>
        </a:p>
      </dgm:t>
    </dgm:pt>
    <dgm:pt modelId="{AB51EC14-8383-4FC7-839F-65654AAA025B}" type="pres">
      <dgm:prSet presAssocID="{3881E859-E795-46D8-82C9-DF1E521F99B3}" presName="hierChild4" presStyleCnt="0"/>
      <dgm:spPr/>
    </dgm:pt>
    <dgm:pt modelId="{E9890ACF-AC73-4D75-AAA0-F06FC98FCD2E}" type="pres">
      <dgm:prSet presAssocID="{3881E859-E795-46D8-82C9-DF1E521F99B3}" presName="hierChild5" presStyleCnt="0"/>
      <dgm:spPr/>
    </dgm:pt>
    <dgm:pt modelId="{D40B8593-4212-4B4F-ABC6-80D52DC447E5}" type="pres">
      <dgm:prSet presAssocID="{A1AA0037-A45B-4A26-A6E4-AFFD197785CF}" presName="Name37" presStyleLbl="parChTrans1D2" presStyleIdx="3" presStyleCnt="6"/>
      <dgm:spPr/>
      <dgm:t>
        <a:bodyPr/>
        <a:lstStyle/>
        <a:p>
          <a:endParaRPr lang="es-ES"/>
        </a:p>
      </dgm:t>
    </dgm:pt>
    <dgm:pt modelId="{4D5CEB1D-4A27-4028-B9C8-70CC8C2F28BC}" type="pres">
      <dgm:prSet presAssocID="{FFE8D11D-00D6-4291-A6D1-5E16391C27A3}" presName="hierRoot2" presStyleCnt="0">
        <dgm:presLayoutVars>
          <dgm:hierBranch val="init"/>
        </dgm:presLayoutVars>
      </dgm:prSet>
      <dgm:spPr/>
    </dgm:pt>
    <dgm:pt modelId="{32EB24ED-ED8E-4D90-829D-0ED5F382C637}" type="pres">
      <dgm:prSet presAssocID="{FFE8D11D-00D6-4291-A6D1-5E16391C27A3}" presName="rootComposite" presStyleCnt="0"/>
      <dgm:spPr/>
    </dgm:pt>
    <dgm:pt modelId="{FEA15367-018B-40CC-8701-7BD71243AB0D}" type="pres">
      <dgm:prSet presAssocID="{FFE8D11D-00D6-4291-A6D1-5E16391C27A3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F924C01-2597-417E-8E4A-5039F27727D7}" type="pres">
      <dgm:prSet presAssocID="{FFE8D11D-00D6-4291-A6D1-5E16391C27A3}" presName="rootConnector" presStyleLbl="node2" presStyleIdx="3" presStyleCnt="6"/>
      <dgm:spPr/>
      <dgm:t>
        <a:bodyPr/>
        <a:lstStyle/>
        <a:p>
          <a:endParaRPr lang="es-ES"/>
        </a:p>
      </dgm:t>
    </dgm:pt>
    <dgm:pt modelId="{755D718E-4ADD-415D-B10A-15DDD598638A}" type="pres">
      <dgm:prSet presAssocID="{FFE8D11D-00D6-4291-A6D1-5E16391C27A3}" presName="hierChild4" presStyleCnt="0"/>
      <dgm:spPr/>
    </dgm:pt>
    <dgm:pt modelId="{B7877BAC-E8FD-4C55-A952-1DEC9BBB2498}" type="pres">
      <dgm:prSet presAssocID="{FFE8D11D-00D6-4291-A6D1-5E16391C27A3}" presName="hierChild5" presStyleCnt="0"/>
      <dgm:spPr/>
    </dgm:pt>
    <dgm:pt modelId="{D445F42D-BF6A-4D35-9DAA-AC0853AB7D72}" type="pres">
      <dgm:prSet presAssocID="{68812C89-F73C-4B60-BBFB-823FD839D3C4}" presName="Name37" presStyleLbl="parChTrans1D2" presStyleIdx="4" presStyleCnt="6"/>
      <dgm:spPr/>
      <dgm:t>
        <a:bodyPr/>
        <a:lstStyle/>
        <a:p>
          <a:endParaRPr lang="es-ES"/>
        </a:p>
      </dgm:t>
    </dgm:pt>
    <dgm:pt modelId="{CD763B64-3687-465E-B615-197286D410D8}" type="pres">
      <dgm:prSet presAssocID="{66EA8C2D-3316-44CD-B7E0-BE2394E42A17}" presName="hierRoot2" presStyleCnt="0">
        <dgm:presLayoutVars>
          <dgm:hierBranch val="init"/>
        </dgm:presLayoutVars>
      </dgm:prSet>
      <dgm:spPr/>
    </dgm:pt>
    <dgm:pt modelId="{41CB480D-BFA9-4228-B10C-8BED318F9E9D}" type="pres">
      <dgm:prSet presAssocID="{66EA8C2D-3316-44CD-B7E0-BE2394E42A17}" presName="rootComposite" presStyleCnt="0"/>
      <dgm:spPr/>
    </dgm:pt>
    <dgm:pt modelId="{1A0CB3A8-4153-46D5-B736-F47AB622C3F4}" type="pres">
      <dgm:prSet presAssocID="{66EA8C2D-3316-44CD-B7E0-BE2394E42A17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081BC68-4C88-4096-B5FB-3FE80226BD40}" type="pres">
      <dgm:prSet presAssocID="{66EA8C2D-3316-44CD-B7E0-BE2394E42A17}" presName="rootConnector" presStyleLbl="node2" presStyleIdx="4" presStyleCnt="6"/>
      <dgm:spPr/>
      <dgm:t>
        <a:bodyPr/>
        <a:lstStyle/>
        <a:p>
          <a:endParaRPr lang="es-ES"/>
        </a:p>
      </dgm:t>
    </dgm:pt>
    <dgm:pt modelId="{B890E6A2-427B-4FE9-B721-561FFCEBC962}" type="pres">
      <dgm:prSet presAssocID="{66EA8C2D-3316-44CD-B7E0-BE2394E42A17}" presName="hierChild4" presStyleCnt="0"/>
      <dgm:spPr/>
    </dgm:pt>
    <dgm:pt modelId="{18659A71-BAE3-4691-A8D3-1B77FD42C6E2}" type="pres">
      <dgm:prSet presAssocID="{66EA8C2D-3316-44CD-B7E0-BE2394E42A17}" presName="hierChild5" presStyleCnt="0"/>
      <dgm:spPr/>
    </dgm:pt>
    <dgm:pt modelId="{374EB5E2-3F6C-43FE-A16C-AD08E2296B5C}" type="pres">
      <dgm:prSet presAssocID="{11B813CB-6F81-4B34-824D-61F644C6CDF5}" presName="Name37" presStyleLbl="parChTrans1D2" presStyleIdx="5" presStyleCnt="6"/>
      <dgm:spPr/>
      <dgm:t>
        <a:bodyPr/>
        <a:lstStyle/>
        <a:p>
          <a:endParaRPr lang="es-ES"/>
        </a:p>
      </dgm:t>
    </dgm:pt>
    <dgm:pt modelId="{0F24DEDC-D465-4215-93BD-C362E2FE0A3C}" type="pres">
      <dgm:prSet presAssocID="{08D567C1-CA27-45E1-93B2-255858313785}" presName="hierRoot2" presStyleCnt="0">
        <dgm:presLayoutVars>
          <dgm:hierBranch val="init"/>
        </dgm:presLayoutVars>
      </dgm:prSet>
      <dgm:spPr/>
    </dgm:pt>
    <dgm:pt modelId="{5A30C4E0-F2F1-43D8-A79B-CF733C3CBD9E}" type="pres">
      <dgm:prSet presAssocID="{08D567C1-CA27-45E1-93B2-255858313785}" presName="rootComposite" presStyleCnt="0"/>
      <dgm:spPr/>
    </dgm:pt>
    <dgm:pt modelId="{159FD4A3-5868-4037-9592-9CF129BE0BD9}" type="pres">
      <dgm:prSet presAssocID="{08D567C1-CA27-45E1-93B2-255858313785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8A095E-DAD6-4C57-B665-3EC62BEFD673}" type="pres">
      <dgm:prSet presAssocID="{08D567C1-CA27-45E1-93B2-255858313785}" presName="rootConnector" presStyleLbl="node2" presStyleIdx="5" presStyleCnt="6"/>
      <dgm:spPr/>
      <dgm:t>
        <a:bodyPr/>
        <a:lstStyle/>
        <a:p>
          <a:endParaRPr lang="es-ES"/>
        </a:p>
      </dgm:t>
    </dgm:pt>
    <dgm:pt modelId="{FF0612AE-1A42-4F25-9D6A-2A47EA8376A4}" type="pres">
      <dgm:prSet presAssocID="{08D567C1-CA27-45E1-93B2-255858313785}" presName="hierChild4" presStyleCnt="0"/>
      <dgm:spPr/>
    </dgm:pt>
    <dgm:pt modelId="{A3D3A8DB-0B1D-4C02-86EA-27013F7E7B74}" type="pres">
      <dgm:prSet presAssocID="{08D567C1-CA27-45E1-93B2-255858313785}" presName="hierChild5" presStyleCnt="0"/>
      <dgm:spPr/>
    </dgm:pt>
    <dgm:pt modelId="{1BB35E3D-D035-41FE-B9F3-457CA209AA27}" type="pres">
      <dgm:prSet presAssocID="{CAB31092-D0A3-458F-BA51-659BF4D5ED75}" presName="hierChild3" presStyleCnt="0"/>
      <dgm:spPr/>
    </dgm:pt>
  </dgm:ptLst>
  <dgm:cxnLst>
    <dgm:cxn modelId="{3F0F7AD1-403A-4E78-8A4A-C4ED3EAC3F74}" type="presOf" srcId="{CAB31092-D0A3-458F-BA51-659BF4D5ED75}" destId="{D2A3C739-F6E4-4456-8522-C25CC6BD1A6A}" srcOrd="0" destOrd="0" presId="urn:microsoft.com/office/officeart/2005/8/layout/orgChart1"/>
    <dgm:cxn modelId="{632694C5-BEC1-4A2D-B2A0-D0F93BBD6B5B}" type="presOf" srcId="{FFE8D11D-00D6-4291-A6D1-5E16391C27A3}" destId="{8F924C01-2597-417E-8E4A-5039F27727D7}" srcOrd="1" destOrd="0" presId="urn:microsoft.com/office/officeart/2005/8/layout/orgChart1"/>
    <dgm:cxn modelId="{8F6F4662-0E6F-4127-A7B1-FD1EC9DF341F}" type="presOf" srcId="{3FD495A9-811C-4376-8C88-08CDBB94F4EA}" destId="{58B11A3D-3FF4-40A6-B54E-C7921D9C9864}" srcOrd="1" destOrd="0" presId="urn:microsoft.com/office/officeart/2005/8/layout/orgChart1"/>
    <dgm:cxn modelId="{B9B215F8-2B25-4752-AC13-F2E8070A138F}" type="presOf" srcId="{CAB31092-D0A3-458F-BA51-659BF4D5ED75}" destId="{8B664351-C350-4D32-A129-017F01215A3D}" srcOrd="1" destOrd="0" presId="urn:microsoft.com/office/officeart/2005/8/layout/orgChart1"/>
    <dgm:cxn modelId="{D55BEC4E-49FB-4678-A167-003132B56D2E}" type="presOf" srcId="{11B813CB-6F81-4B34-824D-61F644C6CDF5}" destId="{374EB5E2-3F6C-43FE-A16C-AD08E2296B5C}" srcOrd="0" destOrd="0" presId="urn:microsoft.com/office/officeart/2005/8/layout/orgChart1"/>
    <dgm:cxn modelId="{34472701-78CB-4D1E-B024-7636E15413DC}" type="presOf" srcId="{66EA8C2D-3316-44CD-B7E0-BE2394E42A17}" destId="{9081BC68-4C88-4096-B5FB-3FE80226BD40}" srcOrd="1" destOrd="0" presId="urn:microsoft.com/office/officeart/2005/8/layout/orgChart1"/>
    <dgm:cxn modelId="{61B69A34-0656-4411-9E76-5278227C8C08}" type="presOf" srcId="{08D567C1-CA27-45E1-93B2-255858313785}" destId="{D08A095E-DAD6-4C57-B665-3EC62BEFD673}" srcOrd="1" destOrd="0" presId="urn:microsoft.com/office/officeart/2005/8/layout/orgChart1"/>
    <dgm:cxn modelId="{717B7D01-6894-44A9-B2CB-D5132D7374BC}" srcId="{CAB31092-D0A3-458F-BA51-659BF4D5ED75}" destId="{3FD495A9-811C-4376-8C88-08CDBB94F4EA}" srcOrd="1" destOrd="0" parTransId="{BF368C01-B64E-4BFE-BF3E-FBB21BFBF392}" sibTransId="{7DD09873-FAA6-47AE-88FF-502877C0F497}"/>
    <dgm:cxn modelId="{B91A4D95-DA54-4E88-BAA7-FB4E40B042B6}" type="presOf" srcId="{3881E859-E795-46D8-82C9-DF1E521F99B3}" destId="{BFF078A4-FE63-414F-BA9D-F028D45BC6AB}" srcOrd="1" destOrd="0" presId="urn:microsoft.com/office/officeart/2005/8/layout/orgChart1"/>
    <dgm:cxn modelId="{37CE474F-3BA3-4686-AA90-D4D5B87B66F0}" type="presOf" srcId="{B4AA37D5-E4D7-43C9-A275-C2587F410D07}" destId="{DE1B85FA-BDF9-4125-8B2F-AC784EEAC0F5}" srcOrd="0" destOrd="0" presId="urn:microsoft.com/office/officeart/2005/8/layout/orgChart1"/>
    <dgm:cxn modelId="{71A0C844-1411-4C24-ACFE-AF155CEFD818}" type="presOf" srcId="{08D567C1-CA27-45E1-93B2-255858313785}" destId="{159FD4A3-5868-4037-9592-9CF129BE0BD9}" srcOrd="0" destOrd="0" presId="urn:microsoft.com/office/officeart/2005/8/layout/orgChart1"/>
    <dgm:cxn modelId="{16D8A392-6E0B-41D1-BB7D-5785F255C2BA}" srcId="{CAB31092-D0A3-458F-BA51-659BF4D5ED75}" destId="{66EA8C2D-3316-44CD-B7E0-BE2394E42A17}" srcOrd="4" destOrd="0" parTransId="{68812C89-F73C-4B60-BBFB-823FD839D3C4}" sibTransId="{F0A88A56-6646-4711-9562-24C8129E6CA2}"/>
    <dgm:cxn modelId="{AA152E16-A3C9-4A52-9D31-C8F416F865F1}" type="presOf" srcId="{9455BDD5-E5F4-40F7-8CE1-D316B0B9BBA2}" destId="{9F5DEAB4-1C22-45B8-9AB1-E70267FD5A96}" srcOrd="0" destOrd="0" presId="urn:microsoft.com/office/officeart/2005/8/layout/orgChart1"/>
    <dgm:cxn modelId="{E1C93594-815B-4FAC-9A2C-B4BC47937F28}" srcId="{CAB31092-D0A3-458F-BA51-659BF4D5ED75}" destId="{3881E859-E795-46D8-82C9-DF1E521F99B3}" srcOrd="2" destOrd="0" parTransId="{B4AA37D5-E4D7-43C9-A275-C2587F410D07}" sibTransId="{8BBA75B4-666C-43FF-9990-3B412952262D}"/>
    <dgm:cxn modelId="{06E9A1A7-E3C6-487C-A671-B1E1FAAD7151}" type="presOf" srcId="{68812C89-F73C-4B60-BBFB-823FD839D3C4}" destId="{D445F42D-BF6A-4D35-9DAA-AC0853AB7D72}" srcOrd="0" destOrd="0" presId="urn:microsoft.com/office/officeart/2005/8/layout/orgChart1"/>
    <dgm:cxn modelId="{9A920AF4-C1A7-4B7B-8D88-2B32D15D0E3F}" type="presOf" srcId="{66EA8C2D-3316-44CD-B7E0-BE2394E42A17}" destId="{1A0CB3A8-4153-46D5-B736-F47AB622C3F4}" srcOrd="0" destOrd="0" presId="urn:microsoft.com/office/officeart/2005/8/layout/orgChart1"/>
    <dgm:cxn modelId="{D5ACC859-2F8D-4C01-86FF-40C244DF7F32}" type="presOf" srcId="{9455BDD5-E5F4-40F7-8CE1-D316B0B9BBA2}" destId="{4FA52172-1618-4EAB-B6E7-C62250C4FDED}" srcOrd="1" destOrd="0" presId="urn:microsoft.com/office/officeart/2005/8/layout/orgChart1"/>
    <dgm:cxn modelId="{41EA982E-7CB9-4D28-8372-A1E94C4C817C}" srcId="{CAB31092-D0A3-458F-BA51-659BF4D5ED75}" destId="{08D567C1-CA27-45E1-93B2-255858313785}" srcOrd="5" destOrd="0" parTransId="{11B813CB-6F81-4B34-824D-61F644C6CDF5}" sibTransId="{1AA334B5-A439-4A5E-9374-5F9CC637DEC1}"/>
    <dgm:cxn modelId="{5D6FB37D-92D7-4C77-89A9-855B2ADAC2A2}" type="presOf" srcId="{3FD495A9-811C-4376-8C88-08CDBB94F4EA}" destId="{493846D5-7AFB-425F-93FE-36359D56F1E2}" srcOrd="0" destOrd="0" presId="urn:microsoft.com/office/officeart/2005/8/layout/orgChart1"/>
    <dgm:cxn modelId="{32D8CCD8-ACC7-4BA8-A001-D4F2351077EA}" type="presOf" srcId="{A1AA0037-A45B-4A26-A6E4-AFFD197785CF}" destId="{D40B8593-4212-4B4F-ABC6-80D52DC447E5}" srcOrd="0" destOrd="0" presId="urn:microsoft.com/office/officeart/2005/8/layout/orgChart1"/>
    <dgm:cxn modelId="{CD1F899F-D944-4AD4-8D5D-307A18D1D80D}" srcId="{CAB31092-D0A3-458F-BA51-659BF4D5ED75}" destId="{9455BDD5-E5F4-40F7-8CE1-D316B0B9BBA2}" srcOrd="0" destOrd="0" parTransId="{23D4743E-37EA-45CE-A1FA-D39013EC1A52}" sibTransId="{6059D1FA-C088-4927-A9A4-65601D7BE993}"/>
    <dgm:cxn modelId="{6DEF7A56-2B46-4A68-9E2A-C8E54B567D34}" type="presOf" srcId="{FFE8D11D-00D6-4291-A6D1-5E16391C27A3}" destId="{FEA15367-018B-40CC-8701-7BD71243AB0D}" srcOrd="0" destOrd="0" presId="urn:microsoft.com/office/officeart/2005/8/layout/orgChart1"/>
    <dgm:cxn modelId="{26A81226-955B-4966-BCB4-91BE00AFCA74}" type="presOf" srcId="{23D4743E-37EA-45CE-A1FA-D39013EC1A52}" destId="{45A9E759-B18E-44FB-BDF9-AF45B63E3197}" srcOrd="0" destOrd="0" presId="urn:microsoft.com/office/officeart/2005/8/layout/orgChart1"/>
    <dgm:cxn modelId="{19DF7F81-F948-4AD6-A8AD-EC029B968191}" srcId="{CAB31092-D0A3-458F-BA51-659BF4D5ED75}" destId="{FFE8D11D-00D6-4291-A6D1-5E16391C27A3}" srcOrd="3" destOrd="0" parTransId="{A1AA0037-A45B-4A26-A6E4-AFFD197785CF}" sibTransId="{94CCF3A5-EB6D-4B6D-923A-04DF4FCC58F4}"/>
    <dgm:cxn modelId="{636D8632-91C2-494F-ABC1-A464E41B65AA}" type="presOf" srcId="{3881E859-E795-46D8-82C9-DF1E521F99B3}" destId="{8C3DB5A3-9B35-40F8-81D9-D5BDC3906FC0}" srcOrd="0" destOrd="0" presId="urn:microsoft.com/office/officeart/2005/8/layout/orgChart1"/>
    <dgm:cxn modelId="{517417E3-BBFC-4F06-B74A-21389B378696}" srcId="{E1382748-230F-4718-ABF8-C42B7D183E6C}" destId="{CAB31092-D0A3-458F-BA51-659BF4D5ED75}" srcOrd="0" destOrd="0" parTransId="{91E2FC08-DDED-4E2B-8A9A-C526D23BF34A}" sibTransId="{AF8DC930-6640-4D23-8B43-1134A5A3135C}"/>
    <dgm:cxn modelId="{E28BF731-E14A-4C74-9344-DFEE8F3645F9}" type="presOf" srcId="{BF368C01-B64E-4BFE-BF3E-FBB21BFBF392}" destId="{BF3A0449-5799-405A-96F9-619F47A30199}" srcOrd="0" destOrd="0" presId="urn:microsoft.com/office/officeart/2005/8/layout/orgChart1"/>
    <dgm:cxn modelId="{9299A124-290A-450F-B77C-060024C7BE0C}" type="presOf" srcId="{E1382748-230F-4718-ABF8-C42B7D183E6C}" destId="{16A79FEA-DE44-4132-99BC-C42274786D02}" srcOrd="0" destOrd="0" presId="urn:microsoft.com/office/officeart/2005/8/layout/orgChart1"/>
    <dgm:cxn modelId="{A045E002-AE10-4C8F-A205-52A6C26CF9FE}" type="presParOf" srcId="{16A79FEA-DE44-4132-99BC-C42274786D02}" destId="{7E41E051-E098-4C00-A2C8-DD4C9FBF511D}" srcOrd="0" destOrd="0" presId="urn:microsoft.com/office/officeart/2005/8/layout/orgChart1"/>
    <dgm:cxn modelId="{EE6D8E2F-C8DE-4844-B0ED-D8E2B0DEEB29}" type="presParOf" srcId="{7E41E051-E098-4C00-A2C8-DD4C9FBF511D}" destId="{6EB55574-3870-4390-B1EF-12C547A5A7F7}" srcOrd="0" destOrd="0" presId="urn:microsoft.com/office/officeart/2005/8/layout/orgChart1"/>
    <dgm:cxn modelId="{9EC5E375-9ACB-461F-B0E2-D5CDC282D8C2}" type="presParOf" srcId="{6EB55574-3870-4390-B1EF-12C547A5A7F7}" destId="{D2A3C739-F6E4-4456-8522-C25CC6BD1A6A}" srcOrd="0" destOrd="0" presId="urn:microsoft.com/office/officeart/2005/8/layout/orgChart1"/>
    <dgm:cxn modelId="{C617F881-66C0-4A47-BAB5-B81A0A81F5E1}" type="presParOf" srcId="{6EB55574-3870-4390-B1EF-12C547A5A7F7}" destId="{8B664351-C350-4D32-A129-017F01215A3D}" srcOrd="1" destOrd="0" presId="urn:microsoft.com/office/officeart/2005/8/layout/orgChart1"/>
    <dgm:cxn modelId="{FE0BFB81-306D-452D-9A89-5FB417684B56}" type="presParOf" srcId="{7E41E051-E098-4C00-A2C8-DD4C9FBF511D}" destId="{307C96F3-3683-463C-94B7-E4E03518050F}" srcOrd="1" destOrd="0" presId="urn:microsoft.com/office/officeart/2005/8/layout/orgChart1"/>
    <dgm:cxn modelId="{B4B6EA2B-62F9-41F4-AE3A-2042AC0836E3}" type="presParOf" srcId="{307C96F3-3683-463C-94B7-E4E03518050F}" destId="{45A9E759-B18E-44FB-BDF9-AF45B63E3197}" srcOrd="0" destOrd="0" presId="urn:microsoft.com/office/officeart/2005/8/layout/orgChart1"/>
    <dgm:cxn modelId="{464F4D59-C62B-4AEC-88D8-89AF00FABBEF}" type="presParOf" srcId="{307C96F3-3683-463C-94B7-E4E03518050F}" destId="{99E92D21-30EF-4DB8-B55C-015459174445}" srcOrd="1" destOrd="0" presId="urn:microsoft.com/office/officeart/2005/8/layout/orgChart1"/>
    <dgm:cxn modelId="{83D75372-D9D7-4E79-8F6B-0030B56063B1}" type="presParOf" srcId="{99E92D21-30EF-4DB8-B55C-015459174445}" destId="{81F0A3F3-2F6C-48C9-9FC3-A24DC3D6C03E}" srcOrd="0" destOrd="0" presId="urn:microsoft.com/office/officeart/2005/8/layout/orgChart1"/>
    <dgm:cxn modelId="{0FAEE4F3-A614-4578-93AD-19BE63F84B75}" type="presParOf" srcId="{81F0A3F3-2F6C-48C9-9FC3-A24DC3D6C03E}" destId="{9F5DEAB4-1C22-45B8-9AB1-E70267FD5A96}" srcOrd="0" destOrd="0" presId="urn:microsoft.com/office/officeart/2005/8/layout/orgChart1"/>
    <dgm:cxn modelId="{79D4906D-0100-4585-A5F6-F888C63DEE9A}" type="presParOf" srcId="{81F0A3F3-2F6C-48C9-9FC3-A24DC3D6C03E}" destId="{4FA52172-1618-4EAB-B6E7-C62250C4FDED}" srcOrd="1" destOrd="0" presId="urn:microsoft.com/office/officeart/2005/8/layout/orgChart1"/>
    <dgm:cxn modelId="{E0BFD648-C5BE-4749-83E4-89249BC12AD8}" type="presParOf" srcId="{99E92D21-30EF-4DB8-B55C-015459174445}" destId="{DF4849FB-3DAE-48C2-9E1A-648E24D34FFC}" srcOrd="1" destOrd="0" presId="urn:microsoft.com/office/officeart/2005/8/layout/orgChart1"/>
    <dgm:cxn modelId="{1A9C45AF-195F-452D-B44A-28BED0065BB4}" type="presParOf" srcId="{99E92D21-30EF-4DB8-B55C-015459174445}" destId="{8C8C4FBA-70A5-494B-AC05-40F28922B7F9}" srcOrd="2" destOrd="0" presId="urn:microsoft.com/office/officeart/2005/8/layout/orgChart1"/>
    <dgm:cxn modelId="{954B270E-F71C-4FF0-8897-363A29F975FD}" type="presParOf" srcId="{307C96F3-3683-463C-94B7-E4E03518050F}" destId="{BF3A0449-5799-405A-96F9-619F47A30199}" srcOrd="2" destOrd="0" presId="urn:microsoft.com/office/officeart/2005/8/layout/orgChart1"/>
    <dgm:cxn modelId="{785ED883-60C5-4678-BD7D-5A8E32FB6C56}" type="presParOf" srcId="{307C96F3-3683-463C-94B7-E4E03518050F}" destId="{71AE6CF2-5AF6-4230-915F-62EE2E409031}" srcOrd="3" destOrd="0" presId="urn:microsoft.com/office/officeart/2005/8/layout/orgChart1"/>
    <dgm:cxn modelId="{1D38F9A0-DB44-453D-AA5B-13BD8B858A2D}" type="presParOf" srcId="{71AE6CF2-5AF6-4230-915F-62EE2E409031}" destId="{E1BE017C-193E-4A52-9F21-D780BEEBA7E3}" srcOrd="0" destOrd="0" presId="urn:microsoft.com/office/officeart/2005/8/layout/orgChart1"/>
    <dgm:cxn modelId="{31EBD507-DA29-4E5D-BD74-2E0DA3F9B7D1}" type="presParOf" srcId="{E1BE017C-193E-4A52-9F21-D780BEEBA7E3}" destId="{493846D5-7AFB-425F-93FE-36359D56F1E2}" srcOrd="0" destOrd="0" presId="urn:microsoft.com/office/officeart/2005/8/layout/orgChart1"/>
    <dgm:cxn modelId="{402971BC-9608-4544-AA01-3E3B566B0F0D}" type="presParOf" srcId="{E1BE017C-193E-4A52-9F21-D780BEEBA7E3}" destId="{58B11A3D-3FF4-40A6-B54E-C7921D9C9864}" srcOrd="1" destOrd="0" presId="urn:microsoft.com/office/officeart/2005/8/layout/orgChart1"/>
    <dgm:cxn modelId="{F75EBA2C-34C6-43FA-85D1-383280FB3C8C}" type="presParOf" srcId="{71AE6CF2-5AF6-4230-915F-62EE2E409031}" destId="{8584D223-7201-4EEC-99E6-51B061D65CD7}" srcOrd="1" destOrd="0" presId="urn:microsoft.com/office/officeart/2005/8/layout/orgChart1"/>
    <dgm:cxn modelId="{A0274C90-BE07-4A84-898E-48CA77C9ED89}" type="presParOf" srcId="{71AE6CF2-5AF6-4230-915F-62EE2E409031}" destId="{FB8A4B2C-68D6-43D2-B915-C51EC66A22D9}" srcOrd="2" destOrd="0" presId="urn:microsoft.com/office/officeart/2005/8/layout/orgChart1"/>
    <dgm:cxn modelId="{8B06EBBD-4154-45B7-9057-52F91794792A}" type="presParOf" srcId="{307C96F3-3683-463C-94B7-E4E03518050F}" destId="{DE1B85FA-BDF9-4125-8B2F-AC784EEAC0F5}" srcOrd="4" destOrd="0" presId="urn:microsoft.com/office/officeart/2005/8/layout/orgChart1"/>
    <dgm:cxn modelId="{A3C1232E-CC5E-45D1-AF84-DFA0F562FC05}" type="presParOf" srcId="{307C96F3-3683-463C-94B7-E4E03518050F}" destId="{34E00303-273C-4110-9B35-AF4ECA0B882F}" srcOrd="5" destOrd="0" presId="urn:microsoft.com/office/officeart/2005/8/layout/orgChart1"/>
    <dgm:cxn modelId="{2A25C16B-A890-475B-9C8E-66C85D5F892F}" type="presParOf" srcId="{34E00303-273C-4110-9B35-AF4ECA0B882F}" destId="{3DD819B0-A1E0-4292-845C-1776BF216CE8}" srcOrd="0" destOrd="0" presId="urn:microsoft.com/office/officeart/2005/8/layout/orgChart1"/>
    <dgm:cxn modelId="{9550268D-8A54-4748-8C9A-C56E2F4C49FB}" type="presParOf" srcId="{3DD819B0-A1E0-4292-845C-1776BF216CE8}" destId="{8C3DB5A3-9B35-40F8-81D9-D5BDC3906FC0}" srcOrd="0" destOrd="0" presId="urn:microsoft.com/office/officeart/2005/8/layout/orgChart1"/>
    <dgm:cxn modelId="{75B2E65C-5A20-442D-BF9A-3A900B1D9D58}" type="presParOf" srcId="{3DD819B0-A1E0-4292-845C-1776BF216CE8}" destId="{BFF078A4-FE63-414F-BA9D-F028D45BC6AB}" srcOrd="1" destOrd="0" presId="urn:microsoft.com/office/officeart/2005/8/layout/orgChart1"/>
    <dgm:cxn modelId="{E3011F44-532D-4CF0-8A81-CD7D76D2662E}" type="presParOf" srcId="{34E00303-273C-4110-9B35-AF4ECA0B882F}" destId="{AB51EC14-8383-4FC7-839F-65654AAA025B}" srcOrd="1" destOrd="0" presId="urn:microsoft.com/office/officeart/2005/8/layout/orgChart1"/>
    <dgm:cxn modelId="{A8CBD295-EC00-4320-ADEE-4770A997D958}" type="presParOf" srcId="{34E00303-273C-4110-9B35-AF4ECA0B882F}" destId="{E9890ACF-AC73-4D75-AAA0-F06FC98FCD2E}" srcOrd="2" destOrd="0" presId="urn:microsoft.com/office/officeart/2005/8/layout/orgChart1"/>
    <dgm:cxn modelId="{4929ED20-67E8-458B-8856-C96043E4B92E}" type="presParOf" srcId="{307C96F3-3683-463C-94B7-E4E03518050F}" destId="{D40B8593-4212-4B4F-ABC6-80D52DC447E5}" srcOrd="6" destOrd="0" presId="urn:microsoft.com/office/officeart/2005/8/layout/orgChart1"/>
    <dgm:cxn modelId="{07D2FDB6-6394-4E75-92AF-9F52D67C5DB9}" type="presParOf" srcId="{307C96F3-3683-463C-94B7-E4E03518050F}" destId="{4D5CEB1D-4A27-4028-B9C8-70CC8C2F28BC}" srcOrd="7" destOrd="0" presId="urn:microsoft.com/office/officeart/2005/8/layout/orgChart1"/>
    <dgm:cxn modelId="{193A8355-2474-4A6F-B47B-BAC5E93C2598}" type="presParOf" srcId="{4D5CEB1D-4A27-4028-B9C8-70CC8C2F28BC}" destId="{32EB24ED-ED8E-4D90-829D-0ED5F382C637}" srcOrd="0" destOrd="0" presId="urn:microsoft.com/office/officeart/2005/8/layout/orgChart1"/>
    <dgm:cxn modelId="{D5303844-A1B5-4690-BF5D-E72B11FD119F}" type="presParOf" srcId="{32EB24ED-ED8E-4D90-829D-0ED5F382C637}" destId="{FEA15367-018B-40CC-8701-7BD71243AB0D}" srcOrd="0" destOrd="0" presId="urn:microsoft.com/office/officeart/2005/8/layout/orgChart1"/>
    <dgm:cxn modelId="{6EEBAA24-1ED8-4F2B-A12D-28F98966766D}" type="presParOf" srcId="{32EB24ED-ED8E-4D90-829D-0ED5F382C637}" destId="{8F924C01-2597-417E-8E4A-5039F27727D7}" srcOrd="1" destOrd="0" presId="urn:microsoft.com/office/officeart/2005/8/layout/orgChart1"/>
    <dgm:cxn modelId="{BF5F2D2F-72EC-40E0-9EB9-F702118194D4}" type="presParOf" srcId="{4D5CEB1D-4A27-4028-B9C8-70CC8C2F28BC}" destId="{755D718E-4ADD-415D-B10A-15DDD598638A}" srcOrd="1" destOrd="0" presId="urn:microsoft.com/office/officeart/2005/8/layout/orgChart1"/>
    <dgm:cxn modelId="{448EE8FE-E77D-4183-8DE2-3C395FCFDAD5}" type="presParOf" srcId="{4D5CEB1D-4A27-4028-B9C8-70CC8C2F28BC}" destId="{B7877BAC-E8FD-4C55-A952-1DEC9BBB2498}" srcOrd="2" destOrd="0" presId="urn:microsoft.com/office/officeart/2005/8/layout/orgChart1"/>
    <dgm:cxn modelId="{4697FA7E-E4AF-4222-9797-446817018060}" type="presParOf" srcId="{307C96F3-3683-463C-94B7-E4E03518050F}" destId="{D445F42D-BF6A-4D35-9DAA-AC0853AB7D72}" srcOrd="8" destOrd="0" presId="urn:microsoft.com/office/officeart/2005/8/layout/orgChart1"/>
    <dgm:cxn modelId="{3E0CFC33-DC86-4467-97C4-8D0DF69EE8A0}" type="presParOf" srcId="{307C96F3-3683-463C-94B7-E4E03518050F}" destId="{CD763B64-3687-465E-B615-197286D410D8}" srcOrd="9" destOrd="0" presId="urn:microsoft.com/office/officeart/2005/8/layout/orgChart1"/>
    <dgm:cxn modelId="{4CE9505E-4000-43E4-A5C4-FC1845AF47EF}" type="presParOf" srcId="{CD763B64-3687-465E-B615-197286D410D8}" destId="{41CB480D-BFA9-4228-B10C-8BED318F9E9D}" srcOrd="0" destOrd="0" presId="urn:microsoft.com/office/officeart/2005/8/layout/orgChart1"/>
    <dgm:cxn modelId="{2029822C-AF6A-4671-887C-B1812D2B1C54}" type="presParOf" srcId="{41CB480D-BFA9-4228-B10C-8BED318F9E9D}" destId="{1A0CB3A8-4153-46D5-B736-F47AB622C3F4}" srcOrd="0" destOrd="0" presId="urn:microsoft.com/office/officeart/2005/8/layout/orgChart1"/>
    <dgm:cxn modelId="{D523C09E-FB81-4AFE-A10E-75FB381933DA}" type="presParOf" srcId="{41CB480D-BFA9-4228-B10C-8BED318F9E9D}" destId="{9081BC68-4C88-4096-B5FB-3FE80226BD40}" srcOrd="1" destOrd="0" presId="urn:microsoft.com/office/officeart/2005/8/layout/orgChart1"/>
    <dgm:cxn modelId="{3C914200-5753-43CB-82C9-96C745389A30}" type="presParOf" srcId="{CD763B64-3687-465E-B615-197286D410D8}" destId="{B890E6A2-427B-4FE9-B721-561FFCEBC962}" srcOrd="1" destOrd="0" presId="urn:microsoft.com/office/officeart/2005/8/layout/orgChart1"/>
    <dgm:cxn modelId="{AB944562-B214-40FD-805E-47B5EC0A3E82}" type="presParOf" srcId="{CD763B64-3687-465E-B615-197286D410D8}" destId="{18659A71-BAE3-4691-A8D3-1B77FD42C6E2}" srcOrd="2" destOrd="0" presId="urn:microsoft.com/office/officeart/2005/8/layout/orgChart1"/>
    <dgm:cxn modelId="{13734E73-83DE-45FB-9CD7-42719B6C4AA1}" type="presParOf" srcId="{307C96F3-3683-463C-94B7-E4E03518050F}" destId="{374EB5E2-3F6C-43FE-A16C-AD08E2296B5C}" srcOrd="10" destOrd="0" presId="urn:microsoft.com/office/officeart/2005/8/layout/orgChart1"/>
    <dgm:cxn modelId="{DC823A31-93E8-4390-8D38-3319445D849B}" type="presParOf" srcId="{307C96F3-3683-463C-94B7-E4E03518050F}" destId="{0F24DEDC-D465-4215-93BD-C362E2FE0A3C}" srcOrd="11" destOrd="0" presId="urn:microsoft.com/office/officeart/2005/8/layout/orgChart1"/>
    <dgm:cxn modelId="{709CF558-B144-46EF-B08F-6CBF2824521B}" type="presParOf" srcId="{0F24DEDC-D465-4215-93BD-C362E2FE0A3C}" destId="{5A30C4E0-F2F1-43D8-A79B-CF733C3CBD9E}" srcOrd="0" destOrd="0" presId="urn:microsoft.com/office/officeart/2005/8/layout/orgChart1"/>
    <dgm:cxn modelId="{E694FA70-C4FB-4AC9-9645-42AF5E90D4E7}" type="presParOf" srcId="{5A30C4E0-F2F1-43D8-A79B-CF733C3CBD9E}" destId="{159FD4A3-5868-4037-9592-9CF129BE0BD9}" srcOrd="0" destOrd="0" presId="urn:microsoft.com/office/officeart/2005/8/layout/orgChart1"/>
    <dgm:cxn modelId="{AA5BF5D5-4E8F-457B-863E-D9BB0BCDF9D7}" type="presParOf" srcId="{5A30C4E0-F2F1-43D8-A79B-CF733C3CBD9E}" destId="{D08A095E-DAD6-4C57-B665-3EC62BEFD673}" srcOrd="1" destOrd="0" presId="urn:microsoft.com/office/officeart/2005/8/layout/orgChart1"/>
    <dgm:cxn modelId="{12E52DC2-0845-4826-9A51-6E0331E3823A}" type="presParOf" srcId="{0F24DEDC-D465-4215-93BD-C362E2FE0A3C}" destId="{FF0612AE-1A42-4F25-9D6A-2A47EA8376A4}" srcOrd="1" destOrd="0" presId="urn:microsoft.com/office/officeart/2005/8/layout/orgChart1"/>
    <dgm:cxn modelId="{DA2808A9-0BD9-49DA-B424-48A6448C84AA}" type="presParOf" srcId="{0F24DEDC-D465-4215-93BD-C362E2FE0A3C}" destId="{A3D3A8DB-0B1D-4C02-86EA-27013F7E7B74}" srcOrd="2" destOrd="0" presId="urn:microsoft.com/office/officeart/2005/8/layout/orgChart1"/>
    <dgm:cxn modelId="{9E520547-3F58-49C3-8875-30A0F30B2EB7}" type="presParOf" srcId="{7E41E051-E098-4C00-A2C8-DD4C9FBF511D}" destId="{1BB35E3D-D035-41FE-B9F3-457CA209AA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382748-230F-4718-ABF8-C42B7D183E6C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B31092-D0A3-458F-BA51-659BF4D5ED75}">
      <dgm:prSet phldrT="[Texto]"/>
      <dgm:spPr/>
      <dgm:t>
        <a:bodyPr/>
        <a:lstStyle/>
        <a:p>
          <a:r>
            <a:rPr lang="es-ES" dirty="0" err="1" smtClean="0"/>
            <a:t>Vertente</a:t>
          </a:r>
          <a:r>
            <a:rPr lang="es-ES" dirty="0" smtClean="0"/>
            <a:t> do Mar Caspio</a:t>
          </a:r>
          <a:endParaRPr lang="es-ES" dirty="0"/>
        </a:p>
      </dgm:t>
    </dgm:pt>
    <dgm:pt modelId="{91E2FC08-DDED-4E2B-8A9A-C526D23BF34A}" type="parTrans" cxnId="{517417E3-BBFC-4F06-B74A-21389B378696}">
      <dgm:prSet/>
      <dgm:spPr/>
      <dgm:t>
        <a:bodyPr/>
        <a:lstStyle/>
        <a:p>
          <a:endParaRPr lang="es-ES"/>
        </a:p>
      </dgm:t>
    </dgm:pt>
    <dgm:pt modelId="{AF8DC930-6640-4D23-8B43-1134A5A3135C}" type="sibTrans" cxnId="{517417E3-BBFC-4F06-B74A-21389B378696}">
      <dgm:prSet/>
      <dgm:spPr/>
      <dgm:t>
        <a:bodyPr/>
        <a:lstStyle/>
        <a:p>
          <a:endParaRPr lang="es-ES"/>
        </a:p>
      </dgm:t>
    </dgm:pt>
    <dgm:pt modelId="{3881E859-E795-46D8-82C9-DF1E521F99B3}">
      <dgm:prSet phldrT="[Texto]"/>
      <dgm:spPr/>
      <dgm:t>
        <a:bodyPr/>
        <a:lstStyle/>
        <a:p>
          <a:r>
            <a:rPr lang="es-ES" dirty="0" smtClean="0"/>
            <a:t>Río Ural</a:t>
          </a:r>
          <a:endParaRPr lang="es-ES" dirty="0"/>
        </a:p>
      </dgm:t>
    </dgm:pt>
    <dgm:pt modelId="{B4AA37D5-E4D7-43C9-A275-C2587F410D07}" type="parTrans" cxnId="{E1C93594-815B-4FAC-9A2C-B4BC47937F28}">
      <dgm:prSet/>
      <dgm:spPr/>
      <dgm:t>
        <a:bodyPr/>
        <a:lstStyle/>
        <a:p>
          <a:endParaRPr lang="es-ES"/>
        </a:p>
      </dgm:t>
    </dgm:pt>
    <dgm:pt modelId="{8BBA75B4-666C-43FF-9990-3B412952262D}" type="sibTrans" cxnId="{E1C93594-815B-4FAC-9A2C-B4BC47937F28}">
      <dgm:prSet/>
      <dgm:spPr/>
      <dgm:t>
        <a:bodyPr/>
        <a:lstStyle/>
        <a:p>
          <a:endParaRPr lang="es-ES"/>
        </a:p>
      </dgm:t>
    </dgm:pt>
    <dgm:pt modelId="{D6DDF1C8-5356-4DAD-958D-7733DD8F3F9B}">
      <dgm:prSet phldrT="[Texto]"/>
      <dgm:spPr/>
      <dgm:t>
        <a:bodyPr/>
        <a:lstStyle/>
        <a:p>
          <a:r>
            <a:rPr lang="es-ES" dirty="0" smtClean="0"/>
            <a:t>Río Volga (Rusia) </a:t>
          </a:r>
        </a:p>
        <a:p>
          <a:r>
            <a:rPr lang="es-ES" dirty="0" smtClean="0"/>
            <a:t>(río europeo </a:t>
          </a:r>
          <a:r>
            <a:rPr lang="es-ES" dirty="0" err="1" smtClean="0"/>
            <a:t>máis</a:t>
          </a:r>
          <a:r>
            <a:rPr lang="es-ES" dirty="0" smtClean="0"/>
            <a:t> longo)</a:t>
          </a:r>
          <a:endParaRPr lang="es-ES" dirty="0"/>
        </a:p>
      </dgm:t>
    </dgm:pt>
    <dgm:pt modelId="{C02EBAC4-1780-4B91-94BA-C55434E6D6A4}" type="parTrans" cxnId="{D51C1AA4-A8C1-4FBA-892B-8A41F768EDDC}">
      <dgm:prSet/>
      <dgm:spPr/>
      <dgm:t>
        <a:bodyPr/>
        <a:lstStyle/>
        <a:p>
          <a:endParaRPr lang="es-ES"/>
        </a:p>
      </dgm:t>
    </dgm:pt>
    <dgm:pt modelId="{1DBFDD7C-B824-40D1-9191-5E6326C1F570}" type="sibTrans" cxnId="{D51C1AA4-A8C1-4FBA-892B-8A41F768EDDC}">
      <dgm:prSet/>
      <dgm:spPr/>
      <dgm:t>
        <a:bodyPr/>
        <a:lstStyle/>
        <a:p>
          <a:endParaRPr lang="es-ES"/>
        </a:p>
      </dgm:t>
    </dgm:pt>
    <dgm:pt modelId="{16A79FEA-DE44-4132-99BC-C42274786D02}" type="pres">
      <dgm:prSet presAssocID="{E1382748-230F-4718-ABF8-C42B7D183E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E41E051-E098-4C00-A2C8-DD4C9FBF511D}" type="pres">
      <dgm:prSet presAssocID="{CAB31092-D0A3-458F-BA51-659BF4D5ED75}" presName="hierRoot1" presStyleCnt="0">
        <dgm:presLayoutVars>
          <dgm:hierBranch val="init"/>
        </dgm:presLayoutVars>
      </dgm:prSet>
      <dgm:spPr/>
    </dgm:pt>
    <dgm:pt modelId="{6EB55574-3870-4390-B1EF-12C547A5A7F7}" type="pres">
      <dgm:prSet presAssocID="{CAB31092-D0A3-458F-BA51-659BF4D5ED75}" presName="rootComposite1" presStyleCnt="0"/>
      <dgm:spPr/>
    </dgm:pt>
    <dgm:pt modelId="{D2A3C739-F6E4-4456-8522-C25CC6BD1A6A}" type="pres">
      <dgm:prSet presAssocID="{CAB31092-D0A3-458F-BA51-659BF4D5ED75}" presName="rootText1" presStyleLbl="node0" presStyleIdx="0" presStyleCnt="1" custLinFactNeighborX="-18630" custLinFactNeighborY="-19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664351-C350-4D32-A129-017F01215A3D}" type="pres">
      <dgm:prSet presAssocID="{CAB31092-D0A3-458F-BA51-659BF4D5ED7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07C96F3-3683-463C-94B7-E4E03518050F}" type="pres">
      <dgm:prSet presAssocID="{CAB31092-D0A3-458F-BA51-659BF4D5ED75}" presName="hierChild2" presStyleCnt="0"/>
      <dgm:spPr/>
    </dgm:pt>
    <dgm:pt modelId="{DE1B85FA-BDF9-4125-8B2F-AC784EEAC0F5}" type="pres">
      <dgm:prSet presAssocID="{B4AA37D5-E4D7-43C9-A275-C2587F410D07}" presName="Name37" presStyleLbl="parChTrans1D2" presStyleIdx="0" presStyleCnt="2"/>
      <dgm:spPr/>
      <dgm:t>
        <a:bodyPr/>
        <a:lstStyle/>
        <a:p>
          <a:endParaRPr lang="es-ES"/>
        </a:p>
      </dgm:t>
    </dgm:pt>
    <dgm:pt modelId="{34E00303-273C-4110-9B35-AF4ECA0B882F}" type="pres">
      <dgm:prSet presAssocID="{3881E859-E795-46D8-82C9-DF1E521F99B3}" presName="hierRoot2" presStyleCnt="0">
        <dgm:presLayoutVars>
          <dgm:hierBranch val="init"/>
        </dgm:presLayoutVars>
      </dgm:prSet>
      <dgm:spPr/>
    </dgm:pt>
    <dgm:pt modelId="{3DD819B0-A1E0-4292-845C-1776BF216CE8}" type="pres">
      <dgm:prSet presAssocID="{3881E859-E795-46D8-82C9-DF1E521F99B3}" presName="rootComposite" presStyleCnt="0"/>
      <dgm:spPr/>
    </dgm:pt>
    <dgm:pt modelId="{8C3DB5A3-9B35-40F8-81D9-D5BDC3906FC0}" type="pres">
      <dgm:prSet presAssocID="{3881E859-E795-46D8-82C9-DF1E521F99B3}" presName="rootText" presStyleLbl="node2" presStyleIdx="0" presStyleCnt="2" custLinFactNeighborX="-6098" custLinFactNeighborY="-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FF078A4-FE63-414F-BA9D-F028D45BC6AB}" type="pres">
      <dgm:prSet presAssocID="{3881E859-E795-46D8-82C9-DF1E521F99B3}" presName="rootConnector" presStyleLbl="node2" presStyleIdx="0" presStyleCnt="2"/>
      <dgm:spPr/>
      <dgm:t>
        <a:bodyPr/>
        <a:lstStyle/>
        <a:p>
          <a:endParaRPr lang="es-ES"/>
        </a:p>
      </dgm:t>
    </dgm:pt>
    <dgm:pt modelId="{AB51EC14-8383-4FC7-839F-65654AAA025B}" type="pres">
      <dgm:prSet presAssocID="{3881E859-E795-46D8-82C9-DF1E521F99B3}" presName="hierChild4" presStyleCnt="0"/>
      <dgm:spPr/>
    </dgm:pt>
    <dgm:pt modelId="{E9890ACF-AC73-4D75-AAA0-F06FC98FCD2E}" type="pres">
      <dgm:prSet presAssocID="{3881E859-E795-46D8-82C9-DF1E521F99B3}" presName="hierChild5" presStyleCnt="0"/>
      <dgm:spPr/>
    </dgm:pt>
    <dgm:pt modelId="{AD90C7FB-513A-4DA4-8346-90C188CA1C3B}" type="pres">
      <dgm:prSet presAssocID="{C02EBAC4-1780-4B91-94BA-C55434E6D6A4}" presName="Name37" presStyleLbl="parChTrans1D2" presStyleIdx="1" presStyleCnt="2"/>
      <dgm:spPr/>
      <dgm:t>
        <a:bodyPr/>
        <a:lstStyle/>
        <a:p>
          <a:endParaRPr lang="es-ES"/>
        </a:p>
      </dgm:t>
    </dgm:pt>
    <dgm:pt modelId="{C01C871E-A56A-4413-ACAF-066F6F62B88C}" type="pres">
      <dgm:prSet presAssocID="{D6DDF1C8-5356-4DAD-958D-7733DD8F3F9B}" presName="hierRoot2" presStyleCnt="0">
        <dgm:presLayoutVars>
          <dgm:hierBranch val="init"/>
        </dgm:presLayoutVars>
      </dgm:prSet>
      <dgm:spPr/>
    </dgm:pt>
    <dgm:pt modelId="{6522F26A-5992-4D7F-B880-C04CE7FC58EC}" type="pres">
      <dgm:prSet presAssocID="{D6DDF1C8-5356-4DAD-958D-7733DD8F3F9B}" presName="rootComposite" presStyleCnt="0"/>
      <dgm:spPr/>
    </dgm:pt>
    <dgm:pt modelId="{187D2B6B-467A-4FC9-BE19-69B436E55390}" type="pres">
      <dgm:prSet presAssocID="{D6DDF1C8-5356-4DAD-958D-7733DD8F3F9B}" presName="rootText" presStyleLbl="node2" presStyleIdx="1" presStyleCnt="2" custLinFactNeighborX="-6098" custLinFactNeighborY="-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ABEB9A6-CE91-42F2-A1F6-26DFD9D933DB}" type="pres">
      <dgm:prSet presAssocID="{D6DDF1C8-5356-4DAD-958D-7733DD8F3F9B}" presName="rootConnector" presStyleLbl="node2" presStyleIdx="1" presStyleCnt="2"/>
      <dgm:spPr/>
      <dgm:t>
        <a:bodyPr/>
        <a:lstStyle/>
        <a:p>
          <a:endParaRPr lang="es-ES"/>
        </a:p>
      </dgm:t>
    </dgm:pt>
    <dgm:pt modelId="{ABEEE0C5-271D-47B0-8F1E-C2BC8C55DBAF}" type="pres">
      <dgm:prSet presAssocID="{D6DDF1C8-5356-4DAD-958D-7733DD8F3F9B}" presName="hierChild4" presStyleCnt="0"/>
      <dgm:spPr/>
    </dgm:pt>
    <dgm:pt modelId="{03A451F4-DE23-42F4-BDCF-8BF36E8AF816}" type="pres">
      <dgm:prSet presAssocID="{D6DDF1C8-5356-4DAD-958D-7733DD8F3F9B}" presName="hierChild5" presStyleCnt="0"/>
      <dgm:spPr/>
    </dgm:pt>
    <dgm:pt modelId="{1BB35E3D-D035-41FE-B9F3-457CA209AA27}" type="pres">
      <dgm:prSet presAssocID="{CAB31092-D0A3-458F-BA51-659BF4D5ED75}" presName="hierChild3" presStyleCnt="0"/>
      <dgm:spPr/>
    </dgm:pt>
  </dgm:ptLst>
  <dgm:cxnLst>
    <dgm:cxn modelId="{D77C13ED-92D3-4A50-99DA-E1847894360B}" type="presOf" srcId="{3881E859-E795-46D8-82C9-DF1E521F99B3}" destId="{BFF078A4-FE63-414F-BA9D-F028D45BC6AB}" srcOrd="1" destOrd="0" presId="urn:microsoft.com/office/officeart/2005/8/layout/orgChart1"/>
    <dgm:cxn modelId="{435052AD-8967-4389-A1F9-3B155F96532E}" type="presOf" srcId="{CAB31092-D0A3-458F-BA51-659BF4D5ED75}" destId="{D2A3C739-F6E4-4456-8522-C25CC6BD1A6A}" srcOrd="0" destOrd="0" presId="urn:microsoft.com/office/officeart/2005/8/layout/orgChart1"/>
    <dgm:cxn modelId="{921028CF-32D1-4924-9A7B-06C7B2701817}" type="presOf" srcId="{C02EBAC4-1780-4B91-94BA-C55434E6D6A4}" destId="{AD90C7FB-513A-4DA4-8346-90C188CA1C3B}" srcOrd="0" destOrd="0" presId="urn:microsoft.com/office/officeart/2005/8/layout/orgChart1"/>
    <dgm:cxn modelId="{057245D5-1C65-44ED-B15C-86AAB1E94259}" type="presOf" srcId="{3881E859-E795-46D8-82C9-DF1E521F99B3}" destId="{8C3DB5A3-9B35-40F8-81D9-D5BDC3906FC0}" srcOrd="0" destOrd="0" presId="urn:microsoft.com/office/officeart/2005/8/layout/orgChart1"/>
    <dgm:cxn modelId="{9D122C81-3ED6-4C55-A348-A7ACD141FDD1}" type="presOf" srcId="{CAB31092-D0A3-458F-BA51-659BF4D5ED75}" destId="{8B664351-C350-4D32-A129-017F01215A3D}" srcOrd="1" destOrd="0" presId="urn:microsoft.com/office/officeart/2005/8/layout/orgChart1"/>
    <dgm:cxn modelId="{2E759484-79CC-427B-ADF3-BC4CB12BFE9A}" type="presOf" srcId="{D6DDF1C8-5356-4DAD-958D-7733DD8F3F9B}" destId="{187D2B6B-467A-4FC9-BE19-69B436E55390}" srcOrd="0" destOrd="0" presId="urn:microsoft.com/office/officeart/2005/8/layout/orgChart1"/>
    <dgm:cxn modelId="{2BC2FA5D-F136-416E-B0D0-788C3334EFBD}" type="presOf" srcId="{E1382748-230F-4718-ABF8-C42B7D183E6C}" destId="{16A79FEA-DE44-4132-99BC-C42274786D02}" srcOrd="0" destOrd="0" presId="urn:microsoft.com/office/officeart/2005/8/layout/orgChart1"/>
    <dgm:cxn modelId="{D51C1AA4-A8C1-4FBA-892B-8A41F768EDDC}" srcId="{CAB31092-D0A3-458F-BA51-659BF4D5ED75}" destId="{D6DDF1C8-5356-4DAD-958D-7733DD8F3F9B}" srcOrd="1" destOrd="0" parTransId="{C02EBAC4-1780-4B91-94BA-C55434E6D6A4}" sibTransId="{1DBFDD7C-B824-40D1-9191-5E6326C1F570}"/>
    <dgm:cxn modelId="{D0275CD6-6D32-4236-B37E-9F37467DF58D}" type="presOf" srcId="{D6DDF1C8-5356-4DAD-958D-7733DD8F3F9B}" destId="{BABEB9A6-CE91-42F2-A1F6-26DFD9D933DB}" srcOrd="1" destOrd="0" presId="urn:microsoft.com/office/officeart/2005/8/layout/orgChart1"/>
    <dgm:cxn modelId="{E1C93594-815B-4FAC-9A2C-B4BC47937F28}" srcId="{CAB31092-D0A3-458F-BA51-659BF4D5ED75}" destId="{3881E859-E795-46D8-82C9-DF1E521F99B3}" srcOrd="0" destOrd="0" parTransId="{B4AA37D5-E4D7-43C9-A275-C2587F410D07}" sibTransId="{8BBA75B4-666C-43FF-9990-3B412952262D}"/>
    <dgm:cxn modelId="{9B3A3982-6007-43E1-83C3-F7ADB4412E0D}" type="presOf" srcId="{B4AA37D5-E4D7-43C9-A275-C2587F410D07}" destId="{DE1B85FA-BDF9-4125-8B2F-AC784EEAC0F5}" srcOrd="0" destOrd="0" presId="urn:microsoft.com/office/officeart/2005/8/layout/orgChart1"/>
    <dgm:cxn modelId="{517417E3-BBFC-4F06-B74A-21389B378696}" srcId="{E1382748-230F-4718-ABF8-C42B7D183E6C}" destId="{CAB31092-D0A3-458F-BA51-659BF4D5ED75}" srcOrd="0" destOrd="0" parTransId="{91E2FC08-DDED-4E2B-8A9A-C526D23BF34A}" sibTransId="{AF8DC930-6640-4D23-8B43-1134A5A3135C}"/>
    <dgm:cxn modelId="{AADA60C9-C186-4EB4-AB24-DCB7F01225B2}" type="presParOf" srcId="{16A79FEA-DE44-4132-99BC-C42274786D02}" destId="{7E41E051-E098-4C00-A2C8-DD4C9FBF511D}" srcOrd="0" destOrd="0" presId="urn:microsoft.com/office/officeart/2005/8/layout/orgChart1"/>
    <dgm:cxn modelId="{9A756FA3-FF09-49D6-95E9-AB29E188378B}" type="presParOf" srcId="{7E41E051-E098-4C00-A2C8-DD4C9FBF511D}" destId="{6EB55574-3870-4390-B1EF-12C547A5A7F7}" srcOrd="0" destOrd="0" presId="urn:microsoft.com/office/officeart/2005/8/layout/orgChart1"/>
    <dgm:cxn modelId="{850F25F4-B5FB-4DC9-B3CE-69DC9270C2EC}" type="presParOf" srcId="{6EB55574-3870-4390-B1EF-12C547A5A7F7}" destId="{D2A3C739-F6E4-4456-8522-C25CC6BD1A6A}" srcOrd="0" destOrd="0" presId="urn:microsoft.com/office/officeart/2005/8/layout/orgChart1"/>
    <dgm:cxn modelId="{E55F9BA0-1E60-4523-9B13-16D64BD3E4C8}" type="presParOf" srcId="{6EB55574-3870-4390-B1EF-12C547A5A7F7}" destId="{8B664351-C350-4D32-A129-017F01215A3D}" srcOrd="1" destOrd="0" presId="urn:microsoft.com/office/officeart/2005/8/layout/orgChart1"/>
    <dgm:cxn modelId="{7B98AEA8-0C08-4BF4-9B16-1559BC6F100F}" type="presParOf" srcId="{7E41E051-E098-4C00-A2C8-DD4C9FBF511D}" destId="{307C96F3-3683-463C-94B7-E4E03518050F}" srcOrd="1" destOrd="0" presId="urn:microsoft.com/office/officeart/2005/8/layout/orgChart1"/>
    <dgm:cxn modelId="{824145DC-2237-406B-9143-953E16471B23}" type="presParOf" srcId="{307C96F3-3683-463C-94B7-E4E03518050F}" destId="{DE1B85FA-BDF9-4125-8B2F-AC784EEAC0F5}" srcOrd="0" destOrd="0" presId="urn:microsoft.com/office/officeart/2005/8/layout/orgChart1"/>
    <dgm:cxn modelId="{AE3FFFFA-6819-4BDC-A751-518CC9F5FABC}" type="presParOf" srcId="{307C96F3-3683-463C-94B7-E4E03518050F}" destId="{34E00303-273C-4110-9B35-AF4ECA0B882F}" srcOrd="1" destOrd="0" presId="urn:microsoft.com/office/officeart/2005/8/layout/orgChart1"/>
    <dgm:cxn modelId="{B0CDE037-FF28-495F-A346-1533179C6B3E}" type="presParOf" srcId="{34E00303-273C-4110-9B35-AF4ECA0B882F}" destId="{3DD819B0-A1E0-4292-845C-1776BF216CE8}" srcOrd="0" destOrd="0" presId="urn:microsoft.com/office/officeart/2005/8/layout/orgChart1"/>
    <dgm:cxn modelId="{7DB67056-DE06-4F29-BEE9-FFF61B88AB39}" type="presParOf" srcId="{3DD819B0-A1E0-4292-845C-1776BF216CE8}" destId="{8C3DB5A3-9B35-40F8-81D9-D5BDC3906FC0}" srcOrd="0" destOrd="0" presId="urn:microsoft.com/office/officeart/2005/8/layout/orgChart1"/>
    <dgm:cxn modelId="{AE5BE7D3-6C83-4F05-AB3F-34440BC18CFF}" type="presParOf" srcId="{3DD819B0-A1E0-4292-845C-1776BF216CE8}" destId="{BFF078A4-FE63-414F-BA9D-F028D45BC6AB}" srcOrd="1" destOrd="0" presId="urn:microsoft.com/office/officeart/2005/8/layout/orgChart1"/>
    <dgm:cxn modelId="{282361F4-F1ED-46C8-9917-2828F7879797}" type="presParOf" srcId="{34E00303-273C-4110-9B35-AF4ECA0B882F}" destId="{AB51EC14-8383-4FC7-839F-65654AAA025B}" srcOrd="1" destOrd="0" presId="urn:microsoft.com/office/officeart/2005/8/layout/orgChart1"/>
    <dgm:cxn modelId="{1367253D-E22B-4296-8897-18C5B929F84C}" type="presParOf" srcId="{34E00303-273C-4110-9B35-AF4ECA0B882F}" destId="{E9890ACF-AC73-4D75-AAA0-F06FC98FCD2E}" srcOrd="2" destOrd="0" presId="urn:microsoft.com/office/officeart/2005/8/layout/orgChart1"/>
    <dgm:cxn modelId="{C4FCF353-DAD6-404C-BF4B-C89E82AFA2BD}" type="presParOf" srcId="{307C96F3-3683-463C-94B7-E4E03518050F}" destId="{AD90C7FB-513A-4DA4-8346-90C188CA1C3B}" srcOrd="2" destOrd="0" presId="urn:microsoft.com/office/officeart/2005/8/layout/orgChart1"/>
    <dgm:cxn modelId="{9302F291-763C-454D-AAF3-9C3032D0DCC6}" type="presParOf" srcId="{307C96F3-3683-463C-94B7-E4E03518050F}" destId="{C01C871E-A56A-4413-ACAF-066F6F62B88C}" srcOrd="3" destOrd="0" presId="urn:microsoft.com/office/officeart/2005/8/layout/orgChart1"/>
    <dgm:cxn modelId="{E77BCDEB-0FED-4286-9719-6DC777EC30FD}" type="presParOf" srcId="{C01C871E-A56A-4413-ACAF-066F6F62B88C}" destId="{6522F26A-5992-4D7F-B880-C04CE7FC58EC}" srcOrd="0" destOrd="0" presId="urn:microsoft.com/office/officeart/2005/8/layout/orgChart1"/>
    <dgm:cxn modelId="{C12BD270-5E7D-43FC-9E92-1DCDF402EA5F}" type="presParOf" srcId="{6522F26A-5992-4D7F-B880-C04CE7FC58EC}" destId="{187D2B6B-467A-4FC9-BE19-69B436E55390}" srcOrd="0" destOrd="0" presId="urn:microsoft.com/office/officeart/2005/8/layout/orgChart1"/>
    <dgm:cxn modelId="{93E31241-1F19-4806-B92B-D911557137B2}" type="presParOf" srcId="{6522F26A-5992-4D7F-B880-C04CE7FC58EC}" destId="{BABEB9A6-CE91-42F2-A1F6-26DFD9D933DB}" srcOrd="1" destOrd="0" presId="urn:microsoft.com/office/officeart/2005/8/layout/orgChart1"/>
    <dgm:cxn modelId="{033DA634-E672-4DFF-8C1B-C5FF8CA39ED0}" type="presParOf" srcId="{C01C871E-A56A-4413-ACAF-066F6F62B88C}" destId="{ABEEE0C5-271D-47B0-8F1E-C2BC8C55DBAF}" srcOrd="1" destOrd="0" presId="urn:microsoft.com/office/officeart/2005/8/layout/orgChart1"/>
    <dgm:cxn modelId="{A0CE9A8A-C5CF-4C33-956B-62CFE52C7A6B}" type="presParOf" srcId="{C01C871E-A56A-4413-ACAF-066F6F62B88C}" destId="{03A451F4-DE23-42F4-BDCF-8BF36E8AF816}" srcOrd="2" destOrd="0" presId="urn:microsoft.com/office/officeart/2005/8/layout/orgChart1"/>
    <dgm:cxn modelId="{A71BAD1F-2225-43F2-8213-9A8736E91ADB}" type="presParOf" srcId="{7E41E051-E098-4C00-A2C8-DD4C9FBF511D}" destId="{1BB35E3D-D035-41FE-B9F3-457CA209AA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382748-230F-4718-ABF8-C42B7D183E6C}" type="doc">
      <dgm:prSet loTypeId="urn:microsoft.com/office/officeart/2005/8/layout/orgChart1" loCatId="hierarchy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CAB31092-D0A3-458F-BA51-659BF4D5ED75}">
      <dgm:prSet phldrT="[Texto]"/>
      <dgm:spPr/>
      <dgm:t>
        <a:bodyPr/>
        <a:lstStyle/>
        <a:p>
          <a:r>
            <a:rPr lang="es-ES" dirty="0" smtClean="0"/>
            <a:t>Vertiente</a:t>
          </a:r>
          <a:r>
            <a:rPr lang="es-ES" baseline="0" dirty="0" smtClean="0"/>
            <a:t> ártica </a:t>
          </a:r>
          <a:endParaRPr lang="es-ES" dirty="0"/>
        </a:p>
      </dgm:t>
    </dgm:pt>
    <dgm:pt modelId="{91E2FC08-DDED-4E2B-8A9A-C526D23BF34A}" type="parTrans" cxnId="{517417E3-BBFC-4F06-B74A-21389B378696}">
      <dgm:prSet/>
      <dgm:spPr/>
      <dgm:t>
        <a:bodyPr/>
        <a:lstStyle/>
        <a:p>
          <a:endParaRPr lang="es-ES"/>
        </a:p>
      </dgm:t>
    </dgm:pt>
    <dgm:pt modelId="{AF8DC930-6640-4D23-8B43-1134A5A3135C}" type="sibTrans" cxnId="{517417E3-BBFC-4F06-B74A-21389B378696}">
      <dgm:prSet/>
      <dgm:spPr/>
      <dgm:t>
        <a:bodyPr/>
        <a:lstStyle/>
        <a:p>
          <a:endParaRPr lang="es-ES"/>
        </a:p>
      </dgm:t>
    </dgm:pt>
    <dgm:pt modelId="{9455BDD5-E5F4-40F7-8CE1-D316B0B9BBA2}">
      <dgm:prSet phldrT="[Texto]"/>
      <dgm:spPr/>
      <dgm:t>
        <a:bodyPr/>
        <a:lstStyle/>
        <a:p>
          <a:r>
            <a:rPr lang="es-ES" dirty="0" err="1" smtClean="0"/>
            <a:t>Pechora</a:t>
          </a:r>
          <a:endParaRPr lang="es-ES" dirty="0"/>
        </a:p>
      </dgm:t>
    </dgm:pt>
    <dgm:pt modelId="{23D4743E-37EA-45CE-A1FA-D39013EC1A52}" type="parTrans" cxnId="{CD1F899F-D944-4AD4-8D5D-307A18D1D80D}">
      <dgm:prSet/>
      <dgm:spPr/>
      <dgm:t>
        <a:bodyPr/>
        <a:lstStyle/>
        <a:p>
          <a:endParaRPr lang="es-ES"/>
        </a:p>
      </dgm:t>
    </dgm:pt>
    <dgm:pt modelId="{6059D1FA-C088-4927-A9A4-65601D7BE993}" type="sibTrans" cxnId="{CD1F899F-D944-4AD4-8D5D-307A18D1D80D}">
      <dgm:prSet/>
      <dgm:spPr/>
      <dgm:t>
        <a:bodyPr/>
        <a:lstStyle/>
        <a:p>
          <a:endParaRPr lang="es-ES"/>
        </a:p>
      </dgm:t>
    </dgm:pt>
    <dgm:pt modelId="{FFE8D11D-00D6-4291-A6D1-5E16391C27A3}">
      <dgm:prSet phldrT="[Texto]"/>
      <dgm:spPr/>
      <dgm:t>
        <a:bodyPr/>
        <a:lstStyle/>
        <a:p>
          <a:r>
            <a:rPr lang="es-ES" dirty="0" err="1" smtClean="0"/>
            <a:t>Dvino</a:t>
          </a:r>
          <a:r>
            <a:rPr lang="es-ES" dirty="0" smtClean="0"/>
            <a:t> </a:t>
          </a:r>
          <a:r>
            <a:rPr lang="es-ES" dirty="0" err="1" smtClean="0"/>
            <a:t>setentrional</a:t>
          </a:r>
          <a:endParaRPr lang="es-ES" dirty="0"/>
        </a:p>
      </dgm:t>
    </dgm:pt>
    <dgm:pt modelId="{A1AA0037-A45B-4A26-A6E4-AFFD197785CF}" type="parTrans" cxnId="{19DF7F81-F948-4AD6-A8AD-EC029B968191}">
      <dgm:prSet/>
      <dgm:spPr/>
      <dgm:t>
        <a:bodyPr/>
        <a:lstStyle/>
        <a:p>
          <a:endParaRPr lang="es-ES"/>
        </a:p>
      </dgm:t>
    </dgm:pt>
    <dgm:pt modelId="{94CCF3A5-EB6D-4B6D-923A-04DF4FCC58F4}" type="sibTrans" cxnId="{19DF7F81-F948-4AD6-A8AD-EC029B968191}">
      <dgm:prSet/>
      <dgm:spPr/>
      <dgm:t>
        <a:bodyPr/>
        <a:lstStyle/>
        <a:p>
          <a:endParaRPr lang="es-ES"/>
        </a:p>
      </dgm:t>
    </dgm:pt>
    <dgm:pt modelId="{16A79FEA-DE44-4132-99BC-C42274786D02}" type="pres">
      <dgm:prSet presAssocID="{E1382748-230F-4718-ABF8-C42B7D183E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E41E051-E098-4C00-A2C8-DD4C9FBF511D}" type="pres">
      <dgm:prSet presAssocID="{CAB31092-D0A3-458F-BA51-659BF4D5ED75}" presName="hierRoot1" presStyleCnt="0">
        <dgm:presLayoutVars>
          <dgm:hierBranch val="init"/>
        </dgm:presLayoutVars>
      </dgm:prSet>
      <dgm:spPr/>
    </dgm:pt>
    <dgm:pt modelId="{6EB55574-3870-4390-B1EF-12C547A5A7F7}" type="pres">
      <dgm:prSet presAssocID="{CAB31092-D0A3-458F-BA51-659BF4D5ED75}" presName="rootComposite1" presStyleCnt="0"/>
      <dgm:spPr/>
    </dgm:pt>
    <dgm:pt modelId="{D2A3C739-F6E4-4456-8522-C25CC6BD1A6A}" type="pres">
      <dgm:prSet presAssocID="{CAB31092-D0A3-458F-BA51-659BF4D5ED7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664351-C350-4D32-A129-017F01215A3D}" type="pres">
      <dgm:prSet presAssocID="{CAB31092-D0A3-458F-BA51-659BF4D5ED7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07C96F3-3683-463C-94B7-E4E03518050F}" type="pres">
      <dgm:prSet presAssocID="{CAB31092-D0A3-458F-BA51-659BF4D5ED75}" presName="hierChild2" presStyleCnt="0"/>
      <dgm:spPr/>
    </dgm:pt>
    <dgm:pt modelId="{45A9E759-B18E-44FB-BDF9-AF45B63E3197}" type="pres">
      <dgm:prSet presAssocID="{23D4743E-37EA-45CE-A1FA-D39013EC1A52}" presName="Name37" presStyleLbl="parChTrans1D2" presStyleIdx="0" presStyleCnt="2"/>
      <dgm:spPr/>
      <dgm:t>
        <a:bodyPr/>
        <a:lstStyle/>
        <a:p>
          <a:endParaRPr lang="es-ES"/>
        </a:p>
      </dgm:t>
    </dgm:pt>
    <dgm:pt modelId="{99E92D21-30EF-4DB8-B55C-015459174445}" type="pres">
      <dgm:prSet presAssocID="{9455BDD5-E5F4-40F7-8CE1-D316B0B9BBA2}" presName="hierRoot2" presStyleCnt="0">
        <dgm:presLayoutVars>
          <dgm:hierBranch val="init"/>
        </dgm:presLayoutVars>
      </dgm:prSet>
      <dgm:spPr/>
    </dgm:pt>
    <dgm:pt modelId="{81F0A3F3-2F6C-48C9-9FC3-A24DC3D6C03E}" type="pres">
      <dgm:prSet presAssocID="{9455BDD5-E5F4-40F7-8CE1-D316B0B9BBA2}" presName="rootComposite" presStyleCnt="0"/>
      <dgm:spPr/>
    </dgm:pt>
    <dgm:pt modelId="{9F5DEAB4-1C22-45B8-9AB1-E70267FD5A96}" type="pres">
      <dgm:prSet presAssocID="{9455BDD5-E5F4-40F7-8CE1-D316B0B9BBA2}" presName="rootText" presStyleLbl="node2" presStyleIdx="0" presStyleCnt="2" custLinFactNeighborX="-48853" custLinFactNeighborY="1199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A52172-1618-4EAB-B6E7-C62250C4FDED}" type="pres">
      <dgm:prSet presAssocID="{9455BDD5-E5F4-40F7-8CE1-D316B0B9BBA2}" presName="rootConnector" presStyleLbl="node2" presStyleIdx="0" presStyleCnt="2"/>
      <dgm:spPr/>
      <dgm:t>
        <a:bodyPr/>
        <a:lstStyle/>
        <a:p>
          <a:endParaRPr lang="es-ES"/>
        </a:p>
      </dgm:t>
    </dgm:pt>
    <dgm:pt modelId="{DF4849FB-3DAE-48C2-9E1A-648E24D34FFC}" type="pres">
      <dgm:prSet presAssocID="{9455BDD5-E5F4-40F7-8CE1-D316B0B9BBA2}" presName="hierChild4" presStyleCnt="0"/>
      <dgm:spPr/>
    </dgm:pt>
    <dgm:pt modelId="{8C8C4FBA-70A5-494B-AC05-40F28922B7F9}" type="pres">
      <dgm:prSet presAssocID="{9455BDD5-E5F4-40F7-8CE1-D316B0B9BBA2}" presName="hierChild5" presStyleCnt="0"/>
      <dgm:spPr/>
    </dgm:pt>
    <dgm:pt modelId="{D40B8593-4212-4B4F-ABC6-80D52DC447E5}" type="pres">
      <dgm:prSet presAssocID="{A1AA0037-A45B-4A26-A6E4-AFFD197785CF}" presName="Name37" presStyleLbl="parChTrans1D2" presStyleIdx="1" presStyleCnt="2"/>
      <dgm:spPr/>
      <dgm:t>
        <a:bodyPr/>
        <a:lstStyle/>
        <a:p>
          <a:endParaRPr lang="es-ES"/>
        </a:p>
      </dgm:t>
    </dgm:pt>
    <dgm:pt modelId="{4D5CEB1D-4A27-4028-B9C8-70CC8C2F28BC}" type="pres">
      <dgm:prSet presAssocID="{FFE8D11D-00D6-4291-A6D1-5E16391C27A3}" presName="hierRoot2" presStyleCnt="0">
        <dgm:presLayoutVars>
          <dgm:hierBranch val="init"/>
        </dgm:presLayoutVars>
      </dgm:prSet>
      <dgm:spPr/>
    </dgm:pt>
    <dgm:pt modelId="{32EB24ED-ED8E-4D90-829D-0ED5F382C637}" type="pres">
      <dgm:prSet presAssocID="{FFE8D11D-00D6-4291-A6D1-5E16391C27A3}" presName="rootComposite" presStyleCnt="0"/>
      <dgm:spPr/>
    </dgm:pt>
    <dgm:pt modelId="{FEA15367-018B-40CC-8701-7BD71243AB0D}" type="pres">
      <dgm:prSet presAssocID="{FFE8D11D-00D6-4291-A6D1-5E16391C27A3}" presName="rootText" presStyleLbl="node2" presStyleIdx="1" presStyleCnt="2" custLinFactNeighborX="55999" custLinFactNeighborY="97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F924C01-2597-417E-8E4A-5039F27727D7}" type="pres">
      <dgm:prSet presAssocID="{FFE8D11D-00D6-4291-A6D1-5E16391C27A3}" presName="rootConnector" presStyleLbl="node2" presStyleIdx="1" presStyleCnt="2"/>
      <dgm:spPr/>
      <dgm:t>
        <a:bodyPr/>
        <a:lstStyle/>
        <a:p>
          <a:endParaRPr lang="es-ES"/>
        </a:p>
      </dgm:t>
    </dgm:pt>
    <dgm:pt modelId="{755D718E-4ADD-415D-B10A-15DDD598638A}" type="pres">
      <dgm:prSet presAssocID="{FFE8D11D-00D6-4291-A6D1-5E16391C27A3}" presName="hierChild4" presStyleCnt="0"/>
      <dgm:spPr/>
    </dgm:pt>
    <dgm:pt modelId="{B7877BAC-E8FD-4C55-A952-1DEC9BBB2498}" type="pres">
      <dgm:prSet presAssocID="{FFE8D11D-00D6-4291-A6D1-5E16391C27A3}" presName="hierChild5" presStyleCnt="0"/>
      <dgm:spPr/>
    </dgm:pt>
    <dgm:pt modelId="{1BB35E3D-D035-41FE-B9F3-457CA209AA27}" type="pres">
      <dgm:prSet presAssocID="{CAB31092-D0A3-458F-BA51-659BF4D5ED75}" presName="hierChild3" presStyleCnt="0"/>
      <dgm:spPr/>
    </dgm:pt>
  </dgm:ptLst>
  <dgm:cxnLst>
    <dgm:cxn modelId="{CD1F899F-D944-4AD4-8D5D-307A18D1D80D}" srcId="{CAB31092-D0A3-458F-BA51-659BF4D5ED75}" destId="{9455BDD5-E5F4-40F7-8CE1-D316B0B9BBA2}" srcOrd="0" destOrd="0" parTransId="{23D4743E-37EA-45CE-A1FA-D39013EC1A52}" sibTransId="{6059D1FA-C088-4927-A9A4-65601D7BE993}"/>
    <dgm:cxn modelId="{FC17B332-5455-4F5A-B4E6-50A168B19FE5}" type="presOf" srcId="{CAB31092-D0A3-458F-BA51-659BF4D5ED75}" destId="{D2A3C739-F6E4-4456-8522-C25CC6BD1A6A}" srcOrd="0" destOrd="0" presId="urn:microsoft.com/office/officeart/2005/8/layout/orgChart1"/>
    <dgm:cxn modelId="{79A659B9-154F-4129-9660-8353366E5062}" type="presOf" srcId="{A1AA0037-A45B-4A26-A6E4-AFFD197785CF}" destId="{D40B8593-4212-4B4F-ABC6-80D52DC447E5}" srcOrd="0" destOrd="0" presId="urn:microsoft.com/office/officeart/2005/8/layout/orgChart1"/>
    <dgm:cxn modelId="{FF3CF6E9-7091-4926-B78A-06C0FE8F23DC}" type="presOf" srcId="{9455BDD5-E5F4-40F7-8CE1-D316B0B9BBA2}" destId="{4FA52172-1618-4EAB-B6E7-C62250C4FDED}" srcOrd="1" destOrd="0" presId="urn:microsoft.com/office/officeart/2005/8/layout/orgChart1"/>
    <dgm:cxn modelId="{19DF7F81-F948-4AD6-A8AD-EC029B968191}" srcId="{CAB31092-D0A3-458F-BA51-659BF4D5ED75}" destId="{FFE8D11D-00D6-4291-A6D1-5E16391C27A3}" srcOrd="1" destOrd="0" parTransId="{A1AA0037-A45B-4A26-A6E4-AFFD197785CF}" sibTransId="{94CCF3A5-EB6D-4B6D-923A-04DF4FCC58F4}"/>
    <dgm:cxn modelId="{343115E9-9FE0-4367-B0E7-4A818CF538B6}" type="presOf" srcId="{CAB31092-D0A3-458F-BA51-659BF4D5ED75}" destId="{8B664351-C350-4D32-A129-017F01215A3D}" srcOrd="1" destOrd="0" presId="urn:microsoft.com/office/officeart/2005/8/layout/orgChart1"/>
    <dgm:cxn modelId="{FF3ABEE1-E565-4167-89CB-1C3FFFFB80F4}" type="presOf" srcId="{E1382748-230F-4718-ABF8-C42B7D183E6C}" destId="{16A79FEA-DE44-4132-99BC-C42274786D02}" srcOrd="0" destOrd="0" presId="urn:microsoft.com/office/officeart/2005/8/layout/orgChart1"/>
    <dgm:cxn modelId="{3E9E4CFA-7D9F-48AD-8D5F-5DF3CC911560}" type="presOf" srcId="{FFE8D11D-00D6-4291-A6D1-5E16391C27A3}" destId="{FEA15367-018B-40CC-8701-7BD71243AB0D}" srcOrd="0" destOrd="0" presId="urn:microsoft.com/office/officeart/2005/8/layout/orgChart1"/>
    <dgm:cxn modelId="{C0192097-F12E-4417-A576-8A44DE64427E}" type="presOf" srcId="{9455BDD5-E5F4-40F7-8CE1-D316B0B9BBA2}" destId="{9F5DEAB4-1C22-45B8-9AB1-E70267FD5A96}" srcOrd="0" destOrd="0" presId="urn:microsoft.com/office/officeart/2005/8/layout/orgChart1"/>
    <dgm:cxn modelId="{8D31F6A8-4AE8-4765-810D-9FF129D21E51}" type="presOf" srcId="{23D4743E-37EA-45CE-A1FA-D39013EC1A52}" destId="{45A9E759-B18E-44FB-BDF9-AF45B63E3197}" srcOrd="0" destOrd="0" presId="urn:microsoft.com/office/officeart/2005/8/layout/orgChart1"/>
    <dgm:cxn modelId="{517417E3-BBFC-4F06-B74A-21389B378696}" srcId="{E1382748-230F-4718-ABF8-C42B7D183E6C}" destId="{CAB31092-D0A3-458F-BA51-659BF4D5ED75}" srcOrd="0" destOrd="0" parTransId="{91E2FC08-DDED-4E2B-8A9A-C526D23BF34A}" sibTransId="{AF8DC930-6640-4D23-8B43-1134A5A3135C}"/>
    <dgm:cxn modelId="{82192518-F6E6-4719-AFE4-5C17C7B7C8BF}" type="presOf" srcId="{FFE8D11D-00D6-4291-A6D1-5E16391C27A3}" destId="{8F924C01-2597-417E-8E4A-5039F27727D7}" srcOrd="1" destOrd="0" presId="urn:microsoft.com/office/officeart/2005/8/layout/orgChart1"/>
    <dgm:cxn modelId="{FEF0EBC1-4015-4F21-838C-E760EACA6912}" type="presParOf" srcId="{16A79FEA-DE44-4132-99BC-C42274786D02}" destId="{7E41E051-E098-4C00-A2C8-DD4C9FBF511D}" srcOrd="0" destOrd="0" presId="urn:microsoft.com/office/officeart/2005/8/layout/orgChart1"/>
    <dgm:cxn modelId="{E6272DAE-AD61-4A80-B320-86B544F84AE2}" type="presParOf" srcId="{7E41E051-E098-4C00-A2C8-DD4C9FBF511D}" destId="{6EB55574-3870-4390-B1EF-12C547A5A7F7}" srcOrd="0" destOrd="0" presId="urn:microsoft.com/office/officeart/2005/8/layout/orgChart1"/>
    <dgm:cxn modelId="{C04EC49A-BA16-4E2C-8CB8-6F65184BFC0D}" type="presParOf" srcId="{6EB55574-3870-4390-B1EF-12C547A5A7F7}" destId="{D2A3C739-F6E4-4456-8522-C25CC6BD1A6A}" srcOrd="0" destOrd="0" presId="urn:microsoft.com/office/officeart/2005/8/layout/orgChart1"/>
    <dgm:cxn modelId="{A0EFDF37-54A2-4B59-87CD-D65813F5633A}" type="presParOf" srcId="{6EB55574-3870-4390-B1EF-12C547A5A7F7}" destId="{8B664351-C350-4D32-A129-017F01215A3D}" srcOrd="1" destOrd="0" presId="urn:microsoft.com/office/officeart/2005/8/layout/orgChart1"/>
    <dgm:cxn modelId="{3CC15B99-0550-4480-B768-7CD5709B5BA6}" type="presParOf" srcId="{7E41E051-E098-4C00-A2C8-DD4C9FBF511D}" destId="{307C96F3-3683-463C-94B7-E4E03518050F}" srcOrd="1" destOrd="0" presId="urn:microsoft.com/office/officeart/2005/8/layout/orgChart1"/>
    <dgm:cxn modelId="{577C99B0-474C-490B-A9FC-D8E58CC46670}" type="presParOf" srcId="{307C96F3-3683-463C-94B7-E4E03518050F}" destId="{45A9E759-B18E-44FB-BDF9-AF45B63E3197}" srcOrd="0" destOrd="0" presId="urn:microsoft.com/office/officeart/2005/8/layout/orgChart1"/>
    <dgm:cxn modelId="{3C3AEEE2-41F3-4F86-B370-DFC2E3361705}" type="presParOf" srcId="{307C96F3-3683-463C-94B7-E4E03518050F}" destId="{99E92D21-30EF-4DB8-B55C-015459174445}" srcOrd="1" destOrd="0" presId="urn:microsoft.com/office/officeart/2005/8/layout/orgChart1"/>
    <dgm:cxn modelId="{BC078B6D-FA9B-48B0-AE9B-CAC4FC1050AF}" type="presParOf" srcId="{99E92D21-30EF-4DB8-B55C-015459174445}" destId="{81F0A3F3-2F6C-48C9-9FC3-A24DC3D6C03E}" srcOrd="0" destOrd="0" presId="urn:microsoft.com/office/officeart/2005/8/layout/orgChart1"/>
    <dgm:cxn modelId="{3F1D3C0C-3B81-4674-8571-431C9B97BECC}" type="presParOf" srcId="{81F0A3F3-2F6C-48C9-9FC3-A24DC3D6C03E}" destId="{9F5DEAB4-1C22-45B8-9AB1-E70267FD5A96}" srcOrd="0" destOrd="0" presId="urn:microsoft.com/office/officeart/2005/8/layout/orgChart1"/>
    <dgm:cxn modelId="{0E24E0AF-B68D-48AD-AD26-976A93A26744}" type="presParOf" srcId="{81F0A3F3-2F6C-48C9-9FC3-A24DC3D6C03E}" destId="{4FA52172-1618-4EAB-B6E7-C62250C4FDED}" srcOrd="1" destOrd="0" presId="urn:microsoft.com/office/officeart/2005/8/layout/orgChart1"/>
    <dgm:cxn modelId="{59C48FB7-9CE3-471C-B093-F4A265A34C89}" type="presParOf" srcId="{99E92D21-30EF-4DB8-B55C-015459174445}" destId="{DF4849FB-3DAE-48C2-9E1A-648E24D34FFC}" srcOrd="1" destOrd="0" presId="urn:microsoft.com/office/officeart/2005/8/layout/orgChart1"/>
    <dgm:cxn modelId="{187A9639-0501-4011-90B2-B4DFF5096BF8}" type="presParOf" srcId="{99E92D21-30EF-4DB8-B55C-015459174445}" destId="{8C8C4FBA-70A5-494B-AC05-40F28922B7F9}" srcOrd="2" destOrd="0" presId="urn:microsoft.com/office/officeart/2005/8/layout/orgChart1"/>
    <dgm:cxn modelId="{1252E101-74F9-4B25-9002-EB47621B4818}" type="presParOf" srcId="{307C96F3-3683-463C-94B7-E4E03518050F}" destId="{D40B8593-4212-4B4F-ABC6-80D52DC447E5}" srcOrd="2" destOrd="0" presId="urn:microsoft.com/office/officeart/2005/8/layout/orgChart1"/>
    <dgm:cxn modelId="{FAE9E1DF-CFDC-42C1-8508-E31EAC403D30}" type="presParOf" srcId="{307C96F3-3683-463C-94B7-E4E03518050F}" destId="{4D5CEB1D-4A27-4028-B9C8-70CC8C2F28BC}" srcOrd="3" destOrd="0" presId="urn:microsoft.com/office/officeart/2005/8/layout/orgChart1"/>
    <dgm:cxn modelId="{5E3F3538-7B7A-4994-8537-0DE976FA216F}" type="presParOf" srcId="{4D5CEB1D-4A27-4028-B9C8-70CC8C2F28BC}" destId="{32EB24ED-ED8E-4D90-829D-0ED5F382C637}" srcOrd="0" destOrd="0" presId="urn:microsoft.com/office/officeart/2005/8/layout/orgChart1"/>
    <dgm:cxn modelId="{C9DC1DA2-2AEE-445B-B84D-81EAD01C661F}" type="presParOf" srcId="{32EB24ED-ED8E-4D90-829D-0ED5F382C637}" destId="{FEA15367-018B-40CC-8701-7BD71243AB0D}" srcOrd="0" destOrd="0" presId="urn:microsoft.com/office/officeart/2005/8/layout/orgChart1"/>
    <dgm:cxn modelId="{A57F06D1-CFDB-4123-A6DE-0424ECEE7A20}" type="presParOf" srcId="{32EB24ED-ED8E-4D90-829D-0ED5F382C637}" destId="{8F924C01-2597-417E-8E4A-5039F27727D7}" srcOrd="1" destOrd="0" presId="urn:microsoft.com/office/officeart/2005/8/layout/orgChart1"/>
    <dgm:cxn modelId="{CA5EFACE-3548-4117-AB3F-B1B39C6E0FDD}" type="presParOf" srcId="{4D5CEB1D-4A27-4028-B9C8-70CC8C2F28BC}" destId="{755D718E-4ADD-415D-B10A-15DDD598638A}" srcOrd="1" destOrd="0" presId="urn:microsoft.com/office/officeart/2005/8/layout/orgChart1"/>
    <dgm:cxn modelId="{C7BEE747-F32F-4606-BF25-AB83634DEC9D}" type="presParOf" srcId="{4D5CEB1D-4A27-4028-B9C8-70CC8C2F28BC}" destId="{B7877BAC-E8FD-4C55-A952-1DEC9BBB2498}" srcOrd="2" destOrd="0" presId="urn:microsoft.com/office/officeart/2005/8/layout/orgChart1"/>
    <dgm:cxn modelId="{352679B9-0EA6-466E-94A6-567E7B1B8E06}" type="presParOf" srcId="{7E41E051-E098-4C00-A2C8-DD4C9FBF511D}" destId="{1BB35E3D-D035-41FE-B9F3-457CA209AA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5783A4-BE27-4070-A611-C33DAEEDB5F0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22A5DC4-5365-4D7A-9F4B-51EE14BA6587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/>
            <a:t>Climas templados</a:t>
          </a:r>
          <a:endParaRPr lang="es-ES" dirty="0"/>
        </a:p>
      </dgm:t>
    </dgm:pt>
    <dgm:pt modelId="{C0B73625-DB4B-4538-BEB6-7E9F41DC217D}" type="parTrans" cxnId="{FE21EB6E-C9F9-4B8F-A2A4-B1BAAE52AA88}">
      <dgm:prSet/>
      <dgm:spPr/>
      <dgm:t>
        <a:bodyPr/>
        <a:lstStyle/>
        <a:p>
          <a:endParaRPr lang="es-ES"/>
        </a:p>
      </dgm:t>
    </dgm:pt>
    <dgm:pt modelId="{BE190CA8-1B03-4B16-9602-A552F898C286}" type="sibTrans" cxnId="{FE21EB6E-C9F9-4B8F-A2A4-B1BAAE52AA88}">
      <dgm:prSet/>
      <dgm:spPr/>
      <dgm:t>
        <a:bodyPr/>
        <a:lstStyle/>
        <a:p>
          <a:endParaRPr lang="es-ES"/>
        </a:p>
      </dgm:t>
    </dgm:pt>
    <dgm:pt modelId="{95A16707-782C-403D-98D6-298673891DAE}">
      <dgm:prSet phldrT="[Texto]"/>
      <dgm:spPr>
        <a:solidFill>
          <a:srgbClr val="FF9933">
            <a:alpha val="90000"/>
          </a:srgbClr>
        </a:solidFill>
      </dgm:spPr>
      <dgm:t>
        <a:bodyPr/>
        <a:lstStyle/>
        <a:p>
          <a:r>
            <a:rPr lang="es-ES" dirty="0" smtClean="0"/>
            <a:t>Mediterráneo</a:t>
          </a:r>
          <a:endParaRPr lang="es-ES" dirty="0"/>
        </a:p>
      </dgm:t>
    </dgm:pt>
    <dgm:pt modelId="{CF35F9A8-4143-441A-97DF-30B0A7C2D21F}" type="parTrans" cxnId="{6D231A6D-E18D-42BC-B05B-8FC771D7BF23}">
      <dgm:prSet/>
      <dgm:spPr/>
      <dgm:t>
        <a:bodyPr/>
        <a:lstStyle/>
        <a:p>
          <a:endParaRPr lang="es-ES"/>
        </a:p>
      </dgm:t>
    </dgm:pt>
    <dgm:pt modelId="{0AD490F9-69D7-4BEF-A587-A758BD751670}" type="sibTrans" cxnId="{6D231A6D-E18D-42BC-B05B-8FC771D7BF23}">
      <dgm:prSet/>
      <dgm:spPr/>
      <dgm:t>
        <a:bodyPr/>
        <a:lstStyle/>
        <a:p>
          <a:endParaRPr lang="es-ES"/>
        </a:p>
      </dgm:t>
    </dgm:pt>
    <dgm:pt modelId="{2E12ED38-06A1-4886-9977-6975EC2FB102}">
      <dgm:prSet phldrT="[Texto]"/>
      <dgm:spPr>
        <a:solidFill>
          <a:srgbClr val="FF9933">
            <a:alpha val="89804"/>
          </a:srgbClr>
        </a:solidFill>
      </dgm:spPr>
      <dgm:t>
        <a:bodyPr/>
        <a:lstStyle/>
        <a:p>
          <a:r>
            <a:rPr lang="es-ES" dirty="0" smtClean="0"/>
            <a:t>Continental </a:t>
          </a:r>
          <a:endParaRPr lang="es-ES" dirty="0"/>
        </a:p>
      </dgm:t>
    </dgm:pt>
    <dgm:pt modelId="{E9DCD473-9FD2-4B00-85BF-1B7900D21C39}" type="parTrans" cxnId="{D6561217-0BB0-4637-BBB4-3755CDCB8547}">
      <dgm:prSet/>
      <dgm:spPr/>
      <dgm:t>
        <a:bodyPr/>
        <a:lstStyle/>
        <a:p>
          <a:endParaRPr lang="es-ES"/>
        </a:p>
      </dgm:t>
    </dgm:pt>
    <dgm:pt modelId="{1A6B61E3-51DD-499F-9F5A-93410052D028}" type="sibTrans" cxnId="{D6561217-0BB0-4637-BBB4-3755CDCB8547}">
      <dgm:prSet/>
      <dgm:spPr/>
      <dgm:t>
        <a:bodyPr/>
        <a:lstStyle/>
        <a:p>
          <a:endParaRPr lang="es-ES"/>
        </a:p>
      </dgm:t>
    </dgm:pt>
    <dgm:pt modelId="{1435C261-38A9-4E38-895D-835990AC950D}">
      <dgm:prSet phldrT="[Texto]"/>
      <dgm:spPr/>
      <dgm:t>
        <a:bodyPr/>
        <a:lstStyle/>
        <a:p>
          <a:r>
            <a:rPr lang="es-ES" dirty="0" smtClean="0"/>
            <a:t>Climas fríos</a:t>
          </a:r>
          <a:endParaRPr lang="es-ES" dirty="0"/>
        </a:p>
      </dgm:t>
    </dgm:pt>
    <dgm:pt modelId="{E60C05E1-967D-4FDA-9DB5-2A128AD12BD1}" type="parTrans" cxnId="{770F4438-C60A-47EE-819D-B2768D486052}">
      <dgm:prSet/>
      <dgm:spPr/>
      <dgm:t>
        <a:bodyPr/>
        <a:lstStyle/>
        <a:p>
          <a:endParaRPr lang="es-ES"/>
        </a:p>
      </dgm:t>
    </dgm:pt>
    <dgm:pt modelId="{C5AB6043-393D-4663-8924-DA03FEA57925}" type="sibTrans" cxnId="{770F4438-C60A-47EE-819D-B2768D486052}">
      <dgm:prSet/>
      <dgm:spPr/>
      <dgm:t>
        <a:bodyPr/>
        <a:lstStyle/>
        <a:p>
          <a:endParaRPr lang="es-ES"/>
        </a:p>
      </dgm:t>
    </dgm:pt>
    <dgm:pt modelId="{B5F6E97D-6946-47D6-ACC5-C4092FED9FDA}">
      <dgm:prSet phldrT="[Texto]"/>
      <dgm:spPr/>
      <dgm:t>
        <a:bodyPr/>
        <a:lstStyle/>
        <a:p>
          <a:r>
            <a:rPr lang="es-ES" dirty="0" smtClean="0"/>
            <a:t>Polar </a:t>
          </a:r>
          <a:endParaRPr lang="es-ES" dirty="0"/>
        </a:p>
      </dgm:t>
    </dgm:pt>
    <dgm:pt modelId="{4EC0E178-28AB-4ED7-A2D3-1FC93BD63A45}" type="parTrans" cxnId="{4626515D-22EC-4972-AC61-CA7761B96F6C}">
      <dgm:prSet/>
      <dgm:spPr/>
      <dgm:t>
        <a:bodyPr/>
        <a:lstStyle/>
        <a:p>
          <a:endParaRPr lang="es-ES"/>
        </a:p>
      </dgm:t>
    </dgm:pt>
    <dgm:pt modelId="{1ED5F61B-AA77-49CB-8CC3-B0F9540B262D}" type="sibTrans" cxnId="{4626515D-22EC-4972-AC61-CA7761B96F6C}">
      <dgm:prSet/>
      <dgm:spPr/>
      <dgm:t>
        <a:bodyPr/>
        <a:lstStyle/>
        <a:p>
          <a:endParaRPr lang="es-ES"/>
        </a:p>
      </dgm:t>
    </dgm:pt>
    <dgm:pt modelId="{20630FBC-6580-4CC3-8FBA-A292B43C3E9D}">
      <dgm:prSet phldrT="[Texto]"/>
      <dgm:spPr/>
      <dgm:t>
        <a:bodyPr/>
        <a:lstStyle/>
        <a:p>
          <a:r>
            <a:rPr lang="es-ES" dirty="0" smtClean="0"/>
            <a:t>De </a:t>
          </a:r>
        </a:p>
        <a:p>
          <a:r>
            <a:rPr lang="es-ES" dirty="0" smtClean="0"/>
            <a:t>montaña</a:t>
          </a:r>
          <a:endParaRPr lang="es-ES" dirty="0"/>
        </a:p>
      </dgm:t>
    </dgm:pt>
    <dgm:pt modelId="{EEA1E41F-80F7-4C12-8087-44ACF2D3DA54}" type="parTrans" cxnId="{91478B72-6E3B-42DA-B991-5C60E4E1676E}">
      <dgm:prSet/>
      <dgm:spPr/>
      <dgm:t>
        <a:bodyPr/>
        <a:lstStyle/>
        <a:p>
          <a:endParaRPr lang="es-ES"/>
        </a:p>
      </dgm:t>
    </dgm:pt>
    <dgm:pt modelId="{A6A29B2B-B87B-48BE-9D11-E06664A74F3E}" type="sibTrans" cxnId="{91478B72-6E3B-42DA-B991-5C60E4E1676E}">
      <dgm:prSet/>
      <dgm:spPr/>
      <dgm:t>
        <a:bodyPr/>
        <a:lstStyle/>
        <a:p>
          <a:endParaRPr lang="es-ES"/>
        </a:p>
      </dgm:t>
    </dgm:pt>
    <dgm:pt modelId="{6D1BEFAF-D1AB-4310-A58F-CC11918CF7D4}">
      <dgm:prSet phldrT="[Texto]"/>
      <dgm:spPr>
        <a:solidFill>
          <a:srgbClr val="FF9933">
            <a:alpha val="89804"/>
          </a:srgbClr>
        </a:solidFill>
      </dgm:spPr>
      <dgm:t>
        <a:bodyPr/>
        <a:lstStyle/>
        <a:p>
          <a:r>
            <a:rPr lang="es-ES" dirty="0" smtClean="0"/>
            <a:t>Oceánico: océano Atlántico e centro de Europa  </a:t>
          </a:r>
          <a:endParaRPr lang="es-ES" dirty="0"/>
        </a:p>
      </dgm:t>
    </dgm:pt>
    <dgm:pt modelId="{5CB41EF8-A495-4B30-B9CD-C1BA7880B425}" type="parTrans" cxnId="{AE8972B7-1A17-43B0-8D19-94275DFBA5F7}">
      <dgm:prSet/>
      <dgm:spPr/>
      <dgm:t>
        <a:bodyPr/>
        <a:lstStyle/>
        <a:p>
          <a:endParaRPr lang="es-ES"/>
        </a:p>
      </dgm:t>
    </dgm:pt>
    <dgm:pt modelId="{9B0A0104-E152-4BAB-9D86-DB85DBD1C897}" type="sibTrans" cxnId="{AE8972B7-1A17-43B0-8D19-94275DFBA5F7}">
      <dgm:prSet/>
      <dgm:spPr/>
      <dgm:t>
        <a:bodyPr/>
        <a:lstStyle/>
        <a:p>
          <a:endParaRPr lang="es-ES"/>
        </a:p>
      </dgm:t>
    </dgm:pt>
    <dgm:pt modelId="{CEF9D1AD-4A6C-46D3-8DEC-933572A294CA}" type="pres">
      <dgm:prSet presAssocID="{355783A4-BE27-4070-A611-C33DAEEDB5F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DE29C09-0A8B-4ACC-A99A-0C3A11DEA7A1}" type="pres">
      <dgm:prSet presAssocID="{122A5DC4-5365-4D7A-9F4B-51EE14BA6587}" presName="posSpace" presStyleCnt="0"/>
      <dgm:spPr/>
    </dgm:pt>
    <dgm:pt modelId="{999FD224-6AF3-4B8D-A623-3A9B2471B670}" type="pres">
      <dgm:prSet presAssocID="{122A5DC4-5365-4D7A-9F4B-51EE14BA6587}" presName="vertFlow" presStyleCnt="0"/>
      <dgm:spPr/>
    </dgm:pt>
    <dgm:pt modelId="{AFDB1C14-C82B-483B-BC83-330F83A47BEE}" type="pres">
      <dgm:prSet presAssocID="{122A5DC4-5365-4D7A-9F4B-51EE14BA6587}" presName="topSpace" presStyleCnt="0"/>
      <dgm:spPr/>
    </dgm:pt>
    <dgm:pt modelId="{340BE728-195C-4AB6-99C8-3C3338D24C0F}" type="pres">
      <dgm:prSet presAssocID="{122A5DC4-5365-4D7A-9F4B-51EE14BA6587}" presName="firstComp" presStyleCnt="0"/>
      <dgm:spPr/>
    </dgm:pt>
    <dgm:pt modelId="{8C853770-FBAD-41DC-846F-C3BE7FD3053A}" type="pres">
      <dgm:prSet presAssocID="{122A5DC4-5365-4D7A-9F4B-51EE14BA6587}" presName="firstChild" presStyleLbl="bgAccFollowNode1" presStyleIdx="0" presStyleCnt="5" custLinFactNeighborX="-6013" custLinFactNeighborY="3165"/>
      <dgm:spPr/>
      <dgm:t>
        <a:bodyPr/>
        <a:lstStyle/>
        <a:p>
          <a:endParaRPr lang="es-ES"/>
        </a:p>
      </dgm:t>
    </dgm:pt>
    <dgm:pt modelId="{D732766A-53E9-4B1F-AEBF-1A0940FF6A2E}" type="pres">
      <dgm:prSet presAssocID="{122A5DC4-5365-4D7A-9F4B-51EE14BA6587}" presName="firstChildTx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C3EB68-AFFD-40CC-8488-9C6B102EBE96}" type="pres">
      <dgm:prSet presAssocID="{2E12ED38-06A1-4886-9977-6975EC2FB102}" presName="comp" presStyleCnt="0"/>
      <dgm:spPr/>
    </dgm:pt>
    <dgm:pt modelId="{C9DF682D-8B7A-43F8-96C3-6465EBF43A67}" type="pres">
      <dgm:prSet presAssocID="{2E12ED38-06A1-4886-9977-6975EC2FB102}" presName="child" presStyleLbl="bgAccFollowNode1" presStyleIdx="1" presStyleCnt="5" custLinFactNeighborX="10685" custLinFactNeighborY="-1980"/>
      <dgm:spPr/>
      <dgm:t>
        <a:bodyPr/>
        <a:lstStyle/>
        <a:p>
          <a:endParaRPr lang="es-ES"/>
        </a:p>
      </dgm:t>
    </dgm:pt>
    <dgm:pt modelId="{5E5341A0-F9E8-4E10-AC66-BCE715F449D6}" type="pres">
      <dgm:prSet presAssocID="{2E12ED38-06A1-4886-9977-6975EC2FB102}" presName="childTx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3E2684-CC58-4DC2-82C5-025BF6876E2C}" type="pres">
      <dgm:prSet presAssocID="{6D1BEFAF-D1AB-4310-A58F-CC11918CF7D4}" presName="comp" presStyleCnt="0"/>
      <dgm:spPr/>
    </dgm:pt>
    <dgm:pt modelId="{92EF19AA-FBD8-4F16-86F2-AE2990968A09}" type="pres">
      <dgm:prSet presAssocID="{6D1BEFAF-D1AB-4310-A58F-CC11918CF7D4}" presName="child" presStyleLbl="bgAccFollowNode1" presStyleIdx="2" presStyleCnt="5" custLinFactNeighborX="26058" custLinFactNeighborY="-16657"/>
      <dgm:spPr/>
      <dgm:t>
        <a:bodyPr/>
        <a:lstStyle/>
        <a:p>
          <a:endParaRPr lang="es-ES"/>
        </a:p>
      </dgm:t>
    </dgm:pt>
    <dgm:pt modelId="{7BD3C30B-77ED-4B4B-971C-6FB22F5F2150}" type="pres">
      <dgm:prSet presAssocID="{6D1BEFAF-D1AB-4310-A58F-CC11918CF7D4}" presName="childTx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4325E-F7CC-4CF6-B8FB-B9EB0A3B0877}" type="pres">
      <dgm:prSet presAssocID="{122A5DC4-5365-4D7A-9F4B-51EE14BA6587}" presName="negSpace" presStyleCnt="0"/>
      <dgm:spPr/>
    </dgm:pt>
    <dgm:pt modelId="{82BD18A9-763F-41B3-BF09-AF9D65BE107A}" type="pres">
      <dgm:prSet presAssocID="{122A5DC4-5365-4D7A-9F4B-51EE14BA6587}" presName="circle" presStyleLbl="node1" presStyleIdx="0" presStyleCnt="2" custLinFactNeighborX="-11196" custLinFactNeighborY="-1493"/>
      <dgm:spPr/>
      <dgm:t>
        <a:bodyPr/>
        <a:lstStyle/>
        <a:p>
          <a:endParaRPr lang="es-ES"/>
        </a:p>
      </dgm:t>
    </dgm:pt>
    <dgm:pt modelId="{98AA3B1A-1AD1-48C7-9F32-DBF55CF53859}" type="pres">
      <dgm:prSet presAssocID="{BE190CA8-1B03-4B16-9602-A552F898C286}" presName="transSpace" presStyleCnt="0"/>
      <dgm:spPr/>
    </dgm:pt>
    <dgm:pt modelId="{201E5E49-A337-43C1-ACDC-B8FEB416DCF4}" type="pres">
      <dgm:prSet presAssocID="{1435C261-38A9-4E38-895D-835990AC950D}" presName="posSpace" presStyleCnt="0"/>
      <dgm:spPr/>
    </dgm:pt>
    <dgm:pt modelId="{198D100E-2B68-47EB-AB07-9FFAF90DBDCF}" type="pres">
      <dgm:prSet presAssocID="{1435C261-38A9-4E38-895D-835990AC950D}" presName="vertFlow" presStyleCnt="0"/>
      <dgm:spPr/>
    </dgm:pt>
    <dgm:pt modelId="{5627B168-23CF-4AAA-95E4-170D18422A61}" type="pres">
      <dgm:prSet presAssocID="{1435C261-38A9-4E38-895D-835990AC950D}" presName="topSpace" presStyleCnt="0"/>
      <dgm:spPr/>
    </dgm:pt>
    <dgm:pt modelId="{4A12C402-9BB5-490A-BEC0-29FE4C1F32C9}" type="pres">
      <dgm:prSet presAssocID="{1435C261-38A9-4E38-895D-835990AC950D}" presName="firstComp" presStyleCnt="0"/>
      <dgm:spPr/>
    </dgm:pt>
    <dgm:pt modelId="{031773CD-C3A3-4FDD-AE6B-34745BF9B610}" type="pres">
      <dgm:prSet presAssocID="{1435C261-38A9-4E38-895D-835990AC950D}" presName="firstChild" presStyleLbl="bgAccFollowNode1" presStyleIdx="3" presStyleCnt="5" custLinFactNeighborX="40485" custLinFactNeighborY="-8171"/>
      <dgm:spPr/>
      <dgm:t>
        <a:bodyPr/>
        <a:lstStyle/>
        <a:p>
          <a:endParaRPr lang="es-ES"/>
        </a:p>
      </dgm:t>
    </dgm:pt>
    <dgm:pt modelId="{5B5D0CEF-C28D-4BF6-85D3-C4E0D18518D2}" type="pres">
      <dgm:prSet presAssocID="{1435C261-38A9-4E38-895D-835990AC950D}" presName="firstChildTx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BBE429-1A03-4292-9576-840763EAC98D}" type="pres">
      <dgm:prSet presAssocID="{20630FBC-6580-4CC3-8FBA-A292B43C3E9D}" presName="comp" presStyleCnt="0"/>
      <dgm:spPr/>
    </dgm:pt>
    <dgm:pt modelId="{1BC3BB68-E526-410B-8E18-4572CC892E65}" type="pres">
      <dgm:prSet presAssocID="{20630FBC-6580-4CC3-8FBA-A292B43C3E9D}" presName="child" presStyleLbl="bgAccFollowNode1" presStyleIdx="4" presStyleCnt="5" custLinFactNeighborX="47928" custLinFactNeighborY="-7560"/>
      <dgm:spPr/>
      <dgm:t>
        <a:bodyPr/>
        <a:lstStyle/>
        <a:p>
          <a:endParaRPr lang="es-ES"/>
        </a:p>
      </dgm:t>
    </dgm:pt>
    <dgm:pt modelId="{93A1681E-452E-4AB8-9957-5544D6B77F2A}" type="pres">
      <dgm:prSet presAssocID="{20630FBC-6580-4CC3-8FBA-A292B43C3E9D}" presName="childTx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541B69-932D-4D0D-95E5-24EA075407EB}" type="pres">
      <dgm:prSet presAssocID="{1435C261-38A9-4E38-895D-835990AC950D}" presName="negSpace" presStyleCnt="0"/>
      <dgm:spPr/>
    </dgm:pt>
    <dgm:pt modelId="{27473EA8-4846-4830-8BC8-6B90553F4ED5}" type="pres">
      <dgm:prSet presAssocID="{1435C261-38A9-4E38-895D-835990AC950D}" presName="circle" presStyleLbl="node1" presStyleIdx="1" presStyleCnt="2" custLinFactNeighborX="27205" custLinFactNeighborY="4089"/>
      <dgm:spPr/>
      <dgm:t>
        <a:bodyPr/>
        <a:lstStyle/>
        <a:p>
          <a:endParaRPr lang="es-ES"/>
        </a:p>
      </dgm:t>
    </dgm:pt>
  </dgm:ptLst>
  <dgm:cxnLst>
    <dgm:cxn modelId="{4626515D-22EC-4972-AC61-CA7761B96F6C}" srcId="{1435C261-38A9-4E38-895D-835990AC950D}" destId="{B5F6E97D-6946-47D6-ACC5-C4092FED9FDA}" srcOrd="0" destOrd="0" parTransId="{4EC0E178-28AB-4ED7-A2D3-1FC93BD63A45}" sibTransId="{1ED5F61B-AA77-49CB-8CC3-B0F9540B262D}"/>
    <dgm:cxn modelId="{F58414EE-4082-4728-BF3E-A82A56B92F04}" type="presOf" srcId="{6D1BEFAF-D1AB-4310-A58F-CC11918CF7D4}" destId="{92EF19AA-FBD8-4F16-86F2-AE2990968A09}" srcOrd="0" destOrd="0" presId="urn:microsoft.com/office/officeart/2005/8/layout/hList9"/>
    <dgm:cxn modelId="{6EA9F4AE-653C-46EF-B270-1BB9E6077112}" type="presOf" srcId="{95A16707-782C-403D-98D6-298673891DAE}" destId="{D732766A-53E9-4B1F-AEBF-1A0940FF6A2E}" srcOrd="1" destOrd="0" presId="urn:microsoft.com/office/officeart/2005/8/layout/hList9"/>
    <dgm:cxn modelId="{91478B72-6E3B-42DA-B991-5C60E4E1676E}" srcId="{1435C261-38A9-4E38-895D-835990AC950D}" destId="{20630FBC-6580-4CC3-8FBA-A292B43C3E9D}" srcOrd="1" destOrd="0" parTransId="{EEA1E41F-80F7-4C12-8087-44ACF2D3DA54}" sibTransId="{A6A29B2B-B87B-48BE-9D11-E06664A74F3E}"/>
    <dgm:cxn modelId="{C4AF41F3-02AB-410D-9C8D-5312071484AF}" type="presOf" srcId="{20630FBC-6580-4CC3-8FBA-A292B43C3E9D}" destId="{93A1681E-452E-4AB8-9957-5544D6B77F2A}" srcOrd="1" destOrd="0" presId="urn:microsoft.com/office/officeart/2005/8/layout/hList9"/>
    <dgm:cxn modelId="{3F6F0363-F245-4D98-B8AC-3961094D3992}" type="presOf" srcId="{6D1BEFAF-D1AB-4310-A58F-CC11918CF7D4}" destId="{7BD3C30B-77ED-4B4B-971C-6FB22F5F2150}" srcOrd="1" destOrd="0" presId="urn:microsoft.com/office/officeart/2005/8/layout/hList9"/>
    <dgm:cxn modelId="{30888895-48AC-4A7F-9455-5EF0C511F312}" type="presOf" srcId="{B5F6E97D-6946-47D6-ACC5-C4092FED9FDA}" destId="{5B5D0CEF-C28D-4BF6-85D3-C4E0D18518D2}" srcOrd="1" destOrd="0" presId="urn:microsoft.com/office/officeart/2005/8/layout/hList9"/>
    <dgm:cxn modelId="{0F30288C-4A33-410A-9D45-4F13E4170FDE}" type="presOf" srcId="{355783A4-BE27-4070-A611-C33DAEEDB5F0}" destId="{CEF9D1AD-4A6C-46D3-8DEC-933572A294CA}" srcOrd="0" destOrd="0" presId="urn:microsoft.com/office/officeart/2005/8/layout/hList9"/>
    <dgm:cxn modelId="{5FDA11F1-C26E-46D7-8699-C8E784E45DAE}" type="presOf" srcId="{1435C261-38A9-4E38-895D-835990AC950D}" destId="{27473EA8-4846-4830-8BC8-6B90553F4ED5}" srcOrd="0" destOrd="0" presId="urn:microsoft.com/office/officeart/2005/8/layout/hList9"/>
    <dgm:cxn modelId="{AE8972B7-1A17-43B0-8D19-94275DFBA5F7}" srcId="{122A5DC4-5365-4D7A-9F4B-51EE14BA6587}" destId="{6D1BEFAF-D1AB-4310-A58F-CC11918CF7D4}" srcOrd="2" destOrd="0" parTransId="{5CB41EF8-A495-4B30-B9CD-C1BA7880B425}" sibTransId="{9B0A0104-E152-4BAB-9D86-DB85DBD1C897}"/>
    <dgm:cxn modelId="{937989AA-6CE7-4BCB-9F19-474D24DB2D26}" type="presOf" srcId="{122A5DC4-5365-4D7A-9F4B-51EE14BA6587}" destId="{82BD18A9-763F-41B3-BF09-AF9D65BE107A}" srcOrd="0" destOrd="0" presId="urn:microsoft.com/office/officeart/2005/8/layout/hList9"/>
    <dgm:cxn modelId="{38BBD4B5-24C9-49A9-A532-6F495559906C}" type="presOf" srcId="{2E12ED38-06A1-4886-9977-6975EC2FB102}" destId="{5E5341A0-F9E8-4E10-AC66-BCE715F449D6}" srcOrd="1" destOrd="0" presId="urn:microsoft.com/office/officeart/2005/8/layout/hList9"/>
    <dgm:cxn modelId="{264E5CFF-8948-4382-8AE2-4EC911FB715F}" type="presOf" srcId="{B5F6E97D-6946-47D6-ACC5-C4092FED9FDA}" destId="{031773CD-C3A3-4FDD-AE6B-34745BF9B610}" srcOrd="0" destOrd="0" presId="urn:microsoft.com/office/officeart/2005/8/layout/hList9"/>
    <dgm:cxn modelId="{D6561217-0BB0-4637-BBB4-3755CDCB8547}" srcId="{122A5DC4-5365-4D7A-9F4B-51EE14BA6587}" destId="{2E12ED38-06A1-4886-9977-6975EC2FB102}" srcOrd="1" destOrd="0" parTransId="{E9DCD473-9FD2-4B00-85BF-1B7900D21C39}" sibTransId="{1A6B61E3-51DD-499F-9F5A-93410052D028}"/>
    <dgm:cxn modelId="{AEEFBEA9-2005-417F-B9E4-7B7F4E792416}" type="presOf" srcId="{2E12ED38-06A1-4886-9977-6975EC2FB102}" destId="{C9DF682D-8B7A-43F8-96C3-6465EBF43A67}" srcOrd="0" destOrd="0" presId="urn:microsoft.com/office/officeart/2005/8/layout/hList9"/>
    <dgm:cxn modelId="{15EB7AC4-EF88-43C3-BB15-C6E99ED176A4}" type="presOf" srcId="{20630FBC-6580-4CC3-8FBA-A292B43C3E9D}" destId="{1BC3BB68-E526-410B-8E18-4572CC892E65}" srcOrd="0" destOrd="0" presId="urn:microsoft.com/office/officeart/2005/8/layout/hList9"/>
    <dgm:cxn modelId="{FE21EB6E-C9F9-4B8F-A2A4-B1BAAE52AA88}" srcId="{355783A4-BE27-4070-A611-C33DAEEDB5F0}" destId="{122A5DC4-5365-4D7A-9F4B-51EE14BA6587}" srcOrd="0" destOrd="0" parTransId="{C0B73625-DB4B-4538-BEB6-7E9F41DC217D}" sibTransId="{BE190CA8-1B03-4B16-9602-A552F898C286}"/>
    <dgm:cxn modelId="{CBAD99D5-EB95-48A9-842F-C7FF8EAA6728}" type="presOf" srcId="{95A16707-782C-403D-98D6-298673891DAE}" destId="{8C853770-FBAD-41DC-846F-C3BE7FD3053A}" srcOrd="0" destOrd="0" presId="urn:microsoft.com/office/officeart/2005/8/layout/hList9"/>
    <dgm:cxn modelId="{6D231A6D-E18D-42BC-B05B-8FC771D7BF23}" srcId="{122A5DC4-5365-4D7A-9F4B-51EE14BA6587}" destId="{95A16707-782C-403D-98D6-298673891DAE}" srcOrd="0" destOrd="0" parTransId="{CF35F9A8-4143-441A-97DF-30B0A7C2D21F}" sibTransId="{0AD490F9-69D7-4BEF-A587-A758BD751670}"/>
    <dgm:cxn modelId="{770F4438-C60A-47EE-819D-B2768D486052}" srcId="{355783A4-BE27-4070-A611-C33DAEEDB5F0}" destId="{1435C261-38A9-4E38-895D-835990AC950D}" srcOrd="1" destOrd="0" parTransId="{E60C05E1-967D-4FDA-9DB5-2A128AD12BD1}" sibTransId="{C5AB6043-393D-4663-8924-DA03FEA57925}"/>
    <dgm:cxn modelId="{E72A05DB-11DB-4BF4-9F26-40CC8603D53F}" type="presParOf" srcId="{CEF9D1AD-4A6C-46D3-8DEC-933572A294CA}" destId="{4DE29C09-0A8B-4ACC-A99A-0C3A11DEA7A1}" srcOrd="0" destOrd="0" presId="urn:microsoft.com/office/officeart/2005/8/layout/hList9"/>
    <dgm:cxn modelId="{DEAB9D88-18E6-42D3-97B9-C93003167884}" type="presParOf" srcId="{CEF9D1AD-4A6C-46D3-8DEC-933572A294CA}" destId="{999FD224-6AF3-4B8D-A623-3A9B2471B670}" srcOrd="1" destOrd="0" presId="urn:microsoft.com/office/officeart/2005/8/layout/hList9"/>
    <dgm:cxn modelId="{89A81E82-C7E6-423E-AF79-6922E9AB4DAE}" type="presParOf" srcId="{999FD224-6AF3-4B8D-A623-3A9B2471B670}" destId="{AFDB1C14-C82B-483B-BC83-330F83A47BEE}" srcOrd="0" destOrd="0" presId="urn:microsoft.com/office/officeart/2005/8/layout/hList9"/>
    <dgm:cxn modelId="{F1E69399-48CD-4156-BFE6-2465DBD739D1}" type="presParOf" srcId="{999FD224-6AF3-4B8D-A623-3A9B2471B670}" destId="{340BE728-195C-4AB6-99C8-3C3338D24C0F}" srcOrd="1" destOrd="0" presId="urn:microsoft.com/office/officeart/2005/8/layout/hList9"/>
    <dgm:cxn modelId="{D73AACC6-E03F-40AB-B54C-35E770D6106E}" type="presParOf" srcId="{340BE728-195C-4AB6-99C8-3C3338D24C0F}" destId="{8C853770-FBAD-41DC-846F-C3BE7FD3053A}" srcOrd="0" destOrd="0" presId="urn:microsoft.com/office/officeart/2005/8/layout/hList9"/>
    <dgm:cxn modelId="{82E3CE67-7F04-457D-AADA-8C78C07683CF}" type="presParOf" srcId="{340BE728-195C-4AB6-99C8-3C3338D24C0F}" destId="{D732766A-53E9-4B1F-AEBF-1A0940FF6A2E}" srcOrd="1" destOrd="0" presId="urn:microsoft.com/office/officeart/2005/8/layout/hList9"/>
    <dgm:cxn modelId="{D48DE843-0F23-45A0-80CA-CA800F50285E}" type="presParOf" srcId="{999FD224-6AF3-4B8D-A623-3A9B2471B670}" destId="{F1C3EB68-AFFD-40CC-8488-9C6B102EBE96}" srcOrd="2" destOrd="0" presId="urn:microsoft.com/office/officeart/2005/8/layout/hList9"/>
    <dgm:cxn modelId="{97F2E251-DF32-49EE-B9F9-E957CF9F8A35}" type="presParOf" srcId="{F1C3EB68-AFFD-40CC-8488-9C6B102EBE96}" destId="{C9DF682D-8B7A-43F8-96C3-6465EBF43A67}" srcOrd="0" destOrd="0" presId="urn:microsoft.com/office/officeart/2005/8/layout/hList9"/>
    <dgm:cxn modelId="{3ACF854A-EE13-46E1-B144-34DDB7C87C04}" type="presParOf" srcId="{F1C3EB68-AFFD-40CC-8488-9C6B102EBE96}" destId="{5E5341A0-F9E8-4E10-AC66-BCE715F449D6}" srcOrd="1" destOrd="0" presId="urn:microsoft.com/office/officeart/2005/8/layout/hList9"/>
    <dgm:cxn modelId="{AB11E59E-3232-4888-9673-6B5BE106AE0A}" type="presParOf" srcId="{999FD224-6AF3-4B8D-A623-3A9B2471B670}" destId="{DF3E2684-CC58-4DC2-82C5-025BF6876E2C}" srcOrd="3" destOrd="0" presId="urn:microsoft.com/office/officeart/2005/8/layout/hList9"/>
    <dgm:cxn modelId="{70731ABF-9700-45A9-B6F4-28FC4E77D083}" type="presParOf" srcId="{DF3E2684-CC58-4DC2-82C5-025BF6876E2C}" destId="{92EF19AA-FBD8-4F16-86F2-AE2990968A09}" srcOrd="0" destOrd="0" presId="urn:microsoft.com/office/officeart/2005/8/layout/hList9"/>
    <dgm:cxn modelId="{DCB9C448-EDB8-4B9B-A5D8-E9EB339A8C02}" type="presParOf" srcId="{DF3E2684-CC58-4DC2-82C5-025BF6876E2C}" destId="{7BD3C30B-77ED-4B4B-971C-6FB22F5F2150}" srcOrd="1" destOrd="0" presId="urn:microsoft.com/office/officeart/2005/8/layout/hList9"/>
    <dgm:cxn modelId="{65CEBEFF-E5C7-4A1A-BC05-CF5BF76C8564}" type="presParOf" srcId="{CEF9D1AD-4A6C-46D3-8DEC-933572A294CA}" destId="{0DA4325E-F7CC-4CF6-B8FB-B9EB0A3B0877}" srcOrd="2" destOrd="0" presId="urn:microsoft.com/office/officeart/2005/8/layout/hList9"/>
    <dgm:cxn modelId="{81678C72-E2CC-478A-B65F-3F4FCBBCA1CA}" type="presParOf" srcId="{CEF9D1AD-4A6C-46D3-8DEC-933572A294CA}" destId="{82BD18A9-763F-41B3-BF09-AF9D65BE107A}" srcOrd="3" destOrd="0" presId="urn:microsoft.com/office/officeart/2005/8/layout/hList9"/>
    <dgm:cxn modelId="{0DE1735A-3C27-46EE-9085-E8F63874E78E}" type="presParOf" srcId="{CEF9D1AD-4A6C-46D3-8DEC-933572A294CA}" destId="{98AA3B1A-1AD1-48C7-9F32-DBF55CF53859}" srcOrd="4" destOrd="0" presId="urn:microsoft.com/office/officeart/2005/8/layout/hList9"/>
    <dgm:cxn modelId="{766BDB61-FD66-4414-BC74-643F0F0957F2}" type="presParOf" srcId="{CEF9D1AD-4A6C-46D3-8DEC-933572A294CA}" destId="{201E5E49-A337-43C1-ACDC-B8FEB416DCF4}" srcOrd="5" destOrd="0" presId="urn:microsoft.com/office/officeart/2005/8/layout/hList9"/>
    <dgm:cxn modelId="{330D7CD0-D32E-4610-B663-CFB6778D4C27}" type="presParOf" srcId="{CEF9D1AD-4A6C-46D3-8DEC-933572A294CA}" destId="{198D100E-2B68-47EB-AB07-9FFAF90DBDCF}" srcOrd="6" destOrd="0" presId="urn:microsoft.com/office/officeart/2005/8/layout/hList9"/>
    <dgm:cxn modelId="{40E32C33-5EED-48FF-B4E9-7F06DDB0CD16}" type="presParOf" srcId="{198D100E-2B68-47EB-AB07-9FFAF90DBDCF}" destId="{5627B168-23CF-4AAA-95E4-170D18422A61}" srcOrd="0" destOrd="0" presId="urn:microsoft.com/office/officeart/2005/8/layout/hList9"/>
    <dgm:cxn modelId="{75791627-25C3-4565-B2A2-C029AF6A180D}" type="presParOf" srcId="{198D100E-2B68-47EB-AB07-9FFAF90DBDCF}" destId="{4A12C402-9BB5-490A-BEC0-29FE4C1F32C9}" srcOrd="1" destOrd="0" presId="urn:microsoft.com/office/officeart/2005/8/layout/hList9"/>
    <dgm:cxn modelId="{568117B0-7166-4EE4-A902-C4426134CAFE}" type="presParOf" srcId="{4A12C402-9BB5-490A-BEC0-29FE4C1F32C9}" destId="{031773CD-C3A3-4FDD-AE6B-34745BF9B610}" srcOrd="0" destOrd="0" presId="urn:microsoft.com/office/officeart/2005/8/layout/hList9"/>
    <dgm:cxn modelId="{E142CB3E-4225-4604-B2D5-CF513B3D894F}" type="presParOf" srcId="{4A12C402-9BB5-490A-BEC0-29FE4C1F32C9}" destId="{5B5D0CEF-C28D-4BF6-85D3-C4E0D18518D2}" srcOrd="1" destOrd="0" presId="urn:microsoft.com/office/officeart/2005/8/layout/hList9"/>
    <dgm:cxn modelId="{D251BC73-4E47-4566-95D3-09DBD08CC05D}" type="presParOf" srcId="{198D100E-2B68-47EB-AB07-9FFAF90DBDCF}" destId="{23BBE429-1A03-4292-9576-840763EAC98D}" srcOrd="2" destOrd="0" presId="urn:microsoft.com/office/officeart/2005/8/layout/hList9"/>
    <dgm:cxn modelId="{ACF6460C-75DB-4A02-B45B-21DB172C7B02}" type="presParOf" srcId="{23BBE429-1A03-4292-9576-840763EAC98D}" destId="{1BC3BB68-E526-410B-8E18-4572CC892E65}" srcOrd="0" destOrd="0" presId="urn:microsoft.com/office/officeart/2005/8/layout/hList9"/>
    <dgm:cxn modelId="{4E02A493-C58F-44E9-B8B4-98F2A7F1C781}" type="presParOf" srcId="{23BBE429-1A03-4292-9576-840763EAC98D}" destId="{93A1681E-452E-4AB8-9957-5544D6B77F2A}" srcOrd="1" destOrd="0" presId="urn:microsoft.com/office/officeart/2005/8/layout/hList9"/>
    <dgm:cxn modelId="{B88B179A-74E4-4C0E-89B4-3C1E5014D023}" type="presParOf" srcId="{CEF9D1AD-4A6C-46D3-8DEC-933572A294CA}" destId="{E2541B69-932D-4D0D-95E5-24EA075407EB}" srcOrd="7" destOrd="0" presId="urn:microsoft.com/office/officeart/2005/8/layout/hList9"/>
    <dgm:cxn modelId="{113AFCB0-DE0C-4681-A9C8-42670BDBC371}" type="presParOf" srcId="{CEF9D1AD-4A6C-46D3-8DEC-933572A294CA}" destId="{27473EA8-4846-4830-8BC8-6B90553F4ED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D3FD3C-12A0-49D8-AAD7-BEFD72183FA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0B23805-05A0-4822-8DBA-BC280151121D}">
      <dgm:prSet phldrT="[Texto]"/>
      <dgm:spPr/>
      <dgm:t>
        <a:bodyPr/>
        <a:lstStyle/>
        <a:p>
          <a:r>
            <a:rPr lang="es-ES" dirty="0" smtClean="0"/>
            <a:t>CLIMAS EUROPA</a:t>
          </a:r>
          <a:endParaRPr lang="es-ES" dirty="0"/>
        </a:p>
      </dgm:t>
    </dgm:pt>
    <dgm:pt modelId="{47057DD9-4807-4C2B-B4FE-FBBE4BEB2830}" type="parTrans" cxnId="{31197A98-BF7B-4F79-AC1E-7DA7C797E77D}">
      <dgm:prSet/>
      <dgm:spPr/>
      <dgm:t>
        <a:bodyPr/>
        <a:lstStyle/>
        <a:p>
          <a:endParaRPr lang="es-ES"/>
        </a:p>
      </dgm:t>
    </dgm:pt>
    <dgm:pt modelId="{024802AC-6B5D-4CD8-9E99-B7ED87C2318B}" type="sibTrans" cxnId="{31197A98-BF7B-4F79-AC1E-7DA7C797E77D}">
      <dgm:prSet/>
      <dgm:spPr/>
      <dgm:t>
        <a:bodyPr/>
        <a:lstStyle/>
        <a:p>
          <a:endParaRPr lang="es-ES"/>
        </a:p>
      </dgm:t>
    </dgm:pt>
    <dgm:pt modelId="{22605AF2-8AE9-4FFD-9850-9EC6E3A3D722}" type="asst">
      <dgm:prSet phldrT="[Texto]"/>
      <dgm:spPr/>
      <dgm:t>
        <a:bodyPr/>
        <a:lstStyle/>
        <a:p>
          <a:r>
            <a:rPr lang="es-ES" dirty="0" smtClean="0"/>
            <a:t>VEXETACIÓN DE CLIMAS TEMPERADOS</a:t>
          </a:r>
          <a:endParaRPr lang="es-ES" dirty="0"/>
        </a:p>
      </dgm:t>
    </dgm:pt>
    <dgm:pt modelId="{37FA95FB-05F5-48FE-A778-BD915C5A68AE}" type="parTrans" cxnId="{1AA30E4D-E1E0-4009-8873-2E86EAE09A35}">
      <dgm:prSet/>
      <dgm:spPr/>
      <dgm:t>
        <a:bodyPr/>
        <a:lstStyle/>
        <a:p>
          <a:endParaRPr lang="es-ES"/>
        </a:p>
      </dgm:t>
    </dgm:pt>
    <dgm:pt modelId="{0397E291-4ADB-4F07-910A-55A8E8573612}" type="sibTrans" cxnId="{1AA30E4D-E1E0-4009-8873-2E86EAE09A35}">
      <dgm:prSet/>
      <dgm:spPr/>
      <dgm:t>
        <a:bodyPr/>
        <a:lstStyle/>
        <a:p>
          <a:endParaRPr lang="es-ES"/>
        </a:p>
      </dgm:t>
    </dgm:pt>
    <dgm:pt modelId="{265587E4-2978-4F80-9634-A9316B907DEF}" type="asst">
      <dgm:prSet phldrT="[Texto]"/>
      <dgm:spPr/>
      <dgm:t>
        <a:bodyPr/>
        <a:lstStyle/>
        <a:p>
          <a:r>
            <a:rPr lang="es-ES" dirty="0" smtClean="0"/>
            <a:t>VEXETACIÓN DE </a:t>
          </a:r>
        </a:p>
        <a:p>
          <a:r>
            <a:rPr lang="es-ES" dirty="0" smtClean="0"/>
            <a:t>CLIMAS FRÍOS</a:t>
          </a:r>
          <a:endParaRPr lang="es-ES" dirty="0"/>
        </a:p>
      </dgm:t>
    </dgm:pt>
    <dgm:pt modelId="{C52A9FDD-5539-49EC-81FE-709CD78A75A4}" type="parTrans" cxnId="{C363BCE5-4A8B-41C0-9290-BD90D682869D}">
      <dgm:prSet/>
      <dgm:spPr/>
      <dgm:t>
        <a:bodyPr/>
        <a:lstStyle/>
        <a:p>
          <a:endParaRPr lang="es-ES"/>
        </a:p>
      </dgm:t>
    </dgm:pt>
    <dgm:pt modelId="{C6D0F741-C2D6-4B2A-B10D-F56611814A1A}" type="sibTrans" cxnId="{C363BCE5-4A8B-41C0-9290-BD90D682869D}">
      <dgm:prSet/>
      <dgm:spPr/>
      <dgm:t>
        <a:bodyPr/>
        <a:lstStyle/>
        <a:p>
          <a:endParaRPr lang="es-ES"/>
        </a:p>
      </dgm:t>
    </dgm:pt>
    <dgm:pt modelId="{B20FD34C-7F02-49F8-8E27-9718B617B19F}" type="pres">
      <dgm:prSet presAssocID="{BDD3FD3C-12A0-49D8-AAD7-BEFD72183FA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2CA2EAC-70BB-42F0-AD32-C686068140DE}" type="pres">
      <dgm:prSet presAssocID="{D0B23805-05A0-4822-8DBA-BC280151121D}" presName="hierRoot1" presStyleCnt="0"/>
      <dgm:spPr/>
    </dgm:pt>
    <dgm:pt modelId="{624AC12B-E9E9-47A3-9371-6B50A8E41EE0}" type="pres">
      <dgm:prSet presAssocID="{D0B23805-05A0-4822-8DBA-BC280151121D}" presName="composite" presStyleCnt="0"/>
      <dgm:spPr/>
    </dgm:pt>
    <dgm:pt modelId="{864B4656-D19A-426F-AC40-A0DCE9D526C6}" type="pres">
      <dgm:prSet presAssocID="{D0B23805-05A0-4822-8DBA-BC280151121D}" presName="background" presStyleLbl="node0" presStyleIdx="0" presStyleCnt="1"/>
      <dgm:spPr/>
    </dgm:pt>
    <dgm:pt modelId="{3F647DA3-D6F2-43CB-9C6B-E6CBA6C17E9C}" type="pres">
      <dgm:prSet presAssocID="{D0B23805-05A0-4822-8DBA-BC280151121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63EEB9F-F8EA-4D44-8110-706B31A75A10}" type="pres">
      <dgm:prSet presAssocID="{D0B23805-05A0-4822-8DBA-BC280151121D}" presName="hierChild2" presStyleCnt="0"/>
      <dgm:spPr/>
    </dgm:pt>
    <dgm:pt modelId="{1ADD4BF1-3F9F-42E6-AED1-AFAF0A05EAC6}" type="pres">
      <dgm:prSet presAssocID="{37FA95FB-05F5-48FE-A778-BD915C5A68AE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C7E77A1-C989-4444-B0C5-D55D330BB40B}" type="pres">
      <dgm:prSet presAssocID="{22605AF2-8AE9-4FFD-9850-9EC6E3A3D722}" presName="hierRoot2" presStyleCnt="0"/>
      <dgm:spPr/>
    </dgm:pt>
    <dgm:pt modelId="{9933082F-F39B-46F9-B161-2AED6245F47A}" type="pres">
      <dgm:prSet presAssocID="{22605AF2-8AE9-4FFD-9850-9EC6E3A3D722}" presName="composite2" presStyleCnt="0"/>
      <dgm:spPr/>
    </dgm:pt>
    <dgm:pt modelId="{756F9FAF-7355-4525-B36B-438BA30B38B2}" type="pres">
      <dgm:prSet presAssocID="{22605AF2-8AE9-4FFD-9850-9EC6E3A3D722}" presName="background2" presStyleLbl="asst1" presStyleIdx="0" presStyleCnt="2"/>
      <dgm:spPr/>
    </dgm:pt>
    <dgm:pt modelId="{86FA40D7-9BCA-4D67-A819-803E04F744D0}" type="pres">
      <dgm:prSet presAssocID="{22605AF2-8AE9-4FFD-9850-9EC6E3A3D722}" presName="text2" presStyleLbl="fgAcc2" presStyleIdx="0" presStyleCnt="2" custLinFactNeighborX="-42357" custLinFactNeighborY="-1234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D4F0A07-F7E7-4ECB-AD62-5E3846BF9F06}" type="pres">
      <dgm:prSet presAssocID="{22605AF2-8AE9-4FFD-9850-9EC6E3A3D722}" presName="hierChild3" presStyleCnt="0"/>
      <dgm:spPr/>
    </dgm:pt>
    <dgm:pt modelId="{95344D7A-4E9A-442C-A46B-3F2369E8B616}" type="pres">
      <dgm:prSet presAssocID="{C52A9FDD-5539-49EC-81FE-709CD78A75A4}" presName="Name10" presStyleLbl="parChTrans1D2" presStyleIdx="1" presStyleCnt="2"/>
      <dgm:spPr/>
      <dgm:t>
        <a:bodyPr/>
        <a:lstStyle/>
        <a:p>
          <a:endParaRPr lang="es-ES"/>
        </a:p>
      </dgm:t>
    </dgm:pt>
    <dgm:pt modelId="{5DF6B925-F018-4789-83BA-6FC34D417713}" type="pres">
      <dgm:prSet presAssocID="{265587E4-2978-4F80-9634-A9316B907DEF}" presName="hierRoot2" presStyleCnt="0"/>
      <dgm:spPr/>
    </dgm:pt>
    <dgm:pt modelId="{BFBAAD8A-6300-4DEF-995F-30CD2EBD9625}" type="pres">
      <dgm:prSet presAssocID="{265587E4-2978-4F80-9634-A9316B907DEF}" presName="composite2" presStyleCnt="0"/>
      <dgm:spPr/>
    </dgm:pt>
    <dgm:pt modelId="{E61653F3-66B8-4EA7-BB46-333B3BFA8C70}" type="pres">
      <dgm:prSet presAssocID="{265587E4-2978-4F80-9634-A9316B907DEF}" presName="background2" presStyleLbl="asst1" presStyleIdx="1" presStyleCnt="2"/>
      <dgm:spPr/>
    </dgm:pt>
    <dgm:pt modelId="{E2E865BB-25D0-4F47-83F1-7130DC577406}" type="pres">
      <dgm:prSet presAssocID="{265587E4-2978-4F80-9634-A9316B907DEF}" presName="text2" presStyleLbl="fgAcc2" presStyleIdx="1" presStyleCnt="2" custLinFactNeighborX="56957" custLinFactNeighborY="-1234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4F0856C-51F0-4784-BA81-FB418FAA39DE}" type="pres">
      <dgm:prSet presAssocID="{265587E4-2978-4F80-9634-A9316B907DEF}" presName="hierChild3" presStyleCnt="0"/>
      <dgm:spPr/>
    </dgm:pt>
  </dgm:ptLst>
  <dgm:cxnLst>
    <dgm:cxn modelId="{31197A98-BF7B-4F79-AC1E-7DA7C797E77D}" srcId="{BDD3FD3C-12A0-49D8-AAD7-BEFD72183FAD}" destId="{D0B23805-05A0-4822-8DBA-BC280151121D}" srcOrd="0" destOrd="0" parTransId="{47057DD9-4807-4C2B-B4FE-FBBE4BEB2830}" sibTransId="{024802AC-6B5D-4CD8-9E99-B7ED87C2318B}"/>
    <dgm:cxn modelId="{DB808631-5B51-43AF-99F9-9AEDD906B8EF}" type="presOf" srcId="{37FA95FB-05F5-48FE-A778-BD915C5A68AE}" destId="{1ADD4BF1-3F9F-42E6-AED1-AFAF0A05EAC6}" srcOrd="0" destOrd="0" presId="urn:microsoft.com/office/officeart/2005/8/layout/hierarchy1"/>
    <dgm:cxn modelId="{05D294BE-0EB6-45A8-AFF5-BD07B8F9243D}" type="presOf" srcId="{C52A9FDD-5539-49EC-81FE-709CD78A75A4}" destId="{95344D7A-4E9A-442C-A46B-3F2369E8B616}" srcOrd="0" destOrd="0" presId="urn:microsoft.com/office/officeart/2005/8/layout/hierarchy1"/>
    <dgm:cxn modelId="{4F05D112-152B-457D-9F1D-5D23BA22996A}" type="presOf" srcId="{BDD3FD3C-12A0-49D8-AAD7-BEFD72183FAD}" destId="{B20FD34C-7F02-49F8-8E27-9718B617B19F}" srcOrd="0" destOrd="0" presId="urn:microsoft.com/office/officeart/2005/8/layout/hierarchy1"/>
    <dgm:cxn modelId="{1AA30E4D-E1E0-4009-8873-2E86EAE09A35}" srcId="{D0B23805-05A0-4822-8DBA-BC280151121D}" destId="{22605AF2-8AE9-4FFD-9850-9EC6E3A3D722}" srcOrd="0" destOrd="0" parTransId="{37FA95FB-05F5-48FE-A778-BD915C5A68AE}" sibTransId="{0397E291-4ADB-4F07-910A-55A8E8573612}"/>
    <dgm:cxn modelId="{C363BCE5-4A8B-41C0-9290-BD90D682869D}" srcId="{D0B23805-05A0-4822-8DBA-BC280151121D}" destId="{265587E4-2978-4F80-9634-A9316B907DEF}" srcOrd="1" destOrd="0" parTransId="{C52A9FDD-5539-49EC-81FE-709CD78A75A4}" sibTransId="{C6D0F741-C2D6-4B2A-B10D-F56611814A1A}"/>
    <dgm:cxn modelId="{2C1D5C0E-93D6-480B-8D55-8BA90BD47EDE}" type="presOf" srcId="{22605AF2-8AE9-4FFD-9850-9EC6E3A3D722}" destId="{86FA40D7-9BCA-4D67-A819-803E04F744D0}" srcOrd="0" destOrd="0" presId="urn:microsoft.com/office/officeart/2005/8/layout/hierarchy1"/>
    <dgm:cxn modelId="{95A58B98-1191-4BCC-9E77-6649013F5FD5}" type="presOf" srcId="{265587E4-2978-4F80-9634-A9316B907DEF}" destId="{E2E865BB-25D0-4F47-83F1-7130DC577406}" srcOrd="0" destOrd="0" presId="urn:microsoft.com/office/officeart/2005/8/layout/hierarchy1"/>
    <dgm:cxn modelId="{A3B4A9BE-9F95-46AD-8CA5-845F5BA2A9AB}" type="presOf" srcId="{D0B23805-05A0-4822-8DBA-BC280151121D}" destId="{3F647DA3-D6F2-43CB-9C6B-E6CBA6C17E9C}" srcOrd="0" destOrd="0" presId="urn:microsoft.com/office/officeart/2005/8/layout/hierarchy1"/>
    <dgm:cxn modelId="{42AE5BF9-D560-454B-9572-EAD4FDAE1754}" type="presParOf" srcId="{B20FD34C-7F02-49F8-8E27-9718B617B19F}" destId="{72CA2EAC-70BB-42F0-AD32-C686068140DE}" srcOrd="0" destOrd="0" presId="urn:microsoft.com/office/officeart/2005/8/layout/hierarchy1"/>
    <dgm:cxn modelId="{1644A4FF-F093-4C3C-843B-FC826B3DE915}" type="presParOf" srcId="{72CA2EAC-70BB-42F0-AD32-C686068140DE}" destId="{624AC12B-E9E9-47A3-9371-6B50A8E41EE0}" srcOrd="0" destOrd="0" presId="urn:microsoft.com/office/officeart/2005/8/layout/hierarchy1"/>
    <dgm:cxn modelId="{8DE1CD15-74DE-4861-9903-41EA2BE52570}" type="presParOf" srcId="{624AC12B-E9E9-47A3-9371-6B50A8E41EE0}" destId="{864B4656-D19A-426F-AC40-A0DCE9D526C6}" srcOrd="0" destOrd="0" presId="urn:microsoft.com/office/officeart/2005/8/layout/hierarchy1"/>
    <dgm:cxn modelId="{C91D4639-AE41-4B25-AA64-7B8819D61BF0}" type="presParOf" srcId="{624AC12B-E9E9-47A3-9371-6B50A8E41EE0}" destId="{3F647DA3-D6F2-43CB-9C6B-E6CBA6C17E9C}" srcOrd="1" destOrd="0" presId="urn:microsoft.com/office/officeart/2005/8/layout/hierarchy1"/>
    <dgm:cxn modelId="{AEBF5F23-EE84-461E-A322-941D2D283A61}" type="presParOf" srcId="{72CA2EAC-70BB-42F0-AD32-C686068140DE}" destId="{563EEB9F-F8EA-4D44-8110-706B31A75A10}" srcOrd="1" destOrd="0" presId="urn:microsoft.com/office/officeart/2005/8/layout/hierarchy1"/>
    <dgm:cxn modelId="{298B218E-EB62-4D6A-A86F-7BC249AF5A85}" type="presParOf" srcId="{563EEB9F-F8EA-4D44-8110-706B31A75A10}" destId="{1ADD4BF1-3F9F-42E6-AED1-AFAF0A05EAC6}" srcOrd="0" destOrd="0" presId="urn:microsoft.com/office/officeart/2005/8/layout/hierarchy1"/>
    <dgm:cxn modelId="{FF84583A-FBF2-4159-B840-E415ACC91BFC}" type="presParOf" srcId="{563EEB9F-F8EA-4D44-8110-706B31A75A10}" destId="{AC7E77A1-C989-4444-B0C5-D55D330BB40B}" srcOrd="1" destOrd="0" presId="urn:microsoft.com/office/officeart/2005/8/layout/hierarchy1"/>
    <dgm:cxn modelId="{B08D5221-BA9A-4061-B563-A44474E99A78}" type="presParOf" srcId="{AC7E77A1-C989-4444-B0C5-D55D330BB40B}" destId="{9933082F-F39B-46F9-B161-2AED6245F47A}" srcOrd="0" destOrd="0" presId="urn:microsoft.com/office/officeart/2005/8/layout/hierarchy1"/>
    <dgm:cxn modelId="{0A3445F8-AABC-43AC-B5D6-EA456EAFD229}" type="presParOf" srcId="{9933082F-F39B-46F9-B161-2AED6245F47A}" destId="{756F9FAF-7355-4525-B36B-438BA30B38B2}" srcOrd="0" destOrd="0" presId="urn:microsoft.com/office/officeart/2005/8/layout/hierarchy1"/>
    <dgm:cxn modelId="{574EC667-605C-4737-902A-9CF54C86AF35}" type="presParOf" srcId="{9933082F-F39B-46F9-B161-2AED6245F47A}" destId="{86FA40D7-9BCA-4D67-A819-803E04F744D0}" srcOrd="1" destOrd="0" presId="urn:microsoft.com/office/officeart/2005/8/layout/hierarchy1"/>
    <dgm:cxn modelId="{07332C97-2F85-4BDD-871F-CE109BD9B8C3}" type="presParOf" srcId="{AC7E77A1-C989-4444-B0C5-D55D330BB40B}" destId="{4D4F0A07-F7E7-4ECB-AD62-5E3846BF9F06}" srcOrd="1" destOrd="0" presId="urn:microsoft.com/office/officeart/2005/8/layout/hierarchy1"/>
    <dgm:cxn modelId="{4CB12F67-3527-4711-BD3F-A854A9D8A975}" type="presParOf" srcId="{563EEB9F-F8EA-4D44-8110-706B31A75A10}" destId="{95344D7A-4E9A-442C-A46B-3F2369E8B616}" srcOrd="2" destOrd="0" presId="urn:microsoft.com/office/officeart/2005/8/layout/hierarchy1"/>
    <dgm:cxn modelId="{6FDC2CEC-480E-4B86-863C-FFE65E07751B}" type="presParOf" srcId="{563EEB9F-F8EA-4D44-8110-706B31A75A10}" destId="{5DF6B925-F018-4789-83BA-6FC34D417713}" srcOrd="3" destOrd="0" presId="urn:microsoft.com/office/officeart/2005/8/layout/hierarchy1"/>
    <dgm:cxn modelId="{F9634F61-15A5-4DB8-B00A-27FADD2E25A2}" type="presParOf" srcId="{5DF6B925-F018-4789-83BA-6FC34D417713}" destId="{BFBAAD8A-6300-4DEF-995F-30CD2EBD9625}" srcOrd="0" destOrd="0" presId="urn:microsoft.com/office/officeart/2005/8/layout/hierarchy1"/>
    <dgm:cxn modelId="{A19186D6-B443-4E05-81F1-83D8DE6306F3}" type="presParOf" srcId="{BFBAAD8A-6300-4DEF-995F-30CD2EBD9625}" destId="{E61653F3-66B8-4EA7-BB46-333B3BFA8C70}" srcOrd="0" destOrd="0" presId="urn:microsoft.com/office/officeart/2005/8/layout/hierarchy1"/>
    <dgm:cxn modelId="{D3DE7406-94C2-4963-9FA6-BCF910DBD042}" type="presParOf" srcId="{BFBAAD8A-6300-4DEF-995F-30CD2EBD9625}" destId="{E2E865BB-25D0-4F47-83F1-7130DC577406}" srcOrd="1" destOrd="0" presId="urn:microsoft.com/office/officeart/2005/8/layout/hierarchy1"/>
    <dgm:cxn modelId="{C299AE32-0653-4332-9B67-033B749656AE}" type="presParOf" srcId="{5DF6B925-F018-4789-83BA-6FC34D417713}" destId="{B4F0856C-51F0-4784-BA81-FB418FAA39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2E270A-7FDD-47E4-860F-94BC0F1222E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6F894AF-9D2F-4009-9948-E968B81FA822}">
      <dgm:prSet phldrT="[Texto]"/>
      <dgm:spPr/>
      <dgm:t>
        <a:bodyPr/>
        <a:lstStyle/>
        <a:p>
          <a:r>
            <a:rPr lang="es-ES" dirty="0" err="1" smtClean="0"/>
            <a:t>Vexetación</a:t>
          </a:r>
          <a:r>
            <a:rPr lang="es-ES" dirty="0" smtClean="0"/>
            <a:t> Europa</a:t>
          </a:r>
          <a:endParaRPr lang="es-ES" dirty="0"/>
        </a:p>
      </dgm:t>
    </dgm:pt>
    <dgm:pt modelId="{7E2B196D-F00B-4CB4-9579-CEAD2D3E3360}" type="parTrans" cxnId="{83159CC6-979E-4C9E-ABB1-4051A6F0C1B9}">
      <dgm:prSet/>
      <dgm:spPr/>
      <dgm:t>
        <a:bodyPr/>
        <a:lstStyle/>
        <a:p>
          <a:endParaRPr lang="es-ES"/>
        </a:p>
      </dgm:t>
    </dgm:pt>
    <dgm:pt modelId="{88720CC8-B40C-4A0D-A3E8-F9B3B0A92993}" type="sibTrans" cxnId="{83159CC6-979E-4C9E-ABB1-4051A6F0C1B9}">
      <dgm:prSet/>
      <dgm:spPr/>
      <dgm:t>
        <a:bodyPr/>
        <a:lstStyle/>
        <a:p>
          <a:endParaRPr lang="es-ES"/>
        </a:p>
      </dgm:t>
    </dgm:pt>
    <dgm:pt modelId="{514F533A-C14A-4B64-96F7-FFBDF4D8A052}">
      <dgm:prSet phldrT="[Texto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dirty="0" smtClean="0"/>
            <a:t>Climas temperados</a:t>
          </a:r>
          <a:endParaRPr lang="es-ES" dirty="0"/>
        </a:p>
      </dgm:t>
    </dgm:pt>
    <dgm:pt modelId="{51E27C73-7AEE-4364-9CA0-B36B892AFC4C}" type="parTrans" cxnId="{9589413A-2892-4080-9A1E-E591DE1803A6}">
      <dgm:prSet/>
      <dgm:spPr/>
      <dgm:t>
        <a:bodyPr/>
        <a:lstStyle/>
        <a:p>
          <a:endParaRPr lang="es-ES"/>
        </a:p>
      </dgm:t>
    </dgm:pt>
    <dgm:pt modelId="{24DC88C3-971F-4851-BAED-2E00530040BD}" type="sibTrans" cxnId="{9589413A-2892-4080-9A1E-E591DE1803A6}">
      <dgm:prSet/>
      <dgm:spPr/>
      <dgm:t>
        <a:bodyPr/>
        <a:lstStyle/>
        <a:p>
          <a:endParaRPr lang="es-ES"/>
        </a:p>
      </dgm:t>
    </dgm:pt>
    <dgm:pt modelId="{A56B3434-2409-43E4-B35A-50FD7D5716B8}">
      <dgm:prSet phldrT="[Texto]"/>
      <dgm:spPr/>
      <dgm:t>
        <a:bodyPr/>
        <a:lstStyle/>
        <a:p>
          <a:r>
            <a:rPr lang="es-ES" dirty="0" smtClean="0"/>
            <a:t>Clima oceánico</a:t>
          </a:r>
          <a:endParaRPr lang="es-ES" dirty="0"/>
        </a:p>
      </dgm:t>
    </dgm:pt>
    <dgm:pt modelId="{5D9BB41D-BD74-4A56-AE34-1E563374AB9A}" type="parTrans" cxnId="{AF9272D9-927E-4E0D-A8A5-BDA7F855DC0F}">
      <dgm:prSet/>
      <dgm:spPr/>
      <dgm:t>
        <a:bodyPr/>
        <a:lstStyle/>
        <a:p>
          <a:endParaRPr lang="es-ES"/>
        </a:p>
      </dgm:t>
    </dgm:pt>
    <dgm:pt modelId="{9A0BD6FC-17EE-4D66-BA03-E61C49DFD0AD}" type="sibTrans" cxnId="{AF9272D9-927E-4E0D-A8A5-BDA7F855DC0F}">
      <dgm:prSet/>
      <dgm:spPr/>
      <dgm:t>
        <a:bodyPr/>
        <a:lstStyle/>
        <a:p>
          <a:endParaRPr lang="es-ES"/>
        </a:p>
      </dgm:t>
    </dgm:pt>
    <dgm:pt modelId="{E0DA1540-2F76-410D-BC4F-71D928480E04}">
      <dgm:prSet phldrT="[Texto]"/>
      <dgm:spPr/>
      <dgm:t>
        <a:bodyPr/>
        <a:lstStyle/>
        <a:p>
          <a:r>
            <a:rPr lang="es-ES" dirty="0" smtClean="0"/>
            <a:t>Clima continental</a:t>
          </a:r>
          <a:endParaRPr lang="es-ES" dirty="0"/>
        </a:p>
      </dgm:t>
    </dgm:pt>
    <dgm:pt modelId="{DFB5F9C4-42B1-4132-87E3-C52E6E633211}" type="parTrans" cxnId="{254510F7-839E-4D3A-AA8E-318CF30DC7DB}">
      <dgm:prSet/>
      <dgm:spPr/>
      <dgm:t>
        <a:bodyPr/>
        <a:lstStyle/>
        <a:p>
          <a:endParaRPr lang="es-ES"/>
        </a:p>
      </dgm:t>
    </dgm:pt>
    <dgm:pt modelId="{D683E71B-527F-43D8-9FE0-E4A4D5363696}" type="sibTrans" cxnId="{254510F7-839E-4D3A-AA8E-318CF30DC7DB}">
      <dgm:prSet/>
      <dgm:spPr/>
      <dgm:t>
        <a:bodyPr/>
        <a:lstStyle/>
        <a:p>
          <a:endParaRPr lang="es-ES"/>
        </a:p>
      </dgm:t>
    </dgm:pt>
    <dgm:pt modelId="{54291BA9-3FD6-4D90-BBE3-5695F322D79A}">
      <dgm:prSet phldrT="[Texto]"/>
      <dgm:spPr/>
      <dgm:t>
        <a:bodyPr/>
        <a:lstStyle/>
        <a:p>
          <a:r>
            <a:rPr lang="es-ES" dirty="0" smtClean="0"/>
            <a:t>Climas fríos </a:t>
          </a:r>
          <a:endParaRPr lang="es-ES" dirty="0"/>
        </a:p>
      </dgm:t>
    </dgm:pt>
    <dgm:pt modelId="{EBFA829D-726A-43D4-A610-C679A079FD52}" type="parTrans" cxnId="{587E4FF3-B286-4101-AFAD-4A7539F9468A}">
      <dgm:prSet/>
      <dgm:spPr/>
      <dgm:t>
        <a:bodyPr/>
        <a:lstStyle/>
        <a:p>
          <a:endParaRPr lang="es-ES"/>
        </a:p>
      </dgm:t>
    </dgm:pt>
    <dgm:pt modelId="{2AB684DE-17BF-469D-BB44-7BB271FE4F74}" type="sibTrans" cxnId="{587E4FF3-B286-4101-AFAD-4A7539F9468A}">
      <dgm:prSet/>
      <dgm:spPr/>
      <dgm:t>
        <a:bodyPr/>
        <a:lstStyle/>
        <a:p>
          <a:endParaRPr lang="es-ES"/>
        </a:p>
      </dgm:t>
    </dgm:pt>
    <dgm:pt modelId="{8C79A3DE-4A57-4CB2-880D-206C147C46EA}">
      <dgm:prSet phldrT="[Texto]"/>
      <dgm:spPr/>
      <dgm:t>
        <a:bodyPr/>
        <a:lstStyle/>
        <a:p>
          <a:r>
            <a:rPr lang="es-ES" dirty="0" smtClean="0"/>
            <a:t>Tu____</a:t>
          </a:r>
          <a:endParaRPr lang="es-ES" dirty="0"/>
        </a:p>
      </dgm:t>
    </dgm:pt>
    <dgm:pt modelId="{EEC53340-80DF-4143-9C16-D1866BA96AFF}" type="parTrans" cxnId="{935904F7-88D3-4BFB-95EC-E40791DB1877}">
      <dgm:prSet/>
      <dgm:spPr/>
      <dgm:t>
        <a:bodyPr/>
        <a:lstStyle/>
        <a:p>
          <a:endParaRPr lang="es-ES"/>
        </a:p>
      </dgm:t>
    </dgm:pt>
    <dgm:pt modelId="{59B22DF9-2107-424E-BD0C-7D6F974A079A}" type="sibTrans" cxnId="{935904F7-88D3-4BFB-95EC-E40791DB1877}">
      <dgm:prSet/>
      <dgm:spPr/>
      <dgm:t>
        <a:bodyPr/>
        <a:lstStyle/>
        <a:p>
          <a:endParaRPr lang="es-ES"/>
        </a:p>
      </dgm:t>
    </dgm:pt>
    <dgm:pt modelId="{20A867E8-841B-4DDF-8886-62DCFDD27705}">
      <dgm:prSet phldrT="[Texto]"/>
      <dgm:spPr/>
      <dgm:t>
        <a:bodyPr/>
        <a:lstStyle/>
        <a:p>
          <a:r>
            <a:rPr lang="es-ES" dirty="0" smtClean="0"/>
            <a:t>Clima </a:t>
          </a:r>
          <a:r>
            <a:rPr lang="es-ES" dirty="0" err="1" smtClean="0"/>
            <a:t>metiderráneo</a:t>
          </a:r>
          <a:endParaRPr lang="es-ES" dirty="0"/>
        </a:p>
      </dgm:t>
    </dgm:pt>
    <dgm:pt modelId="{037C4797-127F-41EE-9874-131EE8895CE3}" type="parTrans" cxnId="{1B2F6EA8-04B9-49CC-9CA8-FF512E4E9761}">
      <dgm:prSet/>
      <dgm:spPr/>
      <dgm:t>
        <a:bodyPr/>
        <a:lstStyle/>
        <a:p>
          <a:endParaRPr lang="es-ES"/>
        </a:p>
      </dgm:t>
    </dgm:pt>
    <dgm:pt modelId="{AF78EA1A-AF0E-44F8-B227-6D8DFA3B8ED8}" type="sibTrans" cxnId="{1B2F6EA8-04B9-49CC-9CA8-FF512E4E9761}">
      <dgm:prSet/>
      <dgm:spPr/>
      <dgm:t>
        <a:bodyPr/>
        <a:lstStyle/>
        <a:p>
          <a:endParaRPr lang="es-ES"/>
        </a:p>
      </dgm:t>
    </dgm:pt>
    <dgm:pt modelId="{4E499E5A-53C9-443F-9457-5C129F2E4E23}" type="pres">
      <dgm:prSet presAssocID="{652E270A-7FDD-47E4-860F-94BC0F1222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F1C0C97-2753-454B-8047-CEB18ECF8F88}" type="pres">
      <dgm:prSet presAssocID="{06F894AF-9D2F-4009-9948-E968B81FA822}" presName="hierRoot1" presStyleCnt="0"/>
      <dgm:spPr/>
    </dgm:pt>
    <dgm:pt modelId="{5750C3BC-A464-407E-9B79-628E0252892C}" type="pres">
      <dgm:prSet presAssocID="{06F894AF-9D2F-4009-9948-E968B81FA822}" presName="composite" presStyleCnt="0"/>
      <dgm:spPr/>
    </dgm:pt>
    <dgm:pt modelId="{098FF919-8D06-48CD-927B-07005F3E9E83}" type="pres">
      <dgm:prSet presAssocID="{06F894AF-9D2F-4009-9948-E968B81FA822}" presName="background" presStyleLbl="node0" presStyleIdx="0" presStyleCnt="1"/>
      <dgm:spPr/>
    </dgm:pt>
    <dgm:pt modelId="{5AE1019D-F477-4F15-9D46-A4BB33273DF3}" type="pres">
      <dgm:prSet presAssocID="{06F894AF-9D2F-4009-9948-E968B81FA822}" presName="text" presStyleLbl="fgAcc0" presStyleIdx="0" presStyleCnt="1" custLinFactNeighborX="-18319" custLinFactNeighborY="49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5C47591-8D74-40A3-B05D-8300BF3EBF25}" type="pres">
      <dgm:prSet presAssocID="{06F894AF-9D2F-4009-9948-E968B81FA822}" presName="hierChild2" presStyleCnt="0"/>
      <dgm:spPr/>
    </dgm:pt>
    <dgm:pt modelId="{7BE94DFE-8B31-461C-A769-E6D1E7DE2FE7}" type="pres">
      <dgm:prSet presAssocID="{51E27C73-7AEE-4364-9CA0-B36B892AFC4C}" presName="Name10" presStyleLbl="parChTrans1D2" presStyleIdx="0" presStyleCnt="2"/>
      <dgm:spPr/>
      <dgm:t>
        <a:bodyPr/>
        <a:lstStyle/>
        <a:p>
          <a:endParaRPr lang="es-ES"/>
        </a:p>
      </dgm:t>
    </dgm:pt>
    <dgm:pt modelId="{219B4A34-5E0B-455B-B2A0-19772DFBE28B}" type="pres">
      <dgm:prSet presAssocID="{514F533A-C14A-4B64-96F7-FFBDF4D8A052}" presName="hierRoot2" presStyleCnt="0"/>
      <dgm:spPr/>
    </dgm:pt>
    <dgm:pt modelId="{38939884-7C9C-44BE-9E33-26F78B6F33B5}" type="pres">
      <dgm:prSet presAssocID="{514F533A-C14A-4B64-96F7-FFBDF4D8A052}" presName="composite2" presStyleCnt="0"/>
      <dgm:spPr/>
    </dgm:pt>
    <dgm:pt modelId="{0E3A2EB3-6B56-44F9-B1CD-0EC919BABCD3}" type="pres">
      <dgm:prSet presAssocID="{514F533A-C14A-4B64-96F7-FFBDF4D8A052}" presName="background2" presStyleLbl="node2" presStyleIdx="0" presStyleCnt="2"/>
      <dgm:spPr>
        <a:solidFill>
          <a:srgbClr val="FFC000"/>
        </a:solidFill>
      </dgm:spPr>
    </dgm:pt>
    <dgm:pt modelId="{4D39BB8A-8A60-4428-9E21-45B0D23558EB}" type="pres">
      <dgm:prSet presAssocID="{514F533A-C14A-4B64-96F7-FFBDF4D8A05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B8E61A-D384-4D41-ABE5-97094261FAA3}" type="pres">
      <dgm:prSet presAssocID="{514F533A-C14A-4B64-96F7-FFBDF4D8A052}" presName="hierChild3" presStyleCnt="0"/>
      <dgm:spPr/>
    </dgm:pt>
    <dgm:pt modelId="{5CA3CE38-8022-434C-B662-0390AE3F2905}" type="pres">
      <dgm:prSet presAssocID="{5D9BB41D-BD74-4A56-AE34-1E563374AB9A}" presName="Name17" presStyleLbl="parChTrans1D3" presStyleIdx="0" presStyleCnt="4"/>
      <dgm:spPr/>
      <dgm:t>
        <a:bodyPr/>
        <a:lstStyle/>
        <a:p>
          <a:endParaRPr lang="es-ES"/>
        </a:p>
      </dgm:t>
    </dgm:pt>
    <dgm:pt modelId="{987B6B21-D636-4C4E-8607-05E36A4658BA}" type="pres">
      <dgm:prSet presAssocID="{A56B3434-2409-43E4-B35A-50FD7D5716B8}" presName="hierRoot3" presStyleCnt="0"/>
      <dgm:spPr/>
    </dgm:pt>
    <dgm:pt modelId="{4B4EDA9F-27D0-4848-88B9-D269D4C5FDDA}" type="pres">
      <dgm:prSet presAssocID="{A56B3434-2409-43E4-B35A-50FD7D5716B8}" presName="composite3" presStyleCnt="0"/>
      <dgm:spPr/>
    </dgm:pt>
    <dgm:pt modelId="{9F6308A2-9014-486E-8804-D96D17D27574}" type="pres">
      <dgm:prSet presAssocID="{A56B3434-2409-43E4-B35A-50FD7D5716B8}" presName="background3" presStyleLbl="node3" presStyleIdx="0" presStyleCnt="4"/>
      <dgm:spPr/>
    </dgm:pt>
    <dgm:pt modelId="{B88F4347-32B4-48A5-92A9-A85B82C18781}" type="pres">
      <dgm:prSet presAssocID="{A56B3434-2409-43E4-B35A-50FD7D5716B8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786149D-A77C-431D-92D4-43B7250BA6FE}" type="pres">
      <dgm:prSet presAssocID="{A56B3434-2409-43E4-B35A-50FD7D5716B8}" presName="hierChild4" presStyleCnt="0"/>
      <dgm:spPr/>
    </dgm:pt>
    <dgm:pt modelId="{028C69F5-13D2-4882-B591-E0CB6045370E}" type="pres">
      <dgm:prSet presAssocID="{037C4797-127F-41EE-9874-131EE8895CE3}" presName="Name17" presStyleLbl="parChTrans1D3" presStyleIdx="1" presStyleCnt="4"/>
      <dgm:spPr/>
      <dgm:t>
        <a:bodyPr/>
        <a:lstStyle/>
        <a:p>
          <a:endParaRPr lang="es-ES"/>
        </a:p>
      </dgm:t>
    </dgm:pt>
    <dgm:pt modelId="{221927C0-CB79-4BEB-A953-6CB17F199CC0}" type="pres">
      <dgm:prSet presAssocID="{20A867E8-841B-4DDF-8886-62DCFDD27705}" presName="hierRoot3" presStyleCnt="0"/>
      <dgm:spPr/>
    </dgm:pt>
    <dgm:pt modelId="{7455BDAE-1B4C-4801-BF8C-71D82D0AE1BC}" type="pres">
      <dgm:prSet presAssocID="{20A867E8-841B-4DDF-8886-62DCFDD27705}" presName="composite3" presStyleCnt="0"/>
      <dgm:spPr/>
    </dgm:pt>
    <dgm:pt modelId="{2D4D915F-8F5D-426C-B92C-7221250FE96C}" type="pres">
      <dgm:prSet presAssocID="{20A867E8-841B-4DDF-8886-62DCFDD27705}" presName="background3" presStyleLbl="node3" presStyleIdx="1" presStyleCnt="4"/>
      <dgm:spPr/>
    </dgm:pt>
    <dgm:pt modelId="{C6CDF796-DD9B-465D-AD8C-26E07DE4B35D}" type="pres">
      <dgm:prSet presAssocID="{20A867E8-841B-4DDF-8886-62DCFDD27705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3F6172A-9C79-4215-832F-8608465672AA}" type="pres">
      <dgm:prSet presAssocID="{20A867E8-841B-4DDF-8886-62DCFDD27705}" presName="hierChild4" presStyleCnt="0"/>
      <dgm:spPr/>
    </dgm:pt>
    <dgm:pt modelId="{63A327E2-F008-4E95-BB93-F2FA19D919EA}" type="pres">
      <dgm:prSet presAssocID="{DFB5F9C4-42B1-4132-87E3-C52E6E633211}" presName="Name17" presStyleLbl="parChTrans1D3" presStyleIdx="2" presStyleCnt="4"/>
      <dgm:spPr/>
      <dgm:t>
        <a:bodyPr/>
        <a:lstStyle/>
        <a:p>
          <a:endParaRPr lang="es-ES"/>
        </a:p>
      </dgm:t>
    </dgm:pt>
    <dgm:pt modelId="{549FBF07-58BC-4B12-A4BE-EF06D4D3942F}" type="pres">
      <dgm:prSet presAssocID="{E0DA1540-2F76-410D-BC4F-71D928480E04}" presName="hierRoot3" presStyleCnt="0"/>
      <dgm:spPr/>
    </dgm:pt>
    <dgm:pt modelId="{0528AFD0-8294-43F1-8990-B0BB0CE0EEA7}" type="pres">
      <dgm:prSet presAssocID="{E0DA1540-2F76-410D-BC4F-71D928480E04}" presName="composite3" presStyleCnt="0"/>
      <dgm:spPr/>
    </dgm:pt>
    <dgm:pt modelId="{23F4181E-8F05-4476-9FA0-6B80085113D6}" type="pres">
      <dgm:prSet presAssocID="{E0DA1540-2F76-410D-BC4F-71D928480E04}" presName="background3" presStyleLbl="node3" presStyleIdx="2" presStyleCnt="4"/>
      <dgm:spPr/>
    </dgm:pt>
    <dgm:pt modelId="{0FFCAC56-DC84-44EC-9B07-D55468A18162}" type="pres">
      <dgm:prSet presAssocID="{E0DA1540-2F76-410D-BC4F-71D928480E0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8969F1-17D8-42C4-87A6-219A037A4C7B}" type="pres">
      <dgm:prSet presAssocID="{E0DA1540-2F76-410D-BC4F-71D928480E04}" presName="hierChild4" presStyleCnt="0"/>
      <dgm:spPr/>
    </dgm:pt>
    <dgm:pt modelId="{B504560F-6B7B-483B-9FEB-CDA46371E52E}" type="pres">
      <dgm:prSet presAssocID="{EBFA829D-726A-43D4-A610-C679A079FD52}" presName="Name10" presStyleLbl="parChTrans1D2" presStyleIdx="1" presStyleCnt="2"/>
      <dgm:spPr/>
      <dgm:t>
        <a:bodyPr/>
        <a:lstStyle/>
        <a:p>
          <a:endParaRPr lang="es-ES"/>
        </a:p>
      </dgm:t>
    </dgm:pt>
    <dgm:pt modelId="{5D9DCE81-5F5C-435A-A14D-F91C9C015EF6}" type="pres">
      <dgm:prSet presAssocID="{54291BA9-3FD6-4D90-BBE3-5695F322D79A}" presName="hierRoot2" presStyleCnt="0"/>
      <dgm:spPr/>
    </dgm:pt>
    <dgm:pt modelId="{3366E0FC-672A-4C04-9941-04746B504167}" type="pres">
      <dgm:prSet presAssocID="{54291BA9-3FD6-4D90-BBE3-5695F322D79A}" presName="composite2" presStyleCnt="0"/>
      <dgm:spPr/>
    </dgm:pt>
    <dgm:pt modelId="{0DDF5207-7EE8-4DF6-A12D-833F54006E03}" type="pres">
      <dgm:prSet presAssocID="{54291BA9-3FD6-4D90-BBE3-5695F322D79A}" presName="background2" presStyleLbl="node2" presStyleIdx="1" presStyleCnt="2"/>
      <dgm:spPr/>
    </dgm:pt>
    <dgm:pt modelId="{56D929B4-2EBD-4E26-88EF-65D828EEA74F}" type="pres">
      <dgm:prSet presAssocID="{54291BA9-3FD6-4D90-BBE3-5695F322D79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00550B-2124-4DEB-A044-5FB412C0B557}" type="pres">
      <dgm:prSet presAssocID="{54291BA9-3FD6-4D90-BBE3-5695F322D79A}" presName="hierChild3" presStyleCnt="0"/>
      <dgm:spPr/>
    </dgm:pt>
    <dgm:pt modelId="{491A075E-8199-46B4-A335-EE7D3197BA80}" type="pres">
      <dgm:prSet presAssocID="{EEC53340-80DF-4143-9C16-D1866BA96AFF}" presName="Name17" presStyleLbl="parChTrans1D3" presStyleIdx="3" presStyleCnt="4"/>
      <dgm:spPr/>
      <dgm:t>
        <a:bodyPr/>
        <a:lstStyle/>
        <a:p>
          <a:endParaRPr lang="es-ES"/>
        </a:p>
      </dgm:t>
    </dgm:pt>
    <dgm:pt modelId="{DEFB70F1-76D0-4009-977F-48E14E00B734}" type="pres">
      <dgm:prSet presAssocID="{8C79A3DE-4A57-4CB2-880D-206C147C46EA}" presName="hierRoot3" presStyleCnt="0"/>
      <dgm:spPr/>
    </dgm:pt>
    <dgm:pt modelId="{B885B0B4-06AA-44D8-BAA2-BCD12FB46890}" type="pres">
      <dgm:prSet presAssocID="{8C79A3DE-4A57-4CB2-880D-206C147C46EA}" presName="composite3" presStyleCnt="0"/>
      <dgm:spPr/>
    </dgm:pt>
    <dgm:pt modelId="{D50A86D4-FD0E-4DE8-9D21-D6302C3677D0}" type="pres">
      <dgm:prSet presAssocID="{8C79A3DE-4A57-4CB2-880D-206C147C46EA}" presName="background3" presStyleLbl="node3" presStyleIdx="3" presStyleCnt="4"/>
      <dgm:spPr>
        <a:solidFill>
          <a:schemeClr val="bg2">
            <a:lumMod val="90000"/>
          </a:schemeClr>
        </a:solidFill>
      </dgm:spPr>
    </dgm:pt>
    <dgm:pt modelId="{D152DC5A-408A-428D-8707-950701A71993}" type="pres">
      <dgm:prSet presAssocID="{8C79A3DE-4A57-4CB2-880D-206C147C46EA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0C93777-D8A7-447F-918B-B8479777EA53}" type="pres">
      <dgm:prSet presAssocID="{8C79A3DE-4A57-4CB2-880D-206C147C46EA}" presName="hierChild4" presStyleCnt="0"/>
      <dgm:spPr/>
    </dgm:pt>
  </dgm:ptLst>
  <dgm:cxnLst>
    <dgm:cxn modelId="{1B2F6EA8-04B9-49CC-9CA8-FF512E4E9761}" srcId="{514F533A-C14A-4B64-96F7-FFBDF4D8A052}" destId="{20A867E8-841B-4DDF-8886-62DCFDD27705}" srcOrd="1" destOrd="0" parTransId="{037C4797-127F-41EE-9874-131EE8895CE3}" sibTransId="{AF78EA1A-AF0E-44F8-B227-6D8DFA3B8ED8}"/>
    <dgm:cxn modelId="{454E6F0F-31D3-412B-8B76-DF888E28A263}" type="presOf" srcId="{652E270A-7FDD-47E4-860F-94BC0F1222E9}" destId="{4E499E5A-53C9-443F-9457-5C129F2E4E23}" srcOrd="0" destOrd="0" presId="urn:microsoft.com/office/officeart/2005/8/layout/hierarchy1"/>
    <dgm:cxn modelId="{83159CC6-979E-4C9E-ABB1-4051A6F0C1B9}" srcId="{652E270A-7FDD-47E4-860F-94BC0F1222E9}" destId="{06F894AF-9D2F-4009-9948-E968B81FA822}" srcOrd="0" destOrd="0" parTransId="{7E2B196D-F00B-4CB4-9579-CEAD2D3E3360}" sibTransId="{88720CC8-B40C-4A0D-A3E8-F9B3B0A92993}"/>
    <dgm:cxn modelId="{AF9272D9-927E-4E0D-A8A5-BDA7F855DC0F}" srcId="{514F533A-C14A-4B64-96F7-FFBDF4D8A052}" destId="{A56B3434-2409-43E4-B35A-50FD7D5716B8}" srcOrd="0" destOrd="0" parTransId="{5D9BB41D-BD74-4A56-AE34-1E563374AB9A}" sibTransId="{9A0BD6FC-17EE-4D66-BA03-E61C49DFD0AD}"/>
    <dgm:cxn modelId="{254510F7-839E-4D3A-AA8E-318CF30DC7DB}" srcId="{514F533A-C14A-4B64-96F7-FFBDF4D8A052}" destId="{E0DA1540-2F76-410D-BC4F-71D928480E04}" srcOrd="2" destOrd="0" parTransId="{DFB5F9C4-42B1-4132-87E3-C52E6E633211}" sibTransId="{D683E71B-527F-43D8-9FE0-E4A4D5363696}"/>
    <dgm:cxn modelId="{1E73691B-9CF7-4989-884D-00307A51D482}" type="presOf" srcId="{EEC53340-80DF-4143-9C16-D1866BA96AFF}" destId="{491A075E-8199-46B4-A335-EE7D3197BA80}" srcOrd="0" destOrd="0" presId="urn:microsoft.com/office/officeart/2005/8/layout/hierarchy1"/>
    <dgm:cxn modelId="{3AFA45BD-DE6C-4909-A2D2-C3719BBD66CB}" type="presOf" srcId="{DFB5F9C4-42B1-4132-87E3-C52E6E633211}" destId="{63A327E2-F008-4E95-BB93-F2FA19D919EA}" srcOrd="0" destOrd="0" presId="urn:microsoft.com/office/officeart/2005/8/layout/hierarchy1"/>
    <dgm:cxn modelId="{9D54D4E4-B8A9-4D3D-8E43-77D02EB5F32F}" type="presOf" srcId="{06F894AF-9D2F-4009-9948-E968B81FA822}" destId="{5AE1019D-F477-4F15-9D46-A4BB33273DF3}" srcOrd="0" destOrd="0" presId="urn:microsoft.com/office/officeart/2005/8/layout/hierarchy1"/>
    <dgm:cxn modelId="{53FF59D4-0136-4AC1-8E93-EBCE871312AF}" type="presOf" srcId="{037C4797-127F-41EE-9874-131EE8895CE3}" destId="{028C69F5-13D2-4882-B591-E0CB6045370E}" srcOrd="0" destOrd="0" presId="urn:microsoft.com/office/officeart/2005/8/layout/hierarchy1"/>
    <dgm:cxn modelId="{352C779F-4811-43F7-9514-C1D2D08E549F}" type="presOf" srcId="{20A867E8-841B-4DDF-8886-62DCFDD27705}" destId="{C6CDF796-DD9B-465D-AD8C-26E07DE4B35D}" srcOrd="0" destOrd="0" presId="urn:microsoft.com/office/officeart/2005/8/layout/hierarchy1"/>
    <dgm:cxn modelId="{587E4FF3-B286-4101-AFAD-4A7539F9468A}" srcId="{06F894AF-9D2F-4009-9948-E968B81FA822}" destId="{54291BA9-3FD6-4D90-BBE3-5695F322D79A}" srcOrd="1" destOrd="0" parTransId="{EBFA829D-726A-43D4-A610-C679A079FD52}" sibTransId="{2AB684DE-17BF-469D-BB44-7BB271FE4F74}"/>
    <dgm:cxn modelId="{BC9940BE-1B14-43EC-827B-71D32A353FF6}" type="presOf" srcId="{51E27C73-7AEE-4364-9CA0-B36B892AFC4C}" destId="{7BE94DFE-8B31-461C-A769-E6D1E7DE2FE7}" srcOrd="0" destOrd="0" presId="urn:microsoft.com/office/officeart/2005/8/layout/hierarchy1"/>
    <dgm:cxn modelId="{F8A22A74-4A46-4F73-8BA6-77D045F64D24}" type="presOf" srcId="{514F533A-C14A-4B64-96F7-FFBDF4D8A052}" destId="{4D39BB8A-8A60-4428-9E21-45B0D23558EB}" srcOrd="0" destOrd="0" presId="urn:microsoft.com/office/officeart/2005/8/layout/hierarchy1"/>
    <dgm:cxn modelId="{2379D72F-8700-4678-ADA2-E6BD2BDB4A73}" type="presOf" srcId="{54291BA9-3FD6-4D90-BBE3-5695F322D79A}" destId="{56D929B4-2EBD-4E26-88EF-65D828EEA74F}" srcOrd="0" destOrd="0" presId="urn:microsoft.com/office/officeart/2005/8/layout/hierarchy1"/>
    <dgm:cxn modelId="{9589413A-2892-4080-9A1E-E591DE1803A6}" srcId="{06F894AF-9D2F-4009-9948-E968B81FA822}" destId="{514F533A-C14A-4B64-96F7-FFBDF4D8A052}" srcOrd="0" destOrd="0" parTransId="{51E27C73-7AEE-4364-9CA0-B36B892AFC4C}" sibTransId="{24DC88C3-971F-4851-BAED-2E00530040BD}"/>
    <dgm:cxn modelId="{935904F7-88D3-4BFB-95EC-E40791DB1877}" srcId="{54291BA9-3FD6-4D90-BBE3-5695F322D79A}" destId="{8C79A3DE-4A57-4CB2-880D-206C147C46EA}" srcOrd="0" destOrd="0" parTransId="{EEC53340-80DF-4143-9C16-D1866BA96AFF}" sibTransId="{59B22DF9-2107-424E-BD0C-7D6F974A079A}"/>
    <dgm:cxn modelId="{B6E6ADFF-768C-45B3-987F-D517CFD67348}" type="presOf" srcId="{5D9BB41D-BD74-4A56-AE34-1E563374AB9A}" destId="{5CA3CE38-8022-434C-B662-0390AE3F2905}" srcOrd="0" destOrd="0" presId="urn:microsoft.com/office/officeart/2005/8/layout/hierarchy1"/>
    <dgm:cxn modelId="{ACBCAD2B-583A-4F15-9939-C469825983E6}" type="presOf" srcId="{E0DA1540-2F76-410D-BC4F-71D928480E04}" destId="{0FFCAC56-DC84-44EC-9B07-D55468A18162}" srcOrd="0" destOrd="0" presId="urn:microsoft.com/office/officeart/2005/8/layout/hierarchy1"/>
    <dgm:cxn modelId="{64370D02-E9E6-45DB-9E34-8BBBD8F550CC}" type="presOf" srcId="{EBFA829D-726A-43D4-A610-C679A079FD52}" destId="{B504560F-6B7B-483B-9FEB-CDA46371E52E}" srcOrd="0" destOrd="0" presId="urn:microsoft.com/office/officeart/2005/8/layout/hierarchy1"/>
    <dgm:cxn modelId="{3F5AC51C-763A-4FB1-B1BF-CB1131B4F5A2}" type="presOf" srcId="{A56B3434-2409-43E4-B35A-50FD7D5716B8}" destId="{B88F4347-32B4-48A5-92A9-A85B82C18781}" srcOrd="0" destOrd="0" presId="urn:microsoft.com/office/officeart/2005/8/layout/hierarchy1"/>
    <dgm:cxn modelId="{55F9DB62-CF95-47C6-9333-4D5C1EF5E727}" type="presOf" srcId="{8C79A3DE-4A57-4CB2-880D-206C147C46EA}" destId="{D152DC5A-408A-428D-8707-950701A71993}" srcOrd="0" destOrd="0" presId="urn:microsoft.com/office/officeart/2005/8/layout/hierarchy1"/>
    <dgm:cxn modelId="{B8CD4A9E-80B5-4291-8292-018F3BBA727B}" type="presParOf" srcId="{4E499E5A-53C9-443F-9457-5C129F2E4E23}" destId="{8F1C0C97-2753-454B-8047-CEB18ECF8F88}" srcOrd="0" destOrd="0" presId="urn:microsoft.com/office/officeart/2005/8/layout/hierarchy1"/>
    <dgm:cxn modelId="{BB2933FE-9779-4503-A8E0-9B94FFD20EB0}" type="presParOf" srcId="{8F1C0C97-2753-454B-8047-CEB18ECF8F88}" destId="{5750C3BC-A464-407E-9B79-628E0252892C}" srcOrd="0" destOrd="0" presId="urn:microsoft.com/office/officeart/2005/8/layout/hierarchy1"/>
    <dgm:cxn modelId="{7014128D-35CA-4309-AEB5-6554B01DABC2}" type="presParOf" srcId="{5750C3BC-A464-407E-9B79-628E0252892C}" destId="{098FF919-8D06-48CD-927B-07005F3E9E83}" srcOrd="0" destOrd="0" presId="urn:microsoft.com/office/officeart/2005/8/layout/hierarchy1"/>
    <dgm:cxn modelId="{E6369243-194D-4A94-B89B-5725F110DAB4}" type="presParOf" srcId="{5750C3BC-A464-407E-9B79-628E0252892C}" destId="{5AE1019D-F477-4F15-9D46-A4BB33273DF3}" srcOrd="1" destOrd="0" presId="urn:microsoft.com/office/officeart/2005/8/layout/hierarchy1"/>
    <dgm:cxn modelId="{BCBC995B-D9B9-4136-B002-8659C263D946}" type="presParOf" srcId="{8F1C0C97-2753-454B-8047-CEB18ECF8F88}" destId="{25C47591-8D74-40A3-B05D-8300BF3EBF25}" srcOrd="1" destOrd="0" presId="urn:microsoft.com/office/officeart/2005/8/layout/hierarchy1"/>
    <dgm:cxn modelId="{36E54A99-DF13-4C98-86E0-9A5CC8F3CDF4}" type="presParOf" srcId="{25C47591-8D74-40A3-B05D-8300BF3EBF25}" destId="{7BE94DFE-8B31-461C-A769-E6D1E7DE2FE7}" srcOrd="0" destOrd="0" presId="urn:microsoft.com/office/officeart/2005/8/layout/hierarchy1"/>
    <dgm:cxn modelId="{33F96786-A9E8-4FDE-A602-7868B28C9B8C}" type="presParOf" srcId="{25C47591-8D74-40A3-B05D-8300BF3EBF25}" destId="{219B4A34-5E0B-455B-B2A0-19772DFBE28B}" srcOrd="1" destOrd="0" presId="urn:microsoft.com/office/officeart/2005/8/layout/hierarchy1"/>
    <dgm:cxn modelId="{442004C7-4F24-4DE8-9392-144A7B2E5A44}" type="presParOf" srcId="{219B4A34-5E0B-455B-B2A0-19772DFBE28B}" destId="{38939884-7C9C-44BE-9E33-26F78B6F33B5}" srcOrd="0" destOrd="0" presId="urn:microsoft.com/office/officeart/2005/8/layout/hierarchy1"/>
    <dgm:cxn modelId="{8650CE59-58D6-46F9-8349-0E20A0677F0F}" type="presParOf" srcId="{38939884-7C9C-44BE-9E33-26F78B6F33B5}" destId="{0E3A2EB3-6B56-44F9-B1CD-0EC919BABCD3}" srcOrd="0" destOrd="0" presId="urn:microsoft.com/office/officeart/2005/8/layout/hierarchy1"/>
    <dgm:cxn modelId="{D37EA377-490F-46E0-B9B7-51F8B3BCBB64}" type="presParOf" srcId="{38939884-7C9C-44BE-9E33-26F78B6F33B5}" destId="{4D39BB8A-8A60-4428-9E21-45B0D23558EB}" srcOrd="1" destOrd="0" presId="urn:microsoft.com/office/officeart/2005/8/layout/hierarchy1"/>
    <dgm:cxn modelId="{E2FA3E10-9501-4C84-840D-EDEE9FE32E09}" type="presParOf" srcId="{219B4A34-5E0B-455B-B2A0-19772DFBE28B}" destId="{C4B8E61A-D384-4D41-ABE5-97094261FAA3}" srcOrd="1" destOrd="0" presId="urn:microsoft.com/office/officeart/2005/8/layout/hierarchy1"/>
    <dgm:cxn modelId="{D00AF2DF-F717-41C2-9AB1-740F6C02D15F}" type="presParOf" srcId="{C4B8E61A-D384-4D41-ABE5-97094261FAA3}" destId="{5CA3CE38-8022-434C-B662-0390AE3F2905}" srcOrd="0" destOrd="0" presId="urn:microsoft.com/office/officeart/2005/8/layout/hierarchy1"/>
    <dgm:cxn modelId="{93AADF88-8384-4ECE-BE6C-E3D94347E703}" type="presParOf" srcId="{C4B8E61A-D384-4D41-ABE5-97094261FAA3}" destId="{987B6B21-D636-4C4E-8607-05E36A4658BA}" srcOrd="1" destOrd="0" presId="urn:microsoft.com/office/officeart/2005/8/layout/hierarchy1"/>
    <dgm:cxn modelId="{575CEA1F-9809-4F7B-B174-B5F3661D539E}" type="presParOf" srcId="{987B6B21-D636-4C4E-8607-05E36A4658BA}" destId="{4B4EDA9F-27D0-4848-88B9-D269D4C5FDDA}" srcOrd="0" destOrd="0" presId="urn:microsoft.com/office/officeart/2005/8/layout/hierarchy1"/>
    <dgm:cxn modelId="{4C8C42EA-810A-4658-9F5D-5BA14452C4E8}" type="presParOf" srcId="{4B4EDA9F-27D0-4848-88B9-D269D4C5FDDA}" destId="{9F6308A2-9014-486E-8804-D96D17D27574}" srcOrd="0" destOrd="0" presId="urn:microsoft.com/office/officeart/2005/8/layout/hierarchy1"/>
    <dgm:cxn modelId="{6DEC6CD9-DEFC-46A2-AB8E-3603721F0543}" type="presParOf" srcId="{4B4EDA9F-27D0-4848-88B9-D269D4C5FDDA}" destId="{B88F4347-32B4-48A5-92A9-A85B82C18781}" srcOrd="1" destOrd="0" presId="urn:microsoft.com/office/officeart/2005/8/layout/hierarchy1"/>
    <dgm:cxn modelId="{4BB57E5B-1908-4465-982B-BB5CE4413A6C}" type="presParOf" srcId="{987B6B21-D636-4C4E-8607-05E36A4658BA}" destId="{D786149D-A77C-431D-92D4-43B7250BA6FE}" srcOrd="1" destOrd="0" presId="urn:microsoft.com/office/officeart/2005/8/layout/hierarchy1"/>
    <dgm:cxn modelId="{0AA58AE3-04FA-4D66-A29C-1AD81696258D}" type="presParOf" srcId="{C4B8E61A-D384-4D41-ABE5-97094261FAA3}" destId="{028C69F5-13D2-4882-B591-E0CB6045370E}" srcOrd="2" destOrd="0" presId="urn:microsoft.com/office/officeart/2005/8/layout/hierarchy1"/>
    <dgm:cxn modelId="{ECB95FD8-7193-410C-978F-85793635F168}" type="presParOf" srcId="{C4B8E61A-D384-4D41-ABE5-97094261FAA3}" destId="{221927C0-CB79-4BEB-A953-6CB17F199CC0}" srcOrd="3" destOrd="0" presId="urn:microsoft.com/office/officeart/2005/8/layout/hierarchy1"/>
    <dgm:cxn modelId="{DEA6D6B7-430F-47E8-8BC8-D1D621246785}" type="presParOf" srcId="{221927C0-CB79-4BEB-A953-6CB17F199CC0}" destId="{7455BDAE-1B4C-4801-BF8C-71D82D0AE1BC}" srcOrd="0" destOrd="0" presId="urn:microsoft.com/office/officeart/2005/8/layout/hierarchy1"/>
    <dgm:cxn modelId="{8D407CFD-4C50-4127-82D3-96B9D4486282}" type="presParOf" srcId="{7455BDAE-1B4C-4801-BF8C-71D82D0AE1BC}" destId="{2D4D915F-8F5D-426C-B92C-7221250FE96C}" srcOrd="0" destOrd="0" presId="urn:microsoft.com/office/officeart/2005/8/layout/hierarchy1"/>
    <dgm:cxn modelId="{92887C05-7B55-4471-8C45-670AFA6C1C5D}" type="presParOf" srcId="{7455BDAE-1B4C-4801-BF8C-71D82D0AE1BC}" destId="{C6CDF796-DD9B-465D-AD8C-26E07DE4B35D}" srcOrd="1" destOrd="0" presId="urn:microsoft.com/office/officeart/2005/8/layout/hierarchy1"/>
    <dgm:cxn modelId="{93562B80-08F7-4EFB-B380-CA92A73FFAF9}" type="presParOf" srcId="{221927C0-CB79-4BEB-A953-6CB17F199CC0}" destId="{23F6172A-9C79-4215-832F-8608465672AA}" srcOrd="1" destOrd="0" presId="urn:microsoft.com/office/officeart/2005/8/layout/hierarchy1"/>
    <dgm:cxn modelId="{B2E847E4-21C6-4A9A-A75C-CF7D50EBC387}" type="presParOf" srcId="{C4B8E61A-D384-4D41-ABE5-97094261FAA3}" destId="{63A327E2-F008-4E95-BB93-F2FA19D919EA}" srcOrd="4" destOrd="0" presId="urn:microsoft.com/office/officeart/2005/8/layout/hierarchy1"/>
    <dgm:cxn modelId="{BAE50CE5-D1DA-4046-9170-F988F50E5EDC}" type="presParOf" srcId="{C4B8E61A-D384-4D41-ABE5-97094261FAA3}" destId="{549FBF07-58BC-4B12-A4BE-EF06D4D3942F}" srcOrd="5" destOrd="0" presId="urn:microsoft.com/office/officeart/2005/8/layout/hierarchy1"/>
    <dgm:cxn modelId="{BC1CA495-7B4F-46AB-87D3-36A0BC80B569}" type="presParOf" srcId="{549FBF07-58BC-4B12-A4BE-EF06D4D3942F}" destId="{0528AFD0-8294-43F1-8990-B0BB0CE0EEA7}" srcOrd="0" destOrd="0" presId="urn:microsoft.com/office/officeart/2005/8/layout/hierarchy1"/>
    <dgm:cxn modelId="{0F7F90B9-94AB-49D4-B0DF-29218E6A8A3E}" type="presParOf" srcId="{0528AFD0-8294-43F1-8990-B0BB0CE0EEA7}" destId="{23F4181E-8F05-4476-9FA0-6B80085113D6}" srcOrd="0" destOrd="0" presId="urn:microsoft.com/office/officeart/2005/8/layout/hierarchy1"/>
    <dgm:cxn modelId="{E82C2E9A-D3FC-464A-9B8D-055A22C14013}" type="presParOf" srcId="{0528AFD0-8294-43F1-8990-B0BB0CE0EEA7}" destId="{0FFCAC56-DC84-44EC-9B07-D55468A18162}" srcOrd="1" destOrd="0" presId="urn:microsoft.com/office/officeart/2005/8/layout/hierarchy1"/>
    <dgm:cxn modelId="{123826EE-1B50-4B41-BB24-33ED2BF4C565}" type="presParOf" srcId="{549FBF07-58BC-4B12-A4BE-EF06D4D3942F}" destId="{C68969F1-17D8-42C4-87A6-219A037A4C7B}" srcOrd="1" destOrd="0" presId="urn:microsoft.com/office/officeart/2005/8/layout/hierarchy1"/>
    <dgm:cxn modelId="{CC9129D6-8312-469D-8033-D5DC25657F75}" type="presParOf" srcId="{25C47591-8D74-40A3-B05D-8300BF3EBF25}" destId="{B504560F-6B7B-483B-9FEB-CDA46371E52E}" srcOrd="2" destOrd="0" presId="urn:microsoft.com/office/officeart/2005/8/layout/hierarchy1"/>
    <dgm:cxn modelId="{A30A7A12-55A4-4469-B87A-A834162D63E6}" type="presParOf" srcId="{25C47591-8D74-40A3-B05D-8300BF3EBF25}" destId="{5D9DCE81-5F5C-435A-A14D-F91C9C015EF6}" srcOrd="3" destOrd="0" presId="urn:microsoft.com/office/officeart/2005/8/layout/hierarchy1"/>
    <dgm:cxn modelId="{D2F668E8-683D-4C9D-9B27-9E93E3D744BF}" type="presParOf" srcId="{5D9DCE81-5F5C-435A-A14D-F91C9C015EF6}" destId="{3366E0FC-672A-4C04-9941-04746B504167}" srcOrd="0" destOrd="0" presId="urn:microsoft.com/office/officeart/2005/8/layout/hierarchy1"/>
    <dgm:cxn modelId="{7B3D473A-1699-46DC-AB71-949CF95EBED1}" type="presParOf" srcId="{3366E0FC-672A-4C04-9941-04746B504167}" destId="{0DDF5207-7EE8-4DF6-A12D-833F54006E03}" srcOrd="0" destOrd="0" presId="urn:microsoft.com/office/officeart/2005/8/layout/hierarchy1"/>
    <dgm:cxn modelId="{50BB5CEA-AC03-48F7-A81C-506A7E95B537}" type="presParOf" srcId="{3366E0FC-672A-4C04-9941-04746B504167}" destId="{56D929B4-2EBD-4E26-88EF-65D828EEA74F}" srcOrd="1" destOrd="0" presId="urn:microsoft.com/office/officeart/2005/8/layout/hierarchy1"/>
    <dgm:cxn modelId="{0D6304CA-F3ED-4BC4-ACF5-6191E8472196}" type="presParOf" srcId="{5D9DCE81-5F5C-435A-A14D-F91C9C015EF6}" destId="{A400550B-2124-4DEB-A044-5FB412C0B557}" srcOrd="1" destOrd="0" presId="urn:microsoft.com/office/officeart/2005/8/layout/hierarchy1"/>
    <dgm:cxn modelId="{27A680DA-BFA3-4838-B6E1-B4C55D4105BE}" type="presParOf" srcId="{A400550B-2124-4DEB-A044-5FB412C0B557}" destId="{491A075E-8199-46B4-A335-EE7D3197BA80}" srcOrd="0" destOrd="0" presId="urn:microsoft.com/office/officeart/2005/8/layout/hierarchy1"/>
    <dgm:cxn modelId="{0BFE13C4-7951-4855-A31C-5A715A85AA53}" type="presParOf" srcId="{A400550B-2124-4DEB-A044-5FB412C0B557}" destId="{DEFB70F1-76D0-4009-977F-48E14E00B734}" srcOrd="1" destOrd="0" presId="urn:microsoft.com/office/officeart/2005/8/layout/hierarchy1"/>
    <dgm:cxn modelId="{12BE85F2-2BEC-4ECD-B456-46A62494A8D4}" type="presParOf" srcId="{DEFB70F1-76D0-4009-977F-48E14E00B734}" destId="{B885B0B4-06AA-44D8-BAA2-BCD12FB46890}" srcOrd="0" destOrd="0" presId="urn:microsoft.com/office/officeart/2005/8/layout/hierarchy1"/>
    <dgm:cxn modelId="{25A3F73D-F3DE-4EA9-9725-03C25EAE7A51}" type="presParOf" srcId="{B885B0B4-06AA-44D8-BAA2-BCD12FB46890}" destId="{D50A86D4-FD0E-4DE8-9D21-D6302C3677D0}" srcOrd="0" destOrd="0" presId="urn:microsoft.com/office/officeart/2005/8/layout/hierarchy1"/>
    <dgm:cxn modelId="{BD7C51C6-FD0C-4440-B62E-761F370CEC22}" type="presParOf" srcId="{B885B0B4-06AA-44D8-BAA2-BCD12FB46890}" destId="{D152DC5A-408A-428D-8707-950701A71993}" srcOrd="1" destOrd="0" presId="urn:microsoft.com/office/officeart/2005/8/layout/hierarchy1"/>
    <dgm:cxn modelId="{DBDB28FC-FFC0-4FAA-8A45-EE80A4919193}" type="presParOf" srcId="{DEFB70F1-76D0-4009-977F-48E14E00B734}" destId="{C0C93777-D8A7-447F-918B-B8479777EA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2168A4-4400-4BBA-98C9-B34DABA7F714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BF6D8D40-1BD7-40D9-B1F5-67B1B6E48CDE}">
      <dgm:prSet phldrT="[Texto]"/>
      <dgm:spPr/>
      <dgm:t>
        <a:bodyPr/>
        <a:lstStyle/>
        <a:p>
          <a:r>
            <a:rPr lang="es-ES" dirty="0" smtClean="0"/>
            <a:t>País Vasco</a:t>
          </a:r>
          <a:endParaRPr lang="es-ES" dirty="0"/>
        </a:p>
      </dgm:t>
    </dgm:pt>
    <dgm:pt modelId="{CDA0799D-389D-4C2F-A267-738591971E05}" type="parTrans" cxnId="{2A5F8215-63D0-49D7-918F-A7F5CEA218D9}">
      <dgm:prSet/>
      <dgm:spPr/>
      <dgm:t>
        <a:bodyPr/>
        <a:lstStyle/>
        <a:p>
          <a:endParaRPr lang="es-ES"/>
        </a:p>
      </dgm:t>
    </dgm:pt>
    <dgm:pt modelId="{95FAB379-A112-49DF-BC49-822B651FC38F}" type="sibTrans" cxnId="{2A5F8215-63D0-49D7-918F-A7F5CEA218D9}">
      <dgm:prSet/>
      <dgm:spPr/>
      <dgm:t>
        <a:bodyPr/>
        <a:lstStyle/>
        <a:p>
          <a:endParaRPr lang="es-ES"/>
        </a:p>
      </dgm:t>
    </dgm:pt>
    <dgm:pt modelId="{2CACBEC6-B86C-4BFF-9C0E-196D8D354D8B}">
      <dgm:prSet phldrT="[Texto]"/>
      <dgm:spPr/>
      <dgm:t>
        <a:bodyPr/>
        <a:lstStyle/>
        <a:p>
          <a:r>
            <a:rPr lang="es-ES" dirty="0" smtClean="0"/>
            <a:t>Nervión</a:t>
          </a:r>
          <a:endParaRPr lang="es-ES" dirty="0"/>
        </a:p>
      </dgm:t>
    </dgm:pt>
    <dgm:pt modelId="{D6F0BB3D-3F88-4F69-A4C5-11AA29FA001A}" type="parTrans" cxnId="{0615DB36-C37E-4206-8308-F0614418550F}">
      <dgm:prSet/>
      <dgm:spPr/>
      <dgm:t>
        <a:bodyPr/>
        <a:lstStyle/>
        <a:p>
          <a:endParaRPr lang="es-ES"/>
        </a:p>
      </dgm:t>
    </dgm:pt>
    <dgm:pt modelId="{FA95E841-0033-4282-B70D-F9BF7DD95D82}" type="sibTrans" cxnId="{0615DB36-C37E-4206-8308-F0614418550F}">
      <dgm:prSet/>
      <dgm:spPr/>
      <dgm:t>
        <a:bodyPr/>
        <a:lstStyle/>
        <a:p>
          <a:endParaRPr lang="es-ES"/>
        </a:p>
      </dgm:t>
    </dgm:pt>
    <dgm:pt modelId="{63C7AE61-280B-45D5-9A72-6BBC893A9BB3}">
      <dgm:prSet phldrT="[Texto]"/>
      <dgm:spPr/>
      <dgm:t>
        <a:bodyPr/>
        <a:lstStyle/>
        <a:p>
          <a:r>
            <a:rPr lang="es-ES" dirty="0" err="1" smtClean="0"/>
            <a:t>Debaa</a:t>
          </a:r>
          <a:endParaRPr lang="es-ES" dirty="0"/>
        </a:p>
      </dgm:t>
    </dgm:pt>
    <dgm:pt modelId="{FEB0D94C-87F3-46B9-9A55-0E88D394135A}" type="parTrans" cxnId="{2898BC83-6622-4ED1-B6D0-39E495B54044}">
      <dgm:prSet/>
      <dgm:spPr/>
      <dgm:t>
        <a:bodyPr/>
        <a:lstStyle/>
        <a:p>
          <a:endParaRPr lang="es-ES"/>
        </a:p>
      </dgm:t>
    </dgm:pt>
    <dgm:pt modelId="{B0AA873D-8F49-4AC8-B05B-563CE3E7DB6B}" type="sibTrans" cxnId="{2898BC83-6622-4ED1-B6D0-39E495B54044}">
      <dgm:prSet/>
      <dgm:spPr/>
      <dgm:t>
        <a:bodyPr/>
        <a:lstStyle/>
        <a:p>
          <a:endParaRPr lang="es-ES"/>
        </a:p>
      </dgm:t>
    </dgm:pt>
    <dgm:pt modelId="{3CDAB95F-E46D-4EEB-AAB1-6AA5EF449389}">
      <dgm:prSet phldrT="[Texto]"/>
      <dgm:spPr/>
      <dgm:t>
        <a:bodyPr/>
        <a:lstStyle/>
        <a:p>
          <a:r>
            <a:rPr lang="es-ES" dirty="0" smtClean="0"/>
            <a:t>Bidasoa</a:t>
          </a:r>
          <a:endParaRPr lang="es-ES" dirty="0"/>
        </a:p>
      </dgm:t>
    </dgm:pt>
    <dgm:pt modelId="{8BB42A38-5A86-4DB8-AEED-E9D80F0A5662}" type="parTrans" cxnId="{3ED7D320-B63A-4E7D-911C-0E45EFD77365}">
      <dgm:prSet/>
      <dgm:spPr/>
      <dgm:t>
        <a:bodyPr/>
        <a:lstStyle/>
        <a:p>
          <a:endParaRPr lang="es-ES"/>
        </a:p>
      </dgm:t>
    </dgm:pt>
    <dgm:pt modelId="{02692551-547B-4C7F-86A7-4004BA1FE3BD}" type="sibTrans" cxnId="{3ED7D320-B63A-4E7D-911C-0E45EFD77365}">
      <dgm:prSet/>
      <dgm:spPr/>
      <dgm:t>
        <a:bodyPr/>
        <a:lstStyle/>
        <a:p>
          <a:endParaRPr lang="es-ES"/>
        </a:p>
      </dgm:t>
    </dgm:pt>
    <dgm:pt modelId="{9B2CEA59-C488-4D2E-990C-753498645FE6}" type="pres">
      <dgm:prSet presAssocID="{8E2168A4-4400-4BBA-98C9-B34DABA7F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D63F8D-5E22-4EBC-9621-9E2ECF587EA6}" type="pres">
      <dgm:prSet presAssocID="{BF6D8D40-1BD7-40D9-B1F5-67B1B6E48CDE}" presName="hierRoot1" presStyleCnt="0"/>
      <dgm:spPr/>
      <dgm:t>
        <a:bodyPr/>
        <a:lstStyle/>
        <a:p>
          <a:endParaRPr lang="es-ES"/>
        </a:p>
      </dgm:t>
    </dgm:pt>
    <dgm:pt modelId="{17FD3F54-E6DD-4D79-85ED-DB74180BD1B4}" type="pres">
      <dgm:prSet presAssocID="{BF6D8D40-1BD7-40D9-B1F5-67B1B6E48CDE}" presName="composite" presStyleCnt="0"/>
      <dgm:spPr/>
      <dgm:t>
        <a:bodyPr/>
        <a:lstStyle/>
        <a:p>
          <a:endParaRPr lang="es-ES"/>
        </a:p>
      </dgm:t>
    </dgm:pt>
    <dgm:pt modelId="{DAE77C45-7D84-4006-9154-AFE62DA12E8D}" type="pres">
      <dgm:prSet presAssocID="{BF6D8D40-1BD7-40D9-B1F5-67B1B6E48CDE}" presName="background" presStyleLbl="node0" presStyleIdx="0" presStyleCnt="1"/>
      <dgm:spPr/>
      <dgm:t>
        <a:bodyPr/>
        <a:lstStyle/>
        <a:p>
          <a:endParaRPr lang="es-ES"/>
        </a:p>
      </dgm:t>
    </dgm:pt>
    <dgm:pt modelId="{B8D1A105-D510-463E-855C-0B1DCAA6496D}" type="pres">
      <dgm:prSet presAssocID="{BF6D8D40-1BD7-40D9-B1F5-67B1B6E48CD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6FF690-74EA-4A95-A4DC-4DCB7C9CB6C6}" type="pres">
      <dgm:prSet presAssocID="{BF6D8D40-1BD7-40D9-B1F5-67B1B6E48CDE}" presName="hierChild2" presStyleCnt="0"/>
      <dgm:spPr/>
      <dgm:t>
        <a:bodyPr/>
        <a:lstStyle/>
        <a:p>
          <a:endParaRPr lang="es-ES"/>
        </a:p>
      </dgm:t>
    </dgm:pt>
    <dgm:pt modelId="{F6275A34-B0B2-443B-B674-D2DCAE3A4DB8}" type="pres">
      <dgm:prSet presAssocID="{D6F0BB3D-3F88-4F69-A4C5-11AA29FA001A}" presName="Name10" presStyleLbl="parChTrans1D2" presStyleIdx="0" presStyleCnt="3"/>
      <dgm:spPr/>
      <dgm:t>
        <a:bodyPr/>
        <a:lstStyle/>
        <a:p>
          <a:endParaRPr lang="es-ES"/>
        </a:p>
      </dgm:t>
    </dgm:pt>
    <dgm:pt modelId="{AA2224E8-FA29-44E7-B6A5-C748FCDC9694}" type="pres">
      <dgm:prSet presAssocID="{2CACBEC6-B86C-4BFF-9C0E-196D8D354D8B}" presName="hierRoot2" presStyleCnt="0"/>
      <dgm:spPr/>
      <dgm:t>
        <a:bodyPr/>
        <a:lstStyle/>
        <a:p>
          <a:endParaRPr lang="es-ES"/>
        </a:p>
      </dgm:t>
    </dgm:pt>
    <dgm:pt modelId="{1B12421B-07C2-4FDD-8BD0-CB6770FBD494}" type="pres">
      <dgm:prSet presAssocID="{2CACBEC6-B86C-4BFF-9C0E-196D8D354D8B}" presName="composite2" presStyleCnt="0"/>
      <dgm:spPr/>
      <dgm:t>
        <a:bodyPr/>
        <a:lstStyle/>
        <a:p>
          <a:endParaRPr lang="es-ES"/>
        </a:p>
      </dgm:t>
    </dgm:pt>
    <dgm:pt modelId="{A79275BF-24BC-4E01-8FE1-E8FF8C63DF95}" type="pres">
      <dgm:prSet presAssocID="{2CACBEC6-B86C-4BFF-9C0E-196D8D354D8B}" presName="background2" presStyleLbl="node2" presStyleIdx="0" presStyleCnt="3"/>
      <dgm:spPr/>
      <dgm:t>
        <a:bodyPr/>
        <a:lstStyle/>
        <a:p>
          <a:endParaRPr lang="es-ES"/>
        </a:p>
      </dgm:t>
    </dgm:pt>
    <dgm:pt modelId="{C6BFBBD8-9196-4FE4-99DD-BEC096F44B79}" type="pres">
      <dgm:prSet presAssocID="{2CACBEC6-B86C-4BFF-9C0E-196D8D354D8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22ECFD-F0B1-485F-ADEE-9E20E19D460A}" type="pres">
      <dgm:prSet presAssocID="{2CACBEC6-B86C-4BFF-9C0E-196D8D354D8B}" presName="hierChild3" presStyleCnt="0"/>
      <dgm:spPr/>
      <dgm:t>
        <a:bodyPr/>
        <a:lstStyle/>
        <a:p>
          <a:endParaRPr lang="es-ES"/>
        </a:p>
      </dgm:t>
    </dgm:pt>
    <dgm:pt modelId="{0A4A7E04-0CEA-4FD9-A30D-3E59FDC0CCC3}" type="pres">
      <dgm:prSet presAssocID="{FEB0D94C-87F3-46B9-9A55-0E88D394135A}" presName="Name10" presStyleLbl="parChTrans1D2" presStyleIdx="1" presStyleCnt="3"/>
      <dgm:spPr/>
      <dgm:t>
        <a:bodyPr/>
        <a:lstStyle/>
        <a:p>
          <a:endParaRPr lang="es-ES"/>
        </a:p>
      </dgm:t>
    </dgm:pt>
    <dgm:pt modelId="{343F25D7-F393-45B2-8426-C66B5EAE5B0E}" type="pres">
      <dgm:prSet presAssocID="{63C7AE61-280B-45D5-9A72-6BBC893A9BB3}" presName="hierRoot2" presStyleCnt="0"/>
      <dgm:spPr/>
      <dgm:t>
        <a:bodyPr/>
        <a:lstStyle/>
        <a:p>
          <a:endParaRPr lang="es-ES"/>
        </a:p>
      </dgm:t>
    </dgm:pt>
    <dgm:pt modelId="{43F6E564-5348-495E-AEDD-A32238789DF7}" type="pres">
      <dgm:prSet presAssocID="{63C7AE61-280B-45D5-9A72-6BBC893A9BB3}" presName="composite2" presStyleCnt="0"/>
      <dgm:spPr/>
      <dgm:t>
        <a:bodyPr/>
        <a:lstStyle/>
        <a:p>
          <a:endParaRPr lang="es-ES"/>
        </a:p>
      </dgm:t>
    </dgm:pt>
    <dgm:pt modelId="{5554AA68-B77C-4E32-89FE-9C712C2B900C}" type="pres">
      <dgm:prSet presAssocID="{63C7AE61-280B-45D5-9A72-6BBC893A9BB3}" presName="background2" presStyleLbl="node2" presStyleIdx="1" presStyleCnt="3"/>
      <dgm:spPr/>
      <dgm:t>
        <a:bodyPr/>
        <a:lstStyle/>
        <a:p>
          <a:endParaRPr lang="es-ES"/>
        </a:p>
      </dgm:t>
    </dgm:pt>
    <dgm:pt modelId="{99F5E763-0BD8-40B0-8301-F9E27D6702A8}" type="pres">
      <dgm:prSet presAssocID="{63C7AE61-280B-45D5-9A72-6BBC893A9BB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46C0D6-F970-4D43-B14B-5BD215CB71E4}" type="pres">
      <dgm:prSet presAssocID="{63C7AE61-280B-45D5-9A72-6BBC893A9BB3}" presName="hierChild3" presStyleCnt="0"/>
      <dgm:spPr/>
      <dgm:t>
        <a:bodyPr/>
        <a:lstStyle/>
        <a:p>
          <a:endParaRPr lang="es-ES"/>
        </a:p>
      </dgm:t>
    </dgm:pt>
    <dgm:pt modelId="{CBE7194D-C4A4-4D08-8241-296152CC1E05}" type="pres">
      <dgm:prSet presAssocID="{8BB42A38-5A86-4DB8-AEED-E9D80F0A5662}" presName="Name10" presStyleLbl="parChTrans1D2" presStyleIdx="2" presStyleCnt="3"/>
      <dgm:spPr/>
      <dgm:t>
        <a:bodyPr/>
        <a:lstStyle/>
        <a:p>
          <a:endParaRPr lang="es-ES"/>
        </a:p>
      </dgm:t>
    </dgm:pt>
    <dgm:pt modelId="{22356F64-D13C-4364-9DEB-D44675E8269D}" type="pres">
      <dgm:prSet presAssocID="{3CDAB95F-E46D-4EEB-AAB1-6AA5EF449389}" presName="hierRoot2" presStyleCnt="0"/>
      <dgm:spPr/>
      <dgm:t>
        <a:bodyPr/>
        <a:lstStyle/>
        <a:p>
          <a:endParaRPr lang="es-ES"/>
        </a:p>
      </dgm:t>
    </dgm:pt>
    <dgm:pt modelId="{58179961-58D0-46B2-9FA9-DC59F83A9A81}" type="pres">
      <dgm:prSet presAssocID="{3CDAB95F-E46D-4EEB-AAB1-6AA5EF449389}" presName="composite2" presStyleCnt="0"/>
      <dgm:spPr/>
      <dgm:t>
        <a:bodyPr/>
        <a:lstStyle/>
        <a:p>
          <a:endParaRPr lang="es-ES"/>
        </a:p>
      </dgm:t>
    </dgm:pt>
    <dgm:pt modelId="{8C641BA2-495B-42F8-8D4A-09CAEF63B483}" type="pres">
      <dgm:prSet presAssocID="{3CDAB95F-E46D-4EEB-AAB1-6AA5EF449389}" presName="background2" presStyleLbl="node2" presStyleIdx="2" presStyleCnt="3"/>
      <dgm:spPr/>
      <dgm:t>
        <a:bodyPr/>
        <a:lstStyle/>
        <a:p>
          <a:endParaRPr lang="es-ES"/>
        </a:p>
      </dgm:t>
    </dgm:pt>
    <dgm:pt modelId="{DD5F09F3-51C0-4E64-86DA-4B18F711D6E4}" type="pres">
      <dgm:prSet presAssocID="{3CDAB95F-E46D-4EEB-AAB1-6AA5EF449389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160E20E-14C9-4468-9BE2-0C761C32E7D9}" type="pres">
      <dgm:prSet presAssocID="{3CDAB95F-E46D-4EEB-AAB1-6AA5EF449389}" presName="hierChild3" presStyleCnt="0"/>
      <dgm:spPr/>
      <dgm:t>
        <a:bodyPr/>
        <a:lstStyle/>
        <a:p>
          <a:endParaRPr lang="es-ES"/>
        </a:p>
      </dgm:t>
    </dgm:pt>
  </dgm:ptLst>
  <dgm:cxnLst>
    <dgm:cxn modelId="{F8D57BF7-22F9-4017-8E92-4D9F6D89CEAF}" type="presOf" srcId="{2CACBEC6-B86C-4BFF-9C0E-196D8D354D8B}" destId="{C6BFBBD8-9196-4FE4-99DD-BEC096F44B79}" srcOrd="0" destOrd="0" presId="urn:microsoft.com/office/officeart/2005/8/layout/hierarchy1"/>
    <dgm:cxn modelId="{0615DB36-C37E-4206-8308-F0614418550F}" srcId="{BF6D8D40-1BD7-40D9-B1F5-67B1B6E48CDE}" destId="{2CACBEC6-B86C-4BFF-9C0E-196D8D354D8B}" srcOrd="0" destOrd="0" parTransId="{D6F0BB3D-3F88-4F69-A4C5-11AA29FA001A}" sibTransId="{FA95E841-0033-4282-B70D-F9BF7DD95D82}"/>
    <dgm:cxn modelId="{30CBB2C4-61C9-4F44-BB54-3A154EF3D16F}" type="presOf" srcId="{BF6D8D40-1BD7-40D9-B1F5-67B1B6E48CDE}" destId="{B8D1A105-D510-463E-855C-0B1DCAA6496D}" srcOrd="0" destOrd="0" presId="urn:microsoft.com/office/officeart/2005/8/layout/hierarchy1"/>
    <dgm:cxn modelId="{72AA0A81-1B2F-4EAD-BEEE-310B2FB2981D}" type="presOf" srcId="{8E2168A4-4400-4BBA-98C9-B34DABA7F714}" destId="{9B2CEA59-C488-4D2E-990C-753498645FE6}" srcOrd="0" destOrd="0" presId="urn:microsoft.com/office/officeart/2005/8/layout/hierarchy1"/>
    <dgm:cxn modelId="{EE25FBE1-5A0E-4A4D-A516-5450F235B9F1}" type="presOf" srcId="{FEB0D94C-87F3-46B9-9A55-0E88D394135A}" destId="{0A4A7E04-0CEA-4FD9-A30D-3E59FDC0CCC3}" srcOrd="0" destOrd="0" presId="urn:microsoft.com/office/officeart/2005/8/layout/hierarchy1"/>
    <dgm:cxn modelId="{3ED7D320-B63A-4E7D-911C-0E45EFD77365}" srcId="{BF6D8D40-1BD7-40D9-B1F5-67B1B6E48CDE}" destId="{3CDAB95F-E46D-4EEB-AAB1-6AA5EF449389}" srcOrd="2" destOrd="0" parTransId="{8BB42A38-5A86-4DB8-AEED-E9D80F0A5662}" sibTransId="{02692551-547B-4C7F-86A7-4004BA1FE3BD}"/>
    <dgm:cxn modelId="{99C5BFB7-A6E8-46B5-A3AB-68887512743F}" type="presOf" srcId="{8BB42A38-5A86-4DB8-AEED-E9D80F0A5662}" destId="{CBE7194D-C4A4-4D08-8241-296152CC1E05}" srcOrd="0" destOrd="0" presId="urn:microsoft.com/office/officeart/2005/8/layout/hierarchy1"/>
    <dgm:cxn modelId="{7C26F8AD-3B46-4F2A-A2E7-72949AF287E2}" type="presOf" srcId="{D6F0BB3D-3F88-4F69-A4C5-11AA29FA001A}" destId="{F6275A34-B0B2-443B-B674-D2DCAE3A4DB8}" srcOrd="0" destOrd="0" presId="urn:microsoft.com/office/officeart/2005/8/layout/hierarchy1"/>
    <dgm:cxn modelId="{2898BC83-6622-4ED1-B6D0-39E495B54044}" srcId="{BF6D8D40-1BD7-40D9-B1F5-67B1B6E48CDE}" destId="{63C7AE61-280B-45D5-9A72-6BBC893A9BB3}" srcOrd="1" destOrd="0" parTransId="{FEB0D94C-87F3-46B9-9A55-0E88D394135A}" sibTransId="{B0AA873D-8F49-4AC8-B05B-563CE3E7DB6B}"/>
    <dgm:cxn modelId="{B506D4D9-D237-423E-BAB4-21A782F56E88}" type="presOf" srcId="{3CDAB95F-E46D-4EEB-AAB1-6AA5EF449389}" destId="{DD5F09F3-51C0-4E64-86DA-4B18F711D6E4}" srcOrd="0" destOrd="0" presId="urn:microsoft.com/office/officeart/2005/8/layout/hierarchy1"/>
    <dgm:cxn modelId="{898C6125-C3E4-490F-8AD3-1FCD6CC83CAF}" type="presOf" srcId="{63C7AE61-280B-45D5-9A72-6BBC893A9BB3}" destId="{99F5E763-0BD8-40B0-8301-F9E27D6702A8}" srcOrd="0" destOrd="0" presId="urn:microsoft.com/office/officeart/2005/8/layout/hierarchy1"/>
    <dgm:cxn modelId="{2A5F8215-63D0-49D7-918F-A7F5CEA218D9}" srcId="{8E2168A4-4400-4BBA-98C9-B34DABA7F714}" destId="{BF6D8D40-1BD7-40D9-B1F5-67B1B6E48CDE}" srcOrd="0" destOrd="0" parTransId="{CDA0799D-389D-4C2F-A267-738591971E05}" sibTransId="{95FAB379-A112-49DF-BC49-822B651FC38F}"/>
    <dgm:cxn modelId="{6D1FD956-1366-4A34-AF04-58A84E2EFF9C}" type="presParOf" srcId="{9B2CEA59-C488-4D2E-990C-753498645FE6}" destId="{06D63F8D-5E22-4EBC-9621-9E2ECF587EA6}" srcOrd="0" destOrd="0" presId="urn:microsoft.com/office/officeart/2005/8/layout/hierarchy1"/>
    <dgm:cxn modelId="{5484F687-B2D2-4536-9175-ED4609D97CB8}" type="presParOf" srcId="{06D63F8D-5E22-4EBC-9621-9E2ECF587EA6}" destId="{17FD3F54-E6DD-4D79-85ED-DB74180BD1B4}" srcOrd="0" destOrd="0" presId="urn:microsoft.com/office/officeart/2005/8/layout/hierarchy1"/>
    <dgm:cxn modelId="{B6385C0C-425C-4F83-9FCA-774BDDBF4A4E}" type="presParOf" srcId="{17FD3F54-E6DD-4D79-85ED-DB74180BD1B4}" destId="{DAE77C45-7D84-4006-9154-AFE62DA12E8D}" srcOrd="0" destOrd="0" presId="urn:microsoft.com/office/officeart/2005/8/layout/hierarchy1"/>
    <dgm:cxn modelId="{90FAAFF7-876D-442C-84CB-6676D6DEC768}" type="presParOf" srcId="{17FD3F54-E6DD-4D79-85ED-DB74180BD1B4}" destId="{B8D1A105-D510-463E-855C-0B1DCAA6496D}" srcOrd="1" destOrd="0" presId="urn:microsoft.com/office/officeart/2005/8/layout/hierarchy1"/>
    <dgm:cxn modelId="{C03C5277-F414-484F-8671-65E1D6AB18BC}" type="presParOf" srcId="{06D63F8D-5E22-4EBC-9621-9E2ECF587EA6}" destId="{B36FF690-74EA-4A95-A4DC-4DCB7C9CB6C6}" srcOrd="1" destOrd="0" presId="urn:microsoft.com/office/officeart/2005/8/layout/hierarchy1"/>
    <dgm:cxn modelId="{BCAA197C-0A53-43A4-8C72-F8BF3380F9FA}" type="presParOf" srcId="{B36FF690-74EA-4A95-A4DC-4DCB7C9CB6C6}" destId="{F6275A34-B0B2-443B-B674-D2DCAE3A4DB8}" srcOrd="0" destOrd="0" presId="urn:microsoft.com/office/officeart/2005/8/layout/hierarchy1"/>
    <dgm:cxn modelId="{58A9DA75-0EB5-4B52-99CA-17A83D97DAB5}" type="presParOf" srcId="{B36FF690-74EA-4A95-A4DC-4DCB7C9CB6C6}" destId="{AA2224E8-FA29-44E7-B6A5-C748FCDC9694}" srcOrd="1" destOrd="0" presId="urn:microsoft.com/office/officeart/2005/8/layout/hierarchy1"/>
    <dgm:cxn modelId="{3D249F5E-D267-4361-BEA8-92B0E79DDF75}" type="presParOf" srcId="{AA2224E8-FA29-44E7-B6A5-C748FCDC9694}" destId="{1B12421B-07C2-4FDD-8BD0-CB6770FBD494}" srcOrd="0" destOrd="0" presId="urn:microsoft.com/office/officeart/2005/8/layout/hierarchy1"/>
    <dgm:cxn modelId="{F7CDE032-C555-4AC5-AA96-66BAC7E3EBC7}" type="presParOf" srcId="{1B12421B-07C2-4FDD-8BD0-CB6770FBD494}" destId="{A79275BF-24BC-4E01-8FE1-E8FF8C63DF95}" srcOrd="0" destOrd="0" presId="urn:microsoft.com/office/officeart/2005/8/layout/hierarchy1"/>
    <dgm:cxn modelId="{173E170C-CFBC-4D2F-9A7B-703A3DD8A6CE}" type="presParOf" srcId="{1B12421B-07C2-4FDD-8BD0-CB6770FBD494}" destId="{C6BFBBD8-9196-4FE4-99DD-BEC096F44B79}" srcOrd="1" destOrd="0" presId="urn:microsoft.com/office/officeart/2005/8/layout/hierarchy1"/>
    <dgm:cxn modelId="{4C9140BE-DA6B-42AB-84F3-C5314A08221B}" type="presParOf" srcId="{AA2224E8-FA29-44E7-B6A5-C748FCDC9694}" destId="{E222ECFD-F0B1-485F-ADEE-9E20E19D460A}" srcOrd="1" destOrd="0" presId="urn:microsoft.com/office/officeart/2005/8/layout/hierarchy1"/>
    <dgm:cxn modelId="{3312AC34-3F68-49CA-A02E-426564A94D3E}" type="presParOf" srcId="{B36FF690-74EA-4A95-A4DC-4DCB7C9CB6C6}" destId="{0A4A7E04-0CEA-4FD9-A30D-3E59FDC0CCC3}" srcOrd="2" destOrd="0" presId="urn:microsoft.com/office/officeart/2005/8/layout/hierarchy1"/>
    <dgm:cxn modelId="{98A9495C-73B5-4C52-ABD7-028FB11599D1}" type="presParOf" srcId="{B36FF690-74EA-4A95-A4DC-4DCB7C9CB6C6}" destId="{343F25D7-F393-45B2-8426-C66B5EAE5B0E}" srcOrd="3" destOrd="0" presId="urn:microsoft.com/office/officeart/2005/8/layout/hierarchy1"/>
    <dgm:cxn modelId="{35BA7D2C-878E-467B-8F6E-24667562CFD5}" type="presParOf" srcId="{343F25D7-F393-45B2-8426-C66B5EAE5B0E}" destId="{43F6E564-5348-495E-AEDD-A32238789DF7}" srcOrd="0" destOrd="0" presId="urn:microsoft.com/office/officeart/2005/8/layout/hierarchy1"/>
    <dgm:cxn modelId="{7452F891-3819-41A7-8982-5DC5C9498ABC}" type="presParOf" srcId="{43F6E564-5348-495E-AEDD-A32238789DF7}" destId="{5554AA68-B77C-4E32-89FE-9C712C2B900C}" srcOrd="0" destOrd="0" presId="urn:microsoft.com/office/officeart/2005/8/layout/hierarchy1"/>
    <dgm:cxn modelId="{E155AD6A-48EE-4F1C-8E47-B07EC5376888}" type="presParOf" srcId="{43F6E564-5348-495E-AEDD-A32238789DF7}" destId="{99F5E763-0BD8-40B0-8301-F9E27D6702A8}" srcOrd="1" destOrd="0" presId="urn:microsoft.com/office/officeart/2005/8/layout/hierarchy1"/>
    <dgm:cxn modelId="{3CE4BD86-8C34-4DC7-8FE8-DA68A602495A}" type="presParOf" srcId="{343F25D7-F393-45B2-8426-C66B5EAE5B0E}" destId="{D046C0D6-F970-4D43-B14B-5BD215CB71E4}" srcOrd="1" destOrd="0" presId="urn:microsoft.com/office/officeart/2005/8/layout/hierarchy1"/>
    <dgm:cxn modelId="{5B21FB12-C468-480C-81AB-8AF6541C3668}" type="presParOf" srcId="{B36FF690-74EA-4A95-A4DC-4DCB7C9CB6C6}" destId="{CBE7194D-C4A4-4D08-8241-296152CC1E05}" srcOrd="4" destOrd="0" presId="urn:microsoft.com/office/officeart/2005/8/layout/hierarchy1"/>
    <dgm:cxn modelId="{64018948-F2D9-46D2-A210-C1255461BBB4}" type="presParOf" srcId="{B36FF690-74EA-4A95-A4DC-4DCB7C9CB6C6}" destId="{22356F64-D13C-4364-9DEB-D44675E8269D}" srcOrd="5" destOrd="0" presId="urn:microsoft.com/office/officeart/2005/8/layout/hierarchy1"/>
    <dgm:cxn modelId="{2FCBA79D-730C-442C-85D5-9A1291E57EE8}" type="presParOf" srcId="{22356F64-D13C-4364-9DEB-D44675E8269D}" destId="{58179961-58D0-46B2-9FA9-DC59F83A9A81}" srcOrd="0" destOrd="0" presId="urn:microsoft.com/office/officeart/2005/8/layout/hierarchy1"/>
    <dgm:cxn modelId="{B61639A3-1A83-49D6-A0A5-367925B93E2F}" type="presParOf" srcId="{58179961-58D0-46B2-9FA9-DC59F83A9A81}" destId="{8C641BA2-495B-42F8-8D4A-09CAEF63B483}" srcOrd="0" destOrd="0" presId="urn:microsoft.com/office/officeart/2005/8/layout/hierarchy1"/>
    <dgm:cxn modelId="{1745819B-BAD6-4B3F-8B9B-E32F4FB695FB}" type="presParOf" srcId="{58179961-58D0-46B2-9FA9-DC59F83A9A81}" destId="{DD5F09F3-51C0-4E64-86DA-4B18F711D6E4}" srcOrd="1" destOrd="0" presId="urn:microsoft.com/office/officeart/2005/8/layout/hierarchy1"/>
    <dgm:cxn modelId="{14CEF3B6-A797-4126-A33A-887166C64ED6}" type="presParOf" srcId="{22356F64-D13C-4364-9DEB-D44675E8269D}" destId="{3160E20E-14C9-4468-9BE2-0C761C32E7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B8593-4212-4B4F-ABC6-80D52DC447E5}">
      <dsp:nvSpPr>
        <dsp:cNvPr id="0" name=""/>
        <dsp:cNvSpPr/>
      </dsp:nvSpPr>
      <dsp:spPr>
        <a:xfrm>
          <a:off x="4224157" y="1312990"/>
          <a:ext cx="2907746" cy="508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95"/>
              </a:lnTo>
              <a:lnTo>
                <a:pt x="2907746" y="251995"/>
              </a:lnTo>
              <a:lnTo>
                <a:pt x="2907746" y="5084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85FA-BDF9-4125-8B2F-AC784EEAC0F5}">
      <dsp:nvSpPr>
        <dsp:cNvPr id="0" name=""/>
        <dsp:cNvSpPr/>
      </dsp:nvSpPr>
      <dsp:spPr>
        <a:xfrm>
          <a:off x="4130744" y="1312990"/>
          <a:ext cx="91440" cy="491596"/>
        </a:xfrm>
        <a:custGeom>
          <a:avLst/>
          <a:gdLst/>
          <a:ahLst/>
          <a:cxnLst/>
          <a:rect l="0" t="0" r="0" b="0"/>
          <a:pathLst>
            <a:path>
              <a:moveTo>
                <a:pt x="93413" y="0"/>
              </a:moveTo>
              <a:lnTo>
                <a:pt x="93413" y="235181"/>
              </a:lnTo>
              <a:lnTo>
                <a:pt x="45720" y="235181"/>
              </a:lnTo>
              <a:lnTo>
                <a:pt x="45720" y="49159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9E759-B18E-44FB-BDF9-AF45B63E3197}">
      <dsp:nvSpPr>
        <dsp:cNvPr id="0" name=""/>
        <dsp:cNvSpPr/>
      </dsp:nvSpPr>
      <dsp:spPr>
        <a:xfrm>
          <a:off x="1221024" y="1312990"/>
          <a:ext cx="3003132" cy="477591"/>
        </a:xfrm>
        <a:custGeom>
          <a:avLst/>
          <a:gdLst/>
          <a:ahLst/>
          <a:cxnLst/>
          <a:rect l="0" t="0" r="0" b="0"/>
          <a:pathLst>
            <a:path>
              <a:moveTo>
                <a:pt x="3003132" y="0"/>
              </a:moveTo>
              <a:lnTo>
                <a:pt x="3003132" y="221176"/>
              </a:lnTo>
              <a:lnTo>
                <a:pt x="0" y="221176"/>
              </a:lnTo>
              <a:lnTo>
                <a:pt x="0" y="4775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3C739-F6E4-4456-8522-C25CC6BD1A6A}">
      <dsp:nvSpPr>
        <dsp:cNvPr id="0" name=""/>
        <dsp:cNvSpPr/>
      </dsp:nvSpPr>
      <dsp:spPr>
        <a:xfrm>
          <a:off x="3003132" y="91966"/>
          <a:ext cx="2442048" cy="12210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4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Vertiente Mediterránea</a:t>
          </a:r>
          <a:endParaRPr lang="es-ES" sz="3200" kern="1200" dirty="0"/>
        </a:p>
      </dsp:txBody>
      <dsp:txXfrm>
        <a:off x="3003132" y="91966"/>
        <a:ext cx="2442048" cy="1221024"/>
      </dsp:txXfrm>
    </dsp:sp>
    <dsp:sp modelId="{9F5DEAB4-1C22-45B8-9AB1-E70267FD5A96}">
      <dsp:nvSpPr>
        <dsp:cNvPr id="0" name=""/>
        <dsp:cNvSpPr/>
      </dsp:nvSpPr>
      <dsp:spPr>
        <a:xfrm>
          <a:off x="0" y="1790581"/>
          <a:ext cx="2442048" cy="1221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6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6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Ebro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(España)</a:t>
          </a:r>
          <a:endParaRPr lang="es-ES" sz="3200" kern="1200" dirty="0"/>
        </a:p>
      </dsp:txBody>
      <dsp:txXfrm>
        <a:off x="0" y="1790581"/>
        <a:ext cx="2442048" cy="1221024"/>
      </dsp:txXfrm>
    </dsp:sp>
    <dsp:sp modelId="{8C3DB5A3-9B35-40F8-81D9-D5BDC3906FC0}">
      <dsp:nvSpPr>
        <dsp:cNvPr id="0" name=""/>
        <dsp:cNvSpPr/>
      </dsp:nvSpPr>
      <dsp:spPr>
        <a:xfrm>
          <a:off x="2955439" y="1804587"/>
          <a:ext cx="2442048" cy="1221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6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6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Ródano (Francia)</a:t>
          </a:r>
          <a:endParaRPr lang="es-ES" sz="3200" kern="1200" dirty="0"/>
        </a:p>
      </dsp:txBody>
      <dsp:txXfrm>
        <a:off x="2955439" y="1804587"/>
        <a:ext cx="2442048" cy="1221024"/>
      </dsp:txXfrm>
    </dsp:sp>
    <dsp:sp modelId="{FEA15367-018B-40CC-8701-7BD71243AB0D}">
      <dsp:nvSpPr>
        <dsp:cNvPr id="0" name=""/>
        <dsp:cNvSpPr/>
      </dsp:nvSpPr>
      <dsp:spPr>
        <a:xfrm>
          <a:off x="5910879" y="1821400"/>
          <a:ext cx="2442048" cy="1221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6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6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Po (Italia)</a:t>
          </a:r>
          <a:endParaRPr lang="es-ES" sz="3200" kern="1200" dirty="0"/>
        </a:p>
      </dsp:txBody>
      <dsp:txXfrm>
        <a:off x="5910879" y="1821400"/>
        <a:ext cx="2442048" cy="12210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AF7C9-FAAE-4657-8D3C-0AF452222A27}">
      <dsp:nvSpPr>
        <dsp:cNvPr id="0" name=""/>
        <dsp:cNvSpPr/>
      </dsp:nvSpPr>
      <dsp:spPr>
        <a:xfrm>
          <a:off x="2133402" y="719159"/>
          <a:ext cx="1382518" cy="32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187"/>
              </a:lnTo>
              <a:lnTo>
                <a:pt x="1382518" y="224187"/>
              </a:lnTo>
              <a:lnTo>
                <a:pt x="1382518" y="328976"/>
              </a:lnTo>
            </a:path>
          </a:pathLst>
        </a:custGeom>
        <a:noFill/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7E04-0CEA-4FD9-A30D-3E59FDC0CCC3}">
      <dsp:nvSpPr>
        <dsp:cNvPr id="0" name=""/>
        <dsp:cNvSpPr/>
      </dsp:nvSpPr>
      <dsp:spPr>
        <a:xfrm>
          <a:off x="439892" y="719159"/>
          <a:ext cx="1693510" cy="329854"/>
        </a:xfrm>
        <a:custGeom>
          <a:avLst/>
          <a:gdLst/>
          <a:ahLst/>
          <a:cxnLst/>
          <a:rect l="0" t="0" r="0" b="0"/>
          <a:pathLst>
            <a:path>
              <a:moveTo>
                <a:pt x="1693510" y="0"/>
              </a:moveTo>
              <a:lnTo>
                <a:pt x="1693510" y="225065"/>
              </a:lnTo>
              <a:lnTo>
                <a:pt x="0" y="225065"/>
              </a:lnTo>
              <a:lnTo>
                <a:pt x="0" y="329854"/>
              </a:lnTo>
            </a:path>
          </a:pathLst>
        </a:custGeom>
        <a:noFill/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5A34-B0B2-443B-B674-D2DCAE3A4DB8}">
      <dsp:nvSpPr>
        <dsp:cNvPr id="0" name=""/>
        <dsp:cNvSpPr/>
      </dsp:nvSpPr>
      <dsp:spPr>
        <a:xfrm>
          <a:off x="2005737" y="719159"/>
          <a:ext cx="127664" cy="329854"/>
        </a:xfrm>
        <a:custGeom>
          <a:avLst/>
          <a:gdLst/>
          <a:ahLst/>
          <a:cxnLst/>
          <a:rect l="0" t="0" r="0" b="0"/>
          <a:pathLst>
            <a:path>
              <a:moveTo>
                <a:pt x="127664" y="0"/>
              </a:moveTo>
              <a:lnTo>
                <a:pt x="127664" y="225065"/>
              </a:lnTo>
              <a:lnTo>
                <a:pt x="0" y="225065"/>
              </a:lnTo>
              <a:lnTo>
                <a:pt x="0" y="329854"/>
              </a:lnTo>
            </a:path>
          </a:pathLst>
        </a:custGeom>
        <a:noFill/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1567826" y="877"/>
          <a:ext cx="1131151" cy="718281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8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693510" y="120277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CANTABRIA</a:t>
          </a:r>
          <a:endParaRPr lang="es-ES" sz="1300" kern="1200" dirty="0"/>
        </a:p>
      </dsp:txBody>
      <dsp:txXfrm>
        <a:off x="1714548" y="141315"/>
        <a:ext cx="1089075" cy="676205"/>
      </dsp:txXfrm>
    </dsp:sp>
    <dsp:sp modelId="{A79275BF-24BC-4E01-8FE1-E8FF8C63DF95}">
      <dsp:nvSpPr>
        <dsp:cNvPr id="0" name=""/>
        <dsp:cNvSpPr/>
      </dsp:nvSpPr>
      <dsp:spPr>
        <a:xfrm>
          <a:off x="1440162" y="1049013"/>
          <a:ext cx="1131151" cy="718281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tint val="99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1565845" y="1168412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SAJA</a:t>
          </a:r>
          <a:endParaRPr lang="es-ES" sz="1300" kern="1200" dirty="0"/>
        </a:p>
      </dsp:txBody>
      <dsp:txXfrm>
        <a:off x="1586883" y="1189450"/>
        <a:ext cx="1089075" cy="676205"/>
      </dsp:txXfrm>
    </dsp:sp>
    <dsp:sp modelId="{5554AA68-B77C-4E32-89FE-9C712C2B900C}">
      <dsp:nvSpPr>
        <dsp:cNvPr id="0" name=""/>
        <dsp:cNvSpPr/>
      </dsp:nvSpPr>
      <dsp:spPr>
        <a:xfrm>
          <a:off x="-125683" y="1049013"/>
          <a:ext cx="1131151" cy="718281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tint val="99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F5E763-0BD8-40B0-8301-F9E27D6702A8}">
      <dsp:nvSpPr>
        <dsp:cNvPr id="0" name=""/>
        <dsp:cNvSpPr/>
      </dsp:nvSpPr>
      <dsp:spPr>
        <a:xfrm>
          <a:off x="0" y="1168412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DEVA</a:t>
          </a:r>
          <a:endParaRPr lang="es-ES" sz="1300" kern="1200" dirty="0"/>
        </a:p>
      </dsp:txBody>
      <dsp:txXfrm>
        <a:off x="21038" y="1189450"/>
        <a:ext cx="1089075" cy="676205"/>
      </dsp:txXfrm>
    </dsp:sp>
    <dsp:sp modelId="{D12DD71C-78A3-46E1-9A04-D45C73024FB5}">
      <dsp:nvSpPr>
        <dsp:cNvPr id="0" name=""/>
        <dsp:cNvSpPr/>
      </dsp:nvSpPr>
      <dsp:spPr>
        <a:xfrm>
          <a:off x="2950344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tint val="99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039199-F380-4754-AEB5-D5E63A3E1123}">
      <dsp:nvSpPr>
        <dsp:cNvPr id="0" name=""/>
        <dsp:cNvSpPr/>
      </dsp:nvSpPr>
      <dsp:spPr>
        <a:xfrm>
          <a:off x="3076028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BESAYA</a:t>
          </a:r>
          <a:endParaRPr lang="es-ES" sz="1300" kern="1200" dirty="0"/>
        </a:p>
      </dsp:txBody>
      <dsp:txXfrm>
        <a:off x="3097066" y="1188572"/>
        <a:ext cx="1089075" cy="67620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BCD55-8205-4AF4-95C2-4BC5F149BD3E}">
      <dsp:nvSpPr>
        <dsp:cNvPr id="0" name=""/>
        <dsp:cNvSpPr/>
      </dsp:nvSpPr>
      <dsp:spPr>
        <a:xfrm>
          <a:off x="2133402" y="719159"/>
          <a:ext cx="1382518" cy="32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187"/>
              </a:lnTo>
              <a:lnTo>
                <a:pt x="1382518" y="224187"/>
              </a:lnTo>
              <a:lnTo>
                <a:pt x="1382518" y="3289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7E04-0CEA-4FD9-A30D-3E59FDC0CCC3}">
      <dsp:nvSpPr>
        <dsp:cNvPr id="0" name=""/>
        <dsp:cNvSpPr/>
      </dsp:nvSpPr>
      <dsp:spPr>
        <a:xfrm>
          <a:off x="2087682" y="719159"/>
          <a:ext cx="91440" cy="32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89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5A34-B0B2-443B-B674-D2DCAE3A4DB8}">
      <dsp:nvSpPr>
        <dsp:cNvPr id="0" name=""/>
        <dsp:cNvSpPr/>
      </dsp:nvSpPr>
      <dsp:spPr>
        <a:xfrm>
          <a:off x="750883" y="719159"/>
          <a:ext cx="1382518" cy="328976"/>
        </a:xfrm>
        <a:custGeom>
          <a:avLst/>
          <a:gdLst/>
          <a:ahLst/>
          <a:cxnLst/>
          <a:rect l="0" t="0" r="0" b="0"/>
          <a:pathLst>
            <a:path>
              <a:moveTo>
                <a:pt x="1382518" y="0"/>
              </a:moveTo>
              <a:lnTo>
                <a:pt x="1382518" y="224187"/>
              </a:lnTo>
              <a:lnTo>
                <a:pt x="0" y="224187"/>
              </a:lnTo>
              <a:lnTo>
                <a:pt x="0" y="3289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1567826" y="877"/>
          <a:ext cx="1131151" cy="71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693510" y="120277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ASTURIAS</a:t>
          </a:r>
          <a:endParaRPr lang="es-ES" sz="1300" kern="1200" dirty="0"/>
        </a:p>
      </dsp:txBody>
      <dsp:txXfrm>
        <a:off x="1714548" y="141315"/>
        <a:ext cx="1089075" cy="676205"/>
      </dsp:txXfrm>
    </dsp:sp>
    <dsp:sp modelId="{A79275BF-24BC-4E01-8FE1-E8FF8C63DF95}">
      <dsp:nvSpPr>
        <dsp:cNvPr id="0" name=""/>
        <dsp:cNvSpPr/>
      </dsp:nvSpPr>
      <dsp:spPr>
        <a:xfrm>
          <a:off x="185308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310991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NALÓN</a:t>
          </a:r>
          <a:endParaRPr lang="es-ES" sz="1300" kern="1200" dirty="0"/>
        </a:p>
      </dsp:txBody>
      <dsp:txXfrm>
        <a:off x="332029" y="1188572"/>
        <a:ext cx="1089075" cy="676205"/>
      </dsp:txXfrm>
    </dsp:sp>
    <dsp:sp modelId="{5554AA68-B77C-4E32-89FE-9C712C2B900C}">
      <dsp:nvSpPr>
        <dsp:cNvPr id="0" name=""/>
        <dsp:cNvSpPr/>
      </dsp:nvSpPr>
      <dsp:spPr>
        <a:xfrm>
          <a:off x="1567826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5E763-0BD8-40B0-8301-F9E27D6702A8}">
      <dsp:nvSpPr>
        <dsp:cNvPr id="0" name=""/>
        <dsp:cNvSpPr/>
      </dsp:nvSpPr>
      <dsp:spPr>
        <a:xfrm>
          <a:off x="1693510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NAVIA</a:t>
          </a:r>
          <a:endParaRPr lang="es-ES" sz="1300" kern="1200" dirty="0"/>
        </a:p>
      </dsp:txBody>
      <dsp:txXfrm>
        <a:off x="1714548" y="1188572"/>
        <a:ext cx="1089075" cy="676205"/>
      </dsp:txXfrm>
    </dsp:sp>
    <dsp:sp modelId="{85F759E5-BD00-4494-9C89-AF0B5AF9C2E8}">
      <dsp:nvSpPr>
        <dsp:cNvPr id="0" name=""/>
        <dsp:cNvSpPr/>
      </dsp:nvSpPr>
      <dsp:spPr>
        <a:xfrm>
          <a:off x="2950344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8BD0A-08A5-40BC-8756-F678A52B8654}">
      <dsp:nvSpPr>
        <dsp:cNvPr id="0" name=""/>
        <dsp:cNvSpPr/>
      </dsp:nvSpPr>
      <dsp:spPr>
        <a:xfrm>
          <a:off x="3076028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EO (</a:t>
          </a:r>
          <a:r>
            <a:rPr lang="es-ES" sz="1300" kern="1200" dirty="0" err="1" smtClean="0"/>
            <a:t>fronteira</a:t>
          </a:r>
          <a:r>
            <a:rPr lang="es-ES" sz="1300" kern="1200" dirty="0" smtClean="0"/>
            <a:t> con Galicia)</a:t>
          </a:r>
          <a:endParaRPr lang="es-ES" sz="1300" kern="1200" dirty="0"/>
        </a:p>
      </dsp:txBody>
      <dsp:txXfrm>
        <a:off x="3097066" y="1188572"/>
        <a:ext cx="1089075" cy="6762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77C45-7D84-4006-9154-AFE62DA12E8D}">
      <dsp:nvSpPr>
        <dsp:cNvPr id="0" name=""/>
        <dsp:cNvSpPr/>
      </dsp:nvSpPr>
      <dsp:spPr>
        <a:xfrm>
          <a:off x="782840" y="1313"/>
          <a:ext cx="2544125" cy="1615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065521" y="269860"/>
          <a:ext cx="2544125" cy="1615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Río Segura </a:t>
          </a:r>
          <a:endParaRPr lang="es-ES" sz="4200" kern="1200" dirty="0"/>
        </a:p>
      </dsp:txBody>
      <dsp:txXfrm>
        <a:off x="1112838" y="317177"/>
        <a:ext cx="2449491" cy="152088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77C45-7D84-4006-9154-AFE62DA12E8D}">
      <dsp:nvSpPr>
        <dsp:cNvPr id="0" name=""/>
        <dsp:cNvSpPr/>
      </dsp:nvSpPr>
      <dsp:spPr>
        <a:xfrm>
          <a:off x="782840" y="1313"/>
          <a:ext cx="2544125" cy="16155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065521" y="269860"/>
          <a:ext cx="2544125" cy="1615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Río </a:t>
          </a:r>
          <a:r>
            <a:rPr lang="es-ES" sz="4200" kern="1200" dirty="0" err="1" smtClean="0"/>
            <a:t>Xúquer</a:t>
          </a:r>
          <a:endParaRPr lang="es-ES" sz="4200" kern="1200" dirty="0"/>
        </a:p>
      </dsp:txBody>
      <dsp:txXfrm>
        <a:off x="1112838" y="317177"/>
        <a:ext cx="2449491" cy="152088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77C45-7D84-4006-9154-AFE62DA12E8D}">
      <dsp:nvSpPr>
        <dsp:cNvPr id="0" name=""/>
        <dsp:cNvSpPr/>
      </dsp:nvSpPr>
      <dsp:spPr>
        <a:xfrm>
          <a:off x="782840" y="1313"/>
          <a:ext cx="2544125" cy="16155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065521" y="269860"/>
          <a:ext cx="2544125" cy="1615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Río Ebro</a:t>
          </a:r>
          <a:endParaRPr lang="es-ES" sz="4400" kern="1200" dirty="0"/>
        </a:p>
      </dsp:txBody>
      <dsp:txXfrm>
        <a:off x="1112838" y="317177"/>
        <a:ext cx="2449491" cy="15208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A7E04-0CEA-4FD9-A30D-3E59FDC0CCC3}">
      <dsp:nvSpPr>
        <dsp:cNvPr id="0" name=""/>
        <dsp:cNvSpPr/>
      </dsp:nvSpPr>
      <dsp:spPr>
        <a:xfrm>
          <a:off x="3945283" y="2035808"/>
          <a:ext cx="1742063" cy="850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720"/>
              </a:lnTo>
              <a:lnTo>
                <a:pt x="1742063" y="576720"/>
              </a:lnTo>
              <a:lnTo>
                <a:pt x="1742063" y="850765"/>
              </a:lnTo>
            </a:path>
          </a:pathLst>
        </a:custGeom>
        <a:noFill/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5A34-B0B2-443B-B674-D2DCAE3A4DB8}">
      <dsp:nvSpPr>
        <dsp:cNvPr id="0" name=""/>
        <dsp:cNvSpPr/>
      </dsp:nvSpPr>
      <dsp:spPr>
        <a:xfrm>
          <a:off x="2137488" y="2035808"/>
          <a:ext cx="1807794" cy="860346"/>
        </a:xfrm>
        <a:custGeom>
          <a:avLst/>
          <a:gdLst/>
          <a:ahLst/>
          <a:cxnLst/>
          <a:rect l="0" t="0" r="0" b="0"/>
          <a:pathLst>
            <a:path>
              <a:moveTo>
                <a:pt x="1807794" y="0"/>
              </a:moveTo>
              <a:lnTo>
                <a:pt x="1807794" y="586300"/>
              </a:lnTo>
              <a:lnTo>
                <a:pt x="0" y="586300"/>
              </a:lnTo>
              <a:lnTo>
                <a:pt x="0" y="860346"/>
              </a:lnTo>
            </a:path>
          </a:pathLst>
        </a:custGeom>
        <a:noFill/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3512" y="40974"/>
          <a:ext cx="7883540" cy="1994833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332202" y="353230"/>
          <a:ext cx="7883540" cy="1994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smtClean="0"/>
            <a:t>Ebro</a:t>
          </a:r>
          <a:r>
            <a:rPr lang="es-ES" sz="2700" kern="1200" dirty="0" smtClean="0"/>
            <a:t>- </a:t>
          </a:r>
          <a:endParaRPr lang="es-ES" sz="2700" kern="1200" dirty="0" smtClean="0"/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nace </a:t>
          </a:r>
          <a:r>
            <a:rPr lang="es-ES" sz="2700" kern="1200" dirty="0" smtClean="0"/>
            <a:t>na </a:t>
          </a:r>
          <a:r>
            <a:rPr lang="es-ES" sz="2700" kern="1200" dirty="0" err="1" smtClean="0"/>
            <a:t>Cordilleira</a:t>
          </a:r>
          <a:r>
            <a:rPr lang="es-ES" sz="2700" kern="1200" dirty="0" smtClean="0"/>
            <a:t> </a:t>
          </a:r>
          <a:endParaRPr lang="es-ES" sz="2700" kern="1200" dirty="0" smtClean="0"/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Cantábrica </a:t>
          </a:r>
          <a:endParaRPr lang="es-ES" sz="2700" kern="1200" dirty="0"/>
        </a:p>
      </dsp:txBody>
      <dsp:txXfrm>
        <a:off x="390629" y="411657"/>
        <a:ext cx="7766686" cy="1877979"/>
      </dsp:txXfrm>
    </dsp:sp>
    <dsp:sp modelId="{A79275BF-24BC-4E01-8FE1-E8FF8C63DF95}">
      <dsp:nvSpPr>
        <dsp:cNvPr id="0" name=""/>
        <dsp:cNvSpPr/>
      </dsp:nvSpPr>
      <dsp:spPr>
        <a:xfrm>
          <a:off x="658383" y="2896154"/>
          <a:ext cx="2958209" cy="1878463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987073" y="3208410"/>
          <a:ext cx="2958209" cy="1878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Afluentes que nacen nos Pirineos: Gállego y Aragón</a:t>
          </a:r>
          <a:endParaRPr lang="es-ES" sz="2700" kern="1200" dirty="0"/>
        </a:p>
      </dsp:txBody>
      <dsp:txXfrm>
        <a:off x="1042091" y="3263428"/>
        <a:ext cx="2848173" cy="1768427"/>
      </dsp:txXfrm>
    </dsp:sp>
    <dsp:sp modelId="{5554AA68-B77C-4E32-89FE-9C712C2B900C}">
      <dsp:nvSpPr>
        <dsp:cNvPr id="0" name=""/>
        <dsp:cNvSpPr/>
      </dsp:nvSpPr>
      <dsp:spPr>
        <a:xfrm>
          <a:off x="4208241" y="2886574"/>
          <a:ext cx="2958209" cy="1878463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5E763-0BD8-40B0-8301-F9E27D6702A8}">
      <dsp:nvSpPr>
        <dsp:cNvPr id="0" name=""/>
        <dsp:cNvSpPr/>
      </dsp:nvSpPr>
      <dsp:spPr>
        <a:xfrm>
          <a:off x="4536931" y="3198829"/>
          <a:ext cx="2958209" cy="1878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Afluentes Sistema Ibérico: Jalón y Huerva </a:t>
          </a:r>
          <a:endParaRPr lang="es-ES" sz="2700" kern="1200" dirty="0"/>
        </a:p>
      </dsp:txBody>
      <dsp:txXfrm>
        <a:off x="4591949" y="3253847"/>
        <a:ext cx="2848173" cy="17684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75A34-B0B2-443B-B674-D2DCAE3A4DB8}">
      <dsp:nvSpPr>
        <dsp:cNvPr id="0" name=""/>
        <dsp:cNvSpPr/>
      </dsp:nvSpPr>
      <dsp:spPr>
        <a:xfrm>
          <a:off x="1671941" y="1609961"/>
          <a:ext cx="148517" cy="829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817"/>
              </a:lnTo>
              <a:lnTo>
                <a:pt x="148517" y="585817"/>
              </a:lnTo>
              <a:lnTo>
                <a:pt x="148517" y="82971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355526" y="-61885"/>
          <a:ext cx="2632829" cy="1671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648063" y="216024"/>
          <a:ext cx="2632829" cy="1671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Río </a:t>
          </a:r>
          <a:r>
            <a:rPr lang="es-ES" sz="3100" kern="1200" dirty="0" err="1" smtClean="0"/>
            <a:t>Xúquer</a:t>
          </a:r>
          <a:r>
            <a:rPr lang="es-ES" sz="3100" kern="1200" dirty="0" smtClean="0"/>
            <a:t>- Sistema Ibérico</a:t>
          </a:r>
          <a:endParaRPr lang="es-ES" sz="3100" kern="1200" dirty="0"/>
        </a:p>
      </dsp:txBody>
      <dsp:txXfrm>
        <a:off x="697030" y="264991"/>
        <a:ext cx="2534895" cy="1573912"/>
      </dsp:txXfrm>
    </dsp:sp>
    <dsp:sp modelId="{A79275BF-24BC-4E01-8FE1-E8FF8C63DF95}">
      <dsp:nvSpPr>
        <dsp:cNvPr id="0" name=""/>
        <dsp:cNvSpPr/>
      </dsp:nvSpPr>
      <dsp:spPr>
        <a:xfrm>
          <a:off x="504044" y="2439680"/>
          <a:ext cx="2632829" cy="1671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796581" y="2717590"/>
          <a:ext cx="2632829" cy="1671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Cabriel-</a:t>
          </a:r>
          <a:r>
            <a:rPr lang="es-ES" sz="3100" kern="1200" baseline="0" dirty="0" smtClean="0"/>
            <a:t> Sistema Ibérico</a:t>
          </a:r>
          <a:endParaRPr lang="es-ES" sz="3100" kern="1200" dirty="0"/>
        </a:p>
      </dsp:txBody>
      <dsp:txXfrm>
        <a:off x="845548" y="2766557"/>
        <a:ext cx="2534895" cy="157391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75A34-B0B2-443B-B674-D2DCAE3A4DB8}">
      <dsp:nvSpPr>
        <dsp:cNvPr id="0" name=""/>
        <dsp:cNvSpPr/>
      </dsp:nvSpPr>
      <dsp:spPr>
        <a:xfrm>
          <a:off x="2030848" y="1393936"/>
          <a:ext cx="1164500" cy="964000"/>
        </a:xfrm>
        <a:custGeom>
          <a:avLst/>
          <a:gdLst/>
          <a:ahLst/>
          <a:cxnLst/>
          <a:rect l="0" t="0" r="0" b="0"/>
          <a:pathLst>
            <a:path>
              <a:moveTo>
                <a:pt x="1164500" y="0"/>
              </a:moveTo>
              <a:lnTo>
                <a:pt x="1164500" y="720098"/>
              </a:lnTo>
              <a:lnTo>
                <a:pt x="0" y="720098"/>
              </a:lnTo>
              <a:lnTo>
                <a:pt x="0" y="964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802436" y="-277909"/>
          <a:ext cx="4785825" cy="1671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094972" y="0"/>
          <a:ext cx="4785825" cy="1671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Río Segura- 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Cordillera subbética</a:t>
          </a:r>
          <a:endParaRPr lang="es-ES" sz="3800" kern="1200" dirty="0"/>
        </a:p>
      </dsp:txBody>
      <dsp:txXfrm>
        <a:off x="1143939" y="48967"/>
        <a:ext cx="4687891" cy="1573912"/>
      </dsp:txXfrm>
    </dsp:sp>
    <dsp:sp modelId="{A79275BF-24BC-4E01-8FE1-E8FF8C63DF95}">
      <dsp:nvSpPr>
        <dsp:cNvPr id="0" name=""/>
        <dsp:cNvSpPr/>
      </dsp:nvSpPr>
      <dsp:spPr>
        <a:xfrm>
          <a:off x="714433" y="2357937"/>
          <a:ext cx="2632829" cy="1671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1006970" y="2635847"/>
          <a:ext cx="2632829" cy="1671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Mundo</a:t>
          </a:r>
          <a:endParaRPr lang="es-ES" sz="3800" kern="1200" dirty="0"/>
        </a:p>
      </dsp:txBody>
      <dsp:txXfrm>
        <a:off x="1055937" y="2684814"/>
        <a:ext cx="2534895" cy="157391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CA15F-5D74-4A13-A02C-4F580875CC4A}">
      <dsp:nvSpPr>
        <dsp:cNvPr id="0" name=""/>
        <dsp:cNvSpPr/>
      </dsp:nvSpPr>
      <dsp:spPr>
        <a:xfrm>
          <a:off x="2133402" y="719159"/>
          <a:ext cx="1382518" cy="32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187"/>
              </a:lnTo>
              <a:lnTo>
                <a:pt x="1382518" y="224187"/>
              </a:lnTo>
              <a:lnTo>
                <a:pt x="1382518" y="3289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7E04-0CEA-4FD9-A30D-3E59FDC0CCC3}">
      <dsp:nvSpPr>
        <dsp:cNvPr id="0" name=""/>
        <dsp:cNvSpPr/>
      </dsp:nvSpPr>
      <dsp:spPr>
        <a:xfrm>
          <a:off x="2087682" y="719159"/>
          <a:ext cx="91440" cy="32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89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5A34-B0B2-443B-B674-D2DCAE3A4DB8}">
      <dsp:nvSpPr>
        <dsp:cNvPr id="0" name=""/>
        <dsp:cNvSpPr/>
      </dsp:nvSpPr>
      <dsp:spPr>
        <a:xfrm>
          <a:off x="750883" y="719159"/>
          <a:ext cx="1382518" cy="328976"/>
        </a:xfrm>
        <a:custGeom>
          <a:avLst/>
          <a:gdLst/>
          <a:ahLst/>
          <a:cxnLst/>
          <a:rect l="0" t="0" r="0" b="0"/>
          <a:pathLst>
            <a:path>
              <a:moveTo>
                <a:pt x="1382518" y="0"/>
              </a:moveTo>
              <a:lnTo>
                <a:pt x="1382518" y="224187"/>
              </a:lnTo>
              <a:lnTo>
                <a:pt x="0" y="224187"/>
              </a:lnTo>
              <a:lnTo>
                <a:pt x="0" y="3289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1567826" y="877"/>
          <a:ext cx="1131151" cy="71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693510" y="120277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Galicia</a:t>
          </a:r>
          <a:endParaRPr lang="es-ES" sz="2200" kern="1200" dirty="0"/>
        </a:p>
      </dsp:txBody>
      <dsp:txXfrm>
        <a:off x="1714548" y="141315"/>
        <a:ext cx="1089075" cy="676205"/>
      </dsp:txXfrm>
    </dsp:sp>
    <dsp:sp modelId="{A79275BF-24BC-4E01-8FE1-E8FF8C63DF95}">
      <dsp:nvSpPr>
        <dsp:cNvPr id="0" name=""/>
        <dsp:cNvSpPr/>
      </dsp:nvSpPr>
      <dsp:spPr>
        <a:xfrm>
          <a:off x="185308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310991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Miño</a:t>
          </a:r>
          <a:endParaRPr lang="es-ES" sz="2200" kern="1200" dirty="0"/>
        </a:p>
      </dsp:txBody>
      <dsp:txXfrm>
        <a:off x="332029" y="1188572"/>
        <a:ext cx="1089075" cy="676205"/>
      </dsp:txXfrm>
    </dsp:sp>
    <dsp:sp modelId="{5554AA68-B77C-4E32-89FE-9C712C2B900C}">
      <dsp:nvSpPr>
        <dsp:cNvPr id="0" name=""/>
        <dsp:cNvSpPr/>
      </dsp:nvSpPr>
      <dsp:spPr>
        <a:xfrm>
          <a:off x="1567826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5E763-0BD8-40B0-8301-F9E27D6702A8}">
      <dsp:nvSpPr>
        <dsp:cNvPr id="0" name=""/>
        <dsp:cNvSpPr/>
      </dsp:nvSpPr>
      <dsp:spPr>
        <a:xfrm>
          <a:off x="1693510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Ulla </a:t>
          </a:r>
          <a:endParaRPr lang="es-ES" sz="2200" kern="1200" dirty="0"/>
        </a:p>
      </dsp:txBody>
      <dsp:txXfrm>
        <a:off x="1714548" y="1188572"/>
        <a:ext cx="1089075" cy="676205"/>
      </dsp:txXfrm>
    </dsp:sp>
    <dsp:sp modelId="{943DAE83-C571-4AB5-9AF5-376BC4548F05}">
      <dsp:nvSpPr>
        <dsp:cNvPr id="0" name=""/>
        <dsp:cNvSpPr/>
      </dsp:nvSpPr>
      <dsp:spPr>
        <a:xfrm>
          <a:off x="2950344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95109-0391-4804-B439-0832DF1234DD}">
      <dsp:nvSpPr>
        <dsp:cNvPr id="0" name=""/>
        <dsp:cNvSpPr/>
      </dsp:nvSpPr>
      <dsp:spPr>
        <a:xfrm>
          <a:off x="3076028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Tambre </a:t>
          </a:r>
          <a:endParaRPr lang="es-ES" sz="2200" kern="1200" dirty="0"/>
        </a:p>
      </dsp:txBody>
      <dsp:txXfrm>
        <a:off x="3097066" y="1188572"/>
        <a:ext cx="1089075" cy="67620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A7E04-0CEA-4FD9-A30D-3E59FDC0CCC3}">
      <dsp:nvSpPr>
        <dsp:cNvPr id="0" name=""/>
        <dsp:cNvSpPr/>
      </dsp:nvSpPr>
      <dsp:spPr>
        <a:xfrm>
          <a:off x="601614" y="72006"/>
          <a:ext cx="2029283" cy="647039"/>
        </a:xfrm>
        <a:custGeom>
          <a:avLst/>
          <a:gdLst/>
          <a:ahLst/>
          <a:cxnLst/>
          <a:rect l="0" t="0" r="0" b="0"/>
          <a:pathLst>
            <a:path>
              <a:moveTo>
                <a:pt x="2029283" y="647039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18320-79D7-4E1A-8B82-6C0CBB758A64}">
      <dsp:nvSpPr>
        <dsp:cNvPr id="0" name=""/>
        <dsp:cNvSpPr/>
      </dsp:nvSpPr>
      <dsp:spPr>
        <a:xfrm>
          <a:off x="2630897" y="59171"/>
          <a:ext cx="2093443" cy="659874"/>
        </a:xfrm>
        <a:custGeom>
          <a:avLst/>
          <a:gdLst/>
          <a:ahLst/>
          <a:cxnLst/>
          <a:rect l="0" t="0" r="0" b="0"/>
          <a:pathLst>
            <a:path>
              <a:moveTo>
                <a:pt x="0" y="659874"/>
              </a:moveTo>
              <a:lnTo>
                <a:pt x="209344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5A34-B0B2-443B-B674-D2DCAE3A4DB8}">
      <dsp:nvSpPr>
        <dsp:cNvPr id="0" name=""/>
        <dsp:cNvSpPr/>
      </dsp:nvSpPr>
      <dsp:spPr>
        <a:xfrm>
          <a:off x="2630897" y="719046"/>
          <a:ext cx="995061" cy="329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705"/>
              </a:lnTo>
              <a:lnTo>
                <a:pt x="995061" y="224705"/>
              </a:lnTo>
              <a:lnTo>
                <a:pt x="995061" y="329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1967404" y="404"/>
          <a:ext cx="1326986" cy="718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2093151" y="119864"/>
          <a:ext cx="1326986" cy="718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Andalucía</a:t>
          </a:r>
          <a:endParaRPr lang="es-ES" sz="1600" b="1" kern="1200" dirty="0"/>
        </a:p>
      </dsp:txBody>
      <dsp:txXfrm>
        <a:off x="2114199" y="140912"/>
        <a:ext cx="1284890" cy="676545"/>
      </dsp:txXfrm>
    </dsp:sp>
    <dsp:sp modelId="{A79275BF-24BC-4E01-8FE1-E8FF8C63DF95}">
      <dsp:nvSpPr>
        <dsp:cNvPr id="0" name=""/>
        <dsp:cNvSpPr/>
      </dsp:nvSpPr>
      <dsp:spPr>
        <a:xfrm>
          <a:off x="3060100" y="1048592"/>
          <a:ext cx="1131719" cy="718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3185846" y="1168052"/>
          <a:ext cx="1131719" cy="718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Guadalquivir</a:t>
          </a:r>
          <a:endParaRPr lang="es-ES" sz="1300" kern="1200" dirty="0"/>
        </a:p>
      </dsp:txBody>
      <dsp:txXfrm>
        <a:off x="3206894" y="1189100"/>
        <a:ext cx="1089623" cy="676545"/>
      </dsp:txXfrm>
    </dsp:sp>
    <dsp:sp modelId="{4E57B9E9-8228-42D5-B5D9-8D5BEA14C412}">
      <dsp:nvSpPr>
        <dsp:cNvPr id="0" name=""/>
        <dsp:cNvSpPr/>
      </dsp:nvSpPr>
      <dsp:spPr>
        <a:xfrm>
          <a:off x="4158481" y="59171"/>
          <a:ext cx="1131719" cy="718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633F770-691B-4A65-93E8-43EFDD2372C1}">
      <dsp:nvSpPr>
        <dsp:cNvPr id="0" name=""/>
        <dsp:cNvSpPr/>
      </dsp:nvSpPr>
      <dsp:spPr>
        <a:xfrm>
          <a:off x="4284227" y="178631"/>
          <a:ext cx="1131719" cy="718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Guadalete</a:t>
          </a:r>
          <a:endParaRPr lang="es-ES" sz="1300" kern="1200" dirty="0"/>
        </a:p>
      </dsp:txBody>
      <dsp:txXfrm>
        <a:off x="4305275" y="199679"/>
        <a:ext cx="1089623" cy="676545"/>
      </dsp:txXfrm>
    </dsp:sp>
    <dsp:sp modelId="{5554AA68-B77C-4E32-89FE-9C712C2B900C}">
      <dsp:nvSpPr>
        <dsp:cNvPr id="0" name=""/>
        <dsp:cNvSpPr/>
      </dsp:nvSpPr>
      <dsp:spPr>
        <a:xfrm>
          <a:off x="35754" y="72006"/>
          <a:ext cx="1131719" cy="7186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F5E763-0BD8-40B0-8301-F9E27D6702A8}">
      <dsp:nvSpPr>
        <dsp:cNvPr id="0" name=""/>
        <dsp:cNvSpPr/>
      </dsp:nvSpPr>
      <dsp:spPr>
        <a:xfrm>
          <a:off x="161501" y="191466"/>
          <a:ext cx="1131719" cy="718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Guadiana</a:t>
          </a:r>
          <a:endParaRPr lang="es-ES" sz="1300" kern="1200" dirty="0"/>
        </a:p>
      </dsp:txBody>
      <dsp:txXfrm>
        <a:off x="182549" y="212514"/>
        <a:ext cx="1089623" cy="676545"/>
      </dsp:txXfrm>
    </dsp:sp>
    <dsp:sp modelId="{F7ACC5F1-2217-4FE4-BC2B-6C47F3691B72}">
      <dsp:nvSpPr>
        <dsp:cNvPr id="0" name=""/>
        <dsp:cNvSpPr/>
      </dsp:nvSpPr>
      <dsp:spPr>
        <a:xfrm>
          <a:off x="1375801" y="1048592"/>
          <a:ext cx="1131719" cy="7186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8FD529D-920B-440C-9EB8-53C3F7F2D856}">
      <dsp:nvSpPr>
        <dsp:cNvPr id="0" name=""/>
        <dsp:cNvSpPr/>
      </dsp:nvSpPr>
      <dsp:spPr>
        <a:xfrm>
          <a:off x="1501547" y="1168052"/>
          <a:ext cx="1131719" cy="718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Odiel  Tinto</a:t>
          </a:r>
          <a:endParaRPr lang="es-ES" sz="1300" kern="1200" dirty="0"/>
        </a:p>
      </dsp:txBody>
      <dsp:txXfrm>
        <a:off x="1522595" y="1189100"/>
        <a:ext cx="1089623" cy="676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DA89E-6203-4088-BEBC-0BDDEF20CACB}">
      <dsp:nvSpPr>
        <dsp:cNvPr id="0" name=""/>
        <dsp:cNvSpPr/>
      </dsp:nvSpPr>
      <dsp:spPr>
        <a:xfrm>
          <a:off x="3605572" y="654472"/>
          <a:ext cx="2372560" cy="274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55"/>
              </a:lnTo>
              <a:lnTo>
                <a:pt x="2372560" y="137255"/>
              </a:lnTo>
              <a:lnTo>
                <a:pt x="2372560" y="27451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B8593-4212-4B4F-ABC6-80D52DC447E5}">
      <dsp:nvSpPr>
        <dsp:cNvPr id="0" name=""/>
        <dsp:cNvSpPr/>
      </dsp:nvSpPr>
      <dsp:spPr>
        <a:xfrm>
          <a:off x="3605572" y="654472"/>
          <a:ext cx="790853" cy="274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55"/>
              </a:lnTo>
              <a:lnTo>
                <a:pt x="790853" y="137255"/>
              </a:lnTo>
              <a:lnTo>
                <a:pt x="790853" y="27451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85FA-BDF9-4125-8B2F-AC784EEAC0F5}">
      <dsp:nvSpPr>
        <dsp:cNvPr id="0" name=""/>
        <dsp:cNvSpPr/>
      </dsp:nvSpPr>
      <dsp:spPr>
        <a:xfrm>
          <a:off x="2814718" y="654472"/>
          <a:ext cx="790853" cy="274511"/>
        </a:xfrm>
        <a:custGeom>
          <a:avLst/>
          <a:gdLst/>
          <a:ahLst/>
          <a:cxnLst/>
          <a:rect l="0" t="0" r="0" b="0"/>
          <a:pathLst>
            <a:path>
              <a:moveTo>
                <a:pt x="790853" y="0"/>
              </a:moveTo>
              <a:lnTo>
                <a:pt x="790853" y="137255"/>
              </a:lnTo>
              <a:lnTo>
                <a:pt x="0" y="137255"/>
              </a:lnTo>
              <a:lnTo>
                <a:pt x="0" y="27451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9E759-B18E-44FB-BDF9-AF45B63E3197}">
      <dsp:nvSpPr>
        <dsp:cNvPr id="0" name=""/>
        <dsp:cNvSpPr/>
      </dsp:nvSpPr>
      <dsp:spPr>
        <a:xfrm>
          <a:off x="1233011" y="654472"/>
          <a:ext cx="2372560" cy="274511"/>
        </a:xfrm>
        <a:custGeom>
          <a:avLst/>
          <a:gdLst/>
          <a:ahLst/>
          <a:cxnLst/>
          <a:rect l="0" t="0" r="0" b="0"/>
          <a:pathLst>
            <a:path>
              <a:moveTo>
                <a:pt x="2372560" y="0"/>
              </a:moveTo>
              <a:lnTo>
                <a:pt x="2372560" y="137255"/>
              </a:lnTo>
              <a:lnTo>
                <a:pt x="0" y="137255"/>
              </a:lnTo>
              <a:lnTo>
                <a:pt x="0" y="27451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3C739-F6E4-4456-8522-C25CC6BD1A6A}">
      <dsp:nvSpPr>
        <dsp:cNvPr id="0" name=""/>
        <dsp:cNvSpPr/>
      </dsp:nvSpPr>
      <dsp:spPr>
        <a:xfrm>
          <a:off x="2951974" y="874"/>
          <a:ext cx="1307195" cy="653597"/>
        </a:xfrm>
        <a:prstGeom prst="rect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Vertiente: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Mar NEGRO</a:t>
          </a:r>
          <a:endParaRPr lang="es-ES" sz="1800" kern="1200" dirty="0"/>
        </a:p>
      </dsp:txBody>
      <dsp:txXfrm>
        <a:off x="2951974" y="874"/>
        <a:ext cx="1307195" cy="653597"/>
      </dsp:txXfrm>
    </dsp:sp>
    <dsp:sp modelId="{9F5DEAB4-1C22-45B8-9AB1-E70267FD5A96}">
      <dsp:nvSpPr>
        <dsp:cNvPr id="0" name=""/>
        <dsp:cNvSpPr/>
      </dsp:nvSpPr>
      <dsp:spPr>
        <a:xfrm>
          <a:off x="579413" y="928984"/>
          <a:ext cx="1307195" cy="653597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Danubio</a:t>
          </a:r>
          <a:endParaRPr lang="es-ES" sz="1800" kern="1200" dirty="0"/>
        </a:p>
      </dsp:txBody>
      <dsp:txXfrm>
        <a:off x="579413" y="928984"/>
        <a:ext cx="1307195" cy="653597"/>
      </dsp:txXfrm>
    </dsp:sp>
    <dsp:sp modelId="{8C3DB5A3-9B35-40F8-81D9-D5BDC3906FC0}">
      <dsp:nvSpPr>
        <dsp:cNvPr id="0" name=""/>
        <dsp:cNvSpPr/>
      </dsp:nvSpPr>
      <dsp:spPr>
        <a:xfrm>
          <a:off x="2161120" y="928984"/>
          <a:ext cx="1307195" cy="653597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Dniéper</a:t>
          </a:r>
          <a:endParaRPr lang="es-ES" sz="1800" kern="1200" dirty="0"/>
        </a:p>
      </dsp:txBody>
      <dsp:txXfrm>
        <a:off x="2161120" y="928984"/>
        <a:ext cx="1307195" cy="653597"/>
      </dsp:txXfrm>
    </dsp:sp>
    <dsp:sp modelId="{FEA15367-018B-40CC-8701-7BD71243AB0D}">
      <dsp:nvSpPr>
        <dsp:cNvPr id="0" name=""/>
        <dsp:cNvSpPr/>
      </dsp:nvSpPr>
      <dsp:spPr>
        <a:xfrm>
          <a:off x="3742827" y="928984"/>
          <a:ext cx="1307195" cy="653597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Dniéster</a:t>
          </a:r>
          <a:endParaRPr lang="es-ES" sz="1800" kern="1200" dirty="0"/>
        </a:p>
      </dsp:txBody>
      <dsp:txXfrm>
        <a:off x="3742827" y="928984"/>
        <a:ext cx="1307195" cy="653597"/>
      </dsp:txXfrm>
    </dsp:sp>
    <dsp:sp modelId="{1E09FBB2-26A3-4B6F-A0BF-2B87D8D321F8}">
      <dsp:nvSpPr>
        <dsp:cNvPr id="0" name=""/>
        <dsp:cNvSpPr/>
      </dsp:nvSpPr>
      <dsp:spPr>
        <a:xfrm>
          <a:off x="5324534" y="928984"/>
          <a:ext cx="1307195" cy="653597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Don</a:t>
          </a:r>
          <a:endParaRPr lang="es-ES" sz="1800" kern="1200" dirty="0"/>
        </a:p>
      </dsp:txBody>
      <dsp:txXfrm>
        <a:off x="5324534" y="928984"/>
        <a:ext cx="1307195" cy="65359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A7E04-0CEA-4FD9-A30D-3E59FDC0CCC3}">
      <dsp:nvSpPr>
        <dsp:cNvPr id="0" name=""/>
        <dsp:cNvSpPr/>
      </dsp:nvSpPr>
      <dsp:spPr>
        <a:xfrm>
          <a:off x="1808049" y="670890"/>
          <a:ext cx="1493833" cy="337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433"/>
              </a:lnTo>
              <a:lnTo>
                <a:pt x="1493833" y="232433"/>
              </a:lnTo>
              <a:lnTo>
                <a:pt x="1493833" y="33722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5A34-B0B2-443B-B674-D2DCAE3A4DB8}">
      <dsp:nvSpPr>
        <dsp:cNvPr id="0" name=""/>
        <dsp:cNvSpPr/>
      </dsp:nvSpPr>
      <dsp:spPr>
        <a:xfrm>
          <a:off x="925614" y="670890"/>
          <a:ext cx="882435" cy="337222"/>
        </a:xfrm>
        <a:custGeom>
          <a:avLst/>
          <a:gdLst/>
          <a:ahLst/>
          <a:cxnLst/>
          <a:rect l="0" t="0" r="0" b="0"/>
          <a:pathLst>
            <a:path>
              <a:moveTo>
                <a:pt x="882435" y="0"/>
              </a:moveTo>
              <a:lnTo>
                <a:pt x="882435" y="232433"/>
              </a:lnTo>
              <a:lnTo>
                <a:pt x="0" y="232433"/>
              </a:lnTo>
              <a:lnTo>
                <a:pt x="0" y="33722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1242473" y="-47390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368156" y="72008"/>
          <a:ext cx="1131151" cy="71828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Portugal </a:t>
          </a:r>
          <a:endParaRPr lang="es-ES" sz="2000" kern="1200" dirty="0"/>
        </a:p>
      </dsp:txBody>
      <dsp:txXfrm>
        <a:off x="1389194" y="93046"/>
        <a:ext cx="1089075" cy="676205"/>
      </dsp:txXfrm>
    </dsp:sp>
    <dsp:sp modelId="{A79275BF-24BC-4E01-8FE1-E8FF8C63DF95}">
      <dsp:nvSpPr>
        <dsp:cNvPr id="0" name=""/>
        <dsp:cNvSpPr/>
      </dsp:nvSpPr>
      <dsp:spPr>
        <a:xfrm>
          <a:off x="360038" y="1008112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485721" y="1127512"/>
          <a:ext cx="1131151" cy="71828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Douro</a:t>
          </a:r>
          <a:endParaRPr lang="es-ES" sz="2000" kern="1200" dirty="0"/>
        </a:p>
      </dsp:txBody>
      <dsp:txXfrm>
        <a:off x="506759" y="1148550"/>
        <a:ext cx="1089075" cy="676205"/>
      </dsp:txXfrm>
    </dsp:sp>
    <dsp:sp modelId="{5554AA68-B77C-4E32-89FE-9C712C2B900C}">
      <dsp:nvSpPr>
        <dsp:cNvPr id="0" name=""/>
        <dsp:cNvSpPr/>
      </dsp:nvSpPr>
      <dsp:spPr>
        <a:xfrm>
          <a:off x="2736307" y="1008112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5E763-0BD8-40B0-8301-F9E27D6702A8}">
      <dsp:nvSpPr>
        <dsp:cNvPr id="0" name=""/>
        <dsp:cNvSpPr/>
      </dsp:nvSpPr>
      <dsp:spPr>
        <a:xfrm>
          <a:off x="2861990" y="1127512"/>
          <a:ext cx="1131151" cy="71828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Texo</a:t>
          </a:r>
          <a:r>
            <a:rPr lang="es-ES" sz="2000" kern="1200" dirty="0" smtClean="0"/>
            <a:t> </a:t>
          </a:r>
          <a:endParaRPr lang="es-ES" sz="2000" kern="1200" dirty="0"/>
        </a:p>
      </dsp:txBody>
      <dsp:txXfrm>
        <a:off x="2883028" y="1148550"/>
        <a:ext cx="1089075" cy="6762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EB5E2-3F6C-43FE-A16C-AD08E2296B5C}">
      <dsp:nvSpPr>
        <dsp:cNvPr id="0" name=""/>
        <dsp:cNvSpPr/>
      </dsp:nvSpPr>
      <dsp:spPr>
        <a:xfrm>
          <a:off x="4212468" y="666330"/>
          <a:ext cx="3612665" cy="250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398"/>
              </a:lnTo>
              <a:lnTo>
                <a:pt x="3612665" y="125398"/>
              </a:lnTo>
              <a:lnTo>
                <a:pt x="3612665" y="250796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5F42D-BF6A-4D35-9DAA-AC0853AB7D72}">
      <dsp:nvSpPr>
        <dsp:cNvPr id="0" name=""/>
        <dsp:cNvSpPr/>
      </dsp:nvSpPr>
      <dsp:spPr>
        <a:xfrm>
          <a:off x="4212468" y="666330"/>
          <a:ext cx="2167599" cy="250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398"/>
              </a:lnTo>
              <a:lnTo>
                <a:pt x="2167599" y="125398"/>
              </a:lnTo>
              <a:lnTo>
                <a:pt x="2167599" y="250796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B8593-4212-4B4F-ABC6-80D52DC447E5}">
      <dsp:nvSpPr>
        <dsp:cNvPr id="0" name=""/>
        <dsp:cNvSpPr/>
      </dsp:nvSpPr>
      <dsp:spPr>
        <a:xfrm>
          <a:off x="4212468" y="666330"/>
          <a:ext cx="722533" cy="250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398"/>
              </a:lnTo>
              <a:lnTo>
                <a:pt x="722533" y="125398"/>
              </a:lnTo>
              <a:lnTo>
                <a:pt x="722533" y="250796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85FA-BDF9-4125-8B2F-AC784EEAC0F5}">
      <dsp:nvSpPr>
        <dsp:cNvPr id="0" name=""/>
        <dsp:cNvSpPr/>
      </dsp:nvSpPr>
      <dsp:spPr>
        <a:xfrm>
          <a:off x="3489934" y="666330"/>
          <a:ext cx="722533" cy="250796"/>
        </a:xfrm>
        <a:custGeom>
          <a:avLst/>
          <a:gdLst/>
          <a:ahLst/>
          <a:cxnLst/>
          <a:rect l="0" t="0" r="0" b="0"/>
          <a:pathLst>
            <a:path>
              <a:moveTo>
                <a:pt x="722533" y="0"/>
              </a:moveTo>
              <a:lnTo>
                <a:pt x="722533" y="125398"/>
              </a:lnTo>
              <a:lnTo>
                <a:pt x="0" y="125398"/>
              </a:lnTo>
              <a:lnTo>
                <a:pt x="0" y="250796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A0449-5799-405A-96F9-619F47A30199}">
      <dsp:nvSpPr>
        <dsp:cNvPr id="0" name=""/>
        <dsp:cNvSpPr/>
      </dsp:nvSpPr>
      <dsp:spPr>
        <a:xfrm>
          <a:off x="2044868" y="666330"/>
          <a:ext cx="2167599" cy="250796"/>
        </a:xfrm>
        <a:custGeom>
          <a:avLst/>
          <a:gdLst/>
          <a:ahLst/>
          <a:cxnLst/>
          <a:rect l="0" t="0" r="0" b="0"/>
          <a:pathLst>
            <a:path>
              <a:moveTo>
                <a:pt x="2167599" y="0"/>
              </a:moveTo>
              <a:lnTo>
                <a:pt x="2167599" y="125398"/>
              </a:lnTo>
              <a:lnTo>
                <a:pt x="0" y="125398"/>
              </a:lnTo>
              <a:lnTo>
                <a:pt x="0" y="250796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9E759-B18E-44FB-BDF9-AF45B63E3197}">
      <dsp:nvSpPr>
        <dsp:cNvPr id="0" name=""/>
        <dsp:cNvSpPr/>
      </dsp:nvSpPr>
      <dsp:spPr>
        <a:xfrm>
          <a:off x="599802" y="666330"/>
          <a:ext cx="3612665" cy="250796"/>
        </a:xfrm>
        <a:custGeom>
          <a:avLst/>
          <a:gdLst/>
          <a:ahLst/>
          <a:cxnLst/>
          <a:rect l="0" t="0" r="0" b="0"/>
          <a:pathLst>
            <a:path>
              <a:moveTo>
                <a:pt x="3612665" y="0"/>
              </a:moveTo>
              <a:lnTo>
                <a:pt x="3612665" y="125398"/>
              </a:lnTo>
              <a:lnTo>
                <a:pt x="0" y="125398"/>
              </a:lnTo>
              <a:lnTo>
                <a:pt x="0" y="250796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3C739-F6E4-4456-8522-C25CC6BD1A6A}">
      <dsp:nvSpPr>
        <dsp:cNvPr id="0" name=""/>
        <dsp:cNvSpPr/>
      </dsp:nvSpPr>
      <dsp:spPr>
        <a:xfrm>
          <a:off x="3615333" y="69195"/>
          <a:ext cx="1194269" cy="597134"/>
        </a:xfrm>
        <a:prstGeom prst="rect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err="1" smtClean="0"/>
            <a:t>Vertente</a:t>
          </a:r>
          <a:r>
            <a:rPr lang="es-ES" sz="1100" kern="1200" dirty="0" smtClean="0"/>
            <a:t> atlántica</a:t>
          </a:r>
          <a:endParaRPr lang="es-ES" sz="1100" kern="1200" dirty="0"/>
        </a:p>
      </dsp:txBody>
      <dsp:txXfrm>
        <a:off x="3615333" y="69195"/>
        <a:ext cx="1194269" cy="597134"/>
      </dsp:txXfrm>
    </dsp:sp>
    <dsp:sp modelId="{9F5DEAB4-1C22-45B8-9AB1-E70267FD5A96}">
      <dsp:nvSpPr>
        <dsp:cNvPr id="0" name=""/>
        <dsp:cNvSpPr/>
      </dsp:nvSpPr>
      <dsp:spPr>
        <a:xfrm>
          <a:off x="2667" y="917126"/>
          <a:ext cx="1194269" cy="5971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Sena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Loira </a:t>
          </a:r>
          <a:endParaRPr lang="es-ES" sz="1100" kern="1200" dirty="0"/>
        </a:p>
      </dsp:txBody>
      <dsp:txXfrm>
        <a:off x="2667" y="917126"/>
        <a:ext cx="1194269" cy="597134"/>
      </dsp:txXfrm>
    </dsp:sp>
    <dsp:sp modelId="{493846D5-7AFB-425F-93FE-36359D56F1E2}">
      <dsp:nvSpPr>
        <dsp:cNvPr id="0" name=""/>
        <dsp:cNvSpPr/>
      </dsp:nvSpPr>
      <dsp:spPr>
        <a:xfrm>
          <a:off x="1447733" y="917126"/>
          <a:ext cx="1194269" cy="5971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Rin (Mar del Norte) </a:t>
          </a:r>
          <a:endParaRPr lang="es-ES" sz="1100" kern="1200" dirty="0"/>
        </a:p>
      </dsp:txBody>
      <dsp:txXfrm>
        <a:off x="1447733" y="917126"/>
        <a:ext cx="1194269" cy="597134"/>
      </dsp:txXfrm>
    </dsp:sp>
    <dsp:sp modelId="{8C3DB5A3-9B35-40F8-81D9-D5BDC3906FC0}">
      <dsp:nvSpPr>
        <dsp:cNvPr id="0" name=""/>
        <dsp:cNvSpPr/>
      </dsp:nvSpPr>
      <dsp:spPr>
        <a:xfrm>
          <a:off x="2892800" y="917126"/>
          <a:ext cx="1194269" cy="5971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err="1" smtClean="0"/>
            <a:t>Óder</a:t>
          </a:r>
          <a:r>
            <a:rPr lang="es-ES" sz="1100" kern="1200" dirty="0" smtClean="0"/>
            <a:t> (Mar Báltico)</a:t>
          </a:r>
          <a:endParaRPr lang="es-ES" sz="1100" kern="1200" dirty="0"/>
        </a:p>
      </dsp:txBody>
      <dsp:txXfrm>
        <a:off x="2892800" y="917126"/>
        <a:ext cx="1194269" cy="597134"/>
      </dsp:txXfrm>
    </dsp:sp>
    <dsp:sp modelId="{FEA15367-018B-40CC-8701-7BD71243AB0D}">
      <dsp:nvSpPr>
        <dsp:cNvPr id="0" name=""/>
        <dsp:cNvSpPr/>
      </dsp:nvSpPr>
      <dsp:spPr>
        <a:xfrm>
          <a:off x="4337866" y="917126"/>
          <a:ext cx="1194269" cy="5971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err="1" smtClean="0"/>
            <a:t>Douro</a:t>
          </a:r>
          <a:endParaRPr lang="es-ES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err="1" smtClean="0"/>
            <a:t>Texo</a:t>
          </a:r>
          <a:endParaRPr lang="es-ES" sz="1100" kern="1200" dirty="0"/>
        </a:p>
      </dsp:txBody>
      <dsp:txXfrm>
        <a:off x="4337866" y="917126"/>
        <a:ext cx="1194269" cy="597134"/>
      </dsp:txXfrm>
    </dsp:sp>
    <dsp:sp modelId="{1A0CB3A8-4153-46D5-B736-F47AB622C3F4}">
      <dsp:nvSpPr>
        <dsp:cNvPr id="0" name=""/>
        <dsp:cNvSpPr/>
      </dsp:nvSpPr>
      <dsp:spPr>
        <a:xfrm>
          <a:off x="5782932" y="917126"/>
          <a:ext cx="1194269" cy="5971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err="1" smtClean="0"/>
            <a:t>Dvina</a:t>
          </a:r>
          <a:r>
            <a:rPr lang="es-ES" sz="1100" kern="1200" dirty="0" smtClean="0"/>
            <a:t> occidental</a:t>
          </a:r>
          <a:endParaRPr lang="es-ES" sz="1100" kern="1200" dirty="0"/>
        </a:p>
      </dsp:txBody>
      <dsp:txXfrm>
        <a:off x="5782932" y="917126"/>
        <a:ext cx="1194269" cy="597134"/>
      </dsp:txXfrm>
    </dsp:sp>
    <dsp:sp modelId="{159FD4A3-5868-4037-9592-9CF129BE0BD9}">
      <dsp:nvSpPr>
        <dsp:cNvPr id="0" name=""/>
        <dsp:cNvSpPr/>
      </dsp:nvSpPr>
      <dsp:spPr>
        <a:xfrm>
          <a:off x="7227998" y="917126"/>
          <a:ext cx="1194269" cy="5971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Vístula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err="1" smtClean="0"/>
            <a:t>Óder</a:t>
          </a:r>
          <a:r>
            <a:rPr lang="es-ES" sz="1100" kern="1200" dirty="0" smtClean="0"/>
            <a:t>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Elba</a:t>
          </a:r>
          <a:endParaRPr lang="es-ES" sz="1100" kern="1200" dirty="0"/>
        </a:p>
      </dsp:txBody>
      <dsp:txXfrm>
        <a:off x="7227998" y="917126"/>
        <a:ext cx="1194269" cy="5971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0C7FB-513A-4DA4-8346-90C188CA1C3B}">
      <dsp:nvSpPr>
        <dsp:cNvPr id="0" name=""/>
        <dsp:cNvSpPr/>
      </dsp:nvSpPr>
      <dsp:spPr>
        <a:xfrm>
          <a:off x="3464473" y="861832"/>
          <a:ext cx="1258826" cy="361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97"/>
              </a:lnTo>
              <a:lnTo>
                <a:pt x="1258826" y="180597"/>
              </a:lnTo>
              <a:lnTo>
                <a:pt x="1258826" y="3615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85FA-BDF9-4125-8B2F-AC784EEAC0F5}">
      <dsp:nvSpPr>
        <dsp:cNvPr id="0" name=""/>
        <dsp:cNvSpPr/>
      </dsp:nvSpPr>
      <dsp:spPr>
        <a:xfrm>
          <a:off x="2637666" y="861832"/>
          <a:ext cx="826807" cy="361581"/>
        </a:xfrm>
        <a:custGeom>
          <a:avLst/>
          <a:gdLst/>
          <a:ahLst/>
          <a:cxnLst/>
          <a:rect l="0" t="0" r="0" b="0"/>
          <a:pathLst>
            <a:path>
              <a:moveTo>
                <a:pt x="826807" y="0"/>
              </a:moveTo>
              <a:lnTo>
                <a:pt x="826807" y="180597"/>
              </a:lnTo>
              <a:lnTo>
                <a:pt x="0" y="180597"/>
              </a:lnTo>
              <a:lnTo>
                <a:pt x="0" y="3615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3C739-F6E4-4456-8522-C25CC6BD1A6A}">
      <dsp:nvSpPr>
        <dsp:cNvPr id="0" name=""/>
        <dsp:cNvSpPr/>
      </dsp:nvSpPr>
      <dsp:spPr>
        <a:xfrm>
          <a:off x="2602641" y="0"/>
          <a:ext cx="1723664" cy="8618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Vertente</a:t>
          </a:r>
          <a:r>
            <a:rPr lang="es-ES" sz="1700" kern="1200" dirty="0" smtClean="0"/>
            <a:t> do Mar Caspio</a:t>
          </a:r>
          <a:endParaRPr lang="es-ES" sz="1700" kern="1200" dirty="0"/>
        </a:p>
      </dsp:txBody>
      <dsp:txXfrm>
        <a:off x="2602641" y="0"/>
        <a:ext cx="1723664" cy="861832"/>
      </dsp:txXfrm>
    </dsp:sp>
    <dsp:sp modelId="{8C3DB5A3-9B35-40F8-81D9-D5BDC3906FC0}">
      <dsp:nvSpPr>
        <dsp:cNvPr id="0" name=""/>
        <dsp:cNvSpPr/>
      </dsp:nvSpPr>
      <dsp:spPr>
        <a:xfrm>
          <a:off x="1775833" y="1223414"/>
          <a:ext cx="1723664" cy="8618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Río Ural</a:t>
          </a:r>
          <a:endParaRPr lang="es-ES" sz="1700" kern="1200" dirty="0"/>
        </a:p>
      </dsp:txBody>
      <dsp:txXfrm>
        <a:off x="1775833" y="1223414"/>
        <a:ext cx="1723664" cy="861832"/>
      </dsp:txXfrm>
    </dsp:sp>
    <dsp:sp modelId="{187D2B6B-467A-4FC9-BE19-69B436E55390}">
      <dsp:nvSpPr>
        <dsp:cNvPr id="0" name=""/>
        <dsp:cNvSpPr/>
      </dsp:nvSpPr>
      <dsp:spPr>
        <a:xfrm>
          <a:off x="3861467" y="1223414"/>
          <a:ext cx="1723664" cy="8618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Río Volga (Rusia)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(río europeo </a:t>
          </a:r>
          <a:r>
            <a:rPr lang="es-ES" sz="1700" kern="1200" dirty="0" err="1" smtClean="0"/>
            <a:t>máis</a:t>
          </a:r>
          <a:r>
            <a:rPr lang="es-ES" sz="1700" kern="1200" dirty="0" smtClean="0"/>
            <a:t> longo)</a:t>
          </a:r>
          <a:endParaRPr lang="es-ES" sz="1700" kern="1200" dirty="0"/>
        </a:p>
      </dsp:txBody>
      <dsp:txXfrm>
        <a:off x="3861467" y="1223414"/>
        <a:ext cx="1723664" cy="8618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B8593-4212-4B4F-ABC6-80D52DC447E5}">
      <dsp:nvSpPr>
        <dsp:cNvPr id="0" name=""/>
        <dsp:cNvSpPr/>
      </dsp:nvSpPr>
      <dsp:spPr>
        <a:xfrm>
          <a:off x="3605572" y="803298"/>
          <a:ext cx="1868977" cy="33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605"/>
              </a:lnTo>
              <a:lnTo>
                <a:pt x="1868977" y="169605"/>
              </a:lnTo>
              <a:lnTo>
                <a:pt x="1868977" y="338055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9E759-B18E-44FB-BDF9-AF45B63E3197}">
      <dsp:nvSpPr>
        <dsp:cNvPr id="0" name=""/>
        <dsp:cNvSpPr/>
      </dsp:nvSpPr>
      <dsp:spPr>
        <a:xfrm>
          <a:off x="1851237" y="803298"/>
          <a:ext cx="1754334" cy="338055"/>
        </a:xfrm>
        <a:custGeom>
          <a:avLst/>
          <a:gdLst/>
          <a:ahLst/>
          <a:cxnLst/>
          <a:rect l="0" t="0" r="0" b="0"/>
          <a:pathLst>
            <a:path>
              <a:moveTo>
                <a:pt x="1754334" y="0"/>
              </a:moveTo>
              <a:lnTo>
                <a:pt x="1754334" y="169605"/>
              </a:lnTo>
              <a:lnTo>
                <a:pt x="0" y="169605"/>
              </a:lnTo>
              <a:lnTo>
                <a:pt x="0" y="338055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3C739-F6E4-4456-8522-C25CC6BD1A6A}">
      <dsp:nvSpPr>
        <dsp:cNvPr id="0" name=""/>
        <dsp:cNvSpPr/>
      </dsp:nvSpPr>
      <dsp:spPr>
        <a:xfrm>
          <a:off x="2803429" y="1155"/>
          <a:ext cx="1604285" cy="802142"/>
        </a:xfrm>
        <a:prstGeom prst="rect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Vertiente</a:t>
          </a:r>
          <a:r>
            <a:rPr lang="es-ES" sz="2300" kern="1200" baseline="0" dirty="0" smtClean="0"/>
            <a:t> ártica </a:t>
          </a:r>
          <a:endParaRPr lang="es-ES" sz="2300" kern="1200" dirty="0"/>
        </a:p>
      </dsp:txBody>
      <dsp:txXfrm>
        <a:off x="2803429" y="1155"/>
        <a:ext cx="1604285" cy="802142"/>
      </dsp:txXfrm>
    </dsp:sp>
    <dsp:sp modelId="{9F5DEAB4-1C22-45B8-9AB1-E70267FD5A96}">
      <dsp:nvSpPr>
        <dsp:cNvPr id="0" name=""/>
        <dsp:cNvSpPr/>
      </dsp:nvSpPr>
      <dsp:spPr>
        <a:xfrm>
          <a:off x="1049094" y="1141354"/>
          <a:ext cx="1604285" cy="802142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err="1" smtClean="0"/>
            <a:t>Pechora</a:t>
          </a:r>
          <a:endParaRPr lang="es-ES" sz="2300" kern="1200" dirty="0"/>
        </a:p>
      </dsp:txBody>
      <dsp:txXfrm>
        <a:off x="1049094" y="1141354"/>
        <a:ext cx="1604285" cy="802142"/>
      </dsp:txXfrm>
    </dsp:sp>
    <dsp:sp modelId="{FEA15367-018B-40CC-8701-7BD71243AB0D}">
      <dsp:nvSpPr>
        <dsp:cNvPr id="0" name=""/>
        <dsp:cNvSpPr/>
      </dsp:nvSpPr>
      <dsp:spPr>
        <a:xfrm>
          <a:off x="4672406" y="1141354"/>
          <a:ext cx="1604285" cy="802142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err="1" smtClean="0"/>
            <a:t>Dvino</a:t>
          </a:r>
          <a:r>
            <a:rPr lang="es-ES" sz="2300" kern="1200" dirty="0" smtClean="0"/>
            <a:t> </a:t>
          </a:r>
          <a:r>
            <a:rPr lang="es-ES" sz="2300" kern="1200" dirty="0" err="1" smtClean="0"/>
            <a:t>setentrional</a:t>
          </a:r>
          <a:endParaRPr lang="es-ES" sz="2300" kern="1200" dirty="0"/>
        </a:p>
      </dsp:txBody>
      <dsp:txXfrm>
        <a:off x="4672406" y="1141354"/>
        <a:ext cx="1604285" cy="8021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53770-FBAD-41DC-846F-C3BE7FD3053A}">
      <dsp:nvSpPr>
        <dsp:cNvPr id="0" name=""/>
        <dsp:cNvSpPr/>
      </dsp:nvSpPr>
      <dsp:spPr>
        <a:xfrm>
          <a:off x="1934628" y="557735"/>
          <a:ext cx="1934840" cy="1290538"/>
        </a:xfrm>
        <a:prstGeom prst="rect">
          <a:avLst/>
        </a:prstGeom>
        <a:solidFill>
          <a:srgbClr val="FF993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Mediterráneo</a:t>
          </a:r>
          <a:endParaRPr lang="es-ES" sz="1600" kern="1200" dirty="0"/>
        </a:p>
      </dsp:txBody>
      <dsp:txXfrm>
        <a:off x="2244203" y="557735"/>
        <a:ext cx="1625265" cy="1290538"/>
      </dsp:txXfrm>
    </dsp:sp>
    <dsp:sp modelId="{C9DF682D-8B7A-43F8-96C3-6465EBF43A67}">
      <dsp:nvSpPr>
        <dsp:cNvPr id="0" name=""/>
        <dsp:cNvSpPr/>
      </dsp:nvSpPr>
      <dsp:spPr>
        <a:xfrm>
          <a:off x="2257708" y="1781875"/>
          <a:ext cx="1934840" cy="1290538"/>
        </a:xfrm>
        <a:prstGeom prst="rect">
          <a:avLst/>
        </a:prstGeom>
        <a:solidFill>
          <a:srgbClr val="FF9933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Continental </a:t>
          </a:r>
          <a:endParaRPr lang="es-ES" sz="1600" kern="1200" dirty="0"/>
        </a:p>
      </dsp:txBody>
      <dsp:txXfrm>
        <a:off x="2567282" y="1781875"/>
        <a:ext cx="1625265" cy="1290538"/>
      </dsp:txXfrm>
    </dsp:sp>
    <dsp:sp modelId="{92EF19AA-FBD8-4F16-86F2-AE2990968A09}">
      <dsp:nvSpPr>
        <dsp:cNvPr id="0" name=""/>
        <dsp:cNvSpPr/>
      </dsp:nvSpPr>
      <dsp:spPr>
        <a:xfrm>
          <a:off x="2555151" y="2883001"/>
          <a:ext cx="1934840" cy="1290538"/>
        </a:xfrm>
        <a:prstGeom prst="rect">
          <a:avLst/>
        </a:prstGeom>
        <a:solidFill>
          <a:srgbClr val="FF9933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Oceánico: océano Atlántico e centro de Europa  </a:t>
          </a:r>
          <a:endParaRPr lang="es-ES" sz="1600" kern="1200" dirty="0"/>
        </a:p>
      </dsp:txBody>
      <dsp:txXfrm>
        <a:off x="2864725" y="2883001"/>
        <a:ext cx="1625265" cy="1290538"/>
      </dsp:txXfrm>
    </dsp:sp>
    <dsp:sp modelId="{82BD18A9-763F-41B3-BF09-AF9D65BE107A}">
      <dsp:nvSpPr>
        <dsp:cNvPr id="0" name=""/>
        <dsp:cNvSpPr/>
      </dsp:nvSpPr>
      <dsp:spPr>
        <a:xfrm>
          <a:off x="802431" y="0"/>
          <a:ext cx="1289893" cy="128989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Climas templados</a:t>
          </a:r>
          <a:endParaRPr lang="es-ES" sz="1500" kern="1200" dirty="0"/>
        </a:p>
      </dsp:txBody>
      <dsp:txXfrm>
        <a:off x="991331" y="188900"/>
        <a:ext cx="912093" cy="912093"/>
      </dsp:txXfrm>
    </dsp:sp>
    <dsp:sp modelId="{031773CD-C3A3-4FDD-AE6B-34745BF9B610}">
      <dsp:nvSpPr>
        <dsp:cNvPr id="0" name=""/>
        <dsp:cNvSpPr/>
      </dsp:nvSpPr>
      <dsp:spPr>
        <a:xfrm>
          <a:off x="6059024" y="411439"/>
          <a:ext cx="1934840" cy="1290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Polar </a:t>
          </a:r>
          <a:endParaRPr lang="es-ES" sz="1600" kern="1200" dirty="0"/>
        </a:p>
      </dsp:txBody>
      <dsp:txXfrm>
        <a:off x="6368598" y="411439"/>
        <a:ext cx="1625265" cy="1290538"/>
      </dsp:txXfrm>
    </dsp:sp>
    <dsp:sp modelId="{1BC3BB68-E526-410B-8E18-4572CC892E65}">
      <dsp:nvSpPr>
        <dsp:cNvPr id="0" name=""/>
        <dsp:cNvSpPr/>
      </dsp:nvSpPr>
      <dsp:spPr>
        <a:xfrm>
          <a:off x="6203034" y="1709863"/>
          <a:ext cx="1934840" cy="1290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montaña</a:t>
          </a:r>
          <a:endParaRPr lang="es-ES" sz="1600" kern="1200" dirty="0"/>
        </a:p>
      </dsp:txBody>
      <dsp:txXfrm>
        <a:off x="6512608" y="1709863"/>
        <a:ext cx="1625265" cy="1290538"/>
      </dsp:txXfrm>
    </dsp:sp>
    <dsp:sp modelId="{27473EA8-4846-4830-8BC8-6B90553F4ED5}">
      <dsp:nvSpPr>
        <dsp:cNvPr id="0" name=""/>
        <dsp:cNvSpPr/>
      </dsp:nvSpPr>
      <dsp:spPr>
        <a:xfrm>
          <a:off x="5050894" y="53676"/>
          <a:ext cx="1289893" cy="12898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Climas fríos</a:t>
          </a:r>
          <a:endParaRPr lang="es-ES" sz="1500" kern="1200" dirty="0"/>
        </a:p>
      </dsp:txBody>
      <dsp:txXfrm>
        <a:off x="5239794" y="242576"/>
        <a:ext cx="912093" cy="9120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44D7A-4E9A-442C-A46B-3F2369E8B616}">
      <dsp:nvSpPr>
        <dsp:cNvPr id="0" name=""/>
        <dsp:cNvSpPr/>
      </dsp:nvSpPr>
      <dsp:spPr>
        <a:xfrm>
          <a:off x="3288364" y="1097637"/>
          <a:ext cx="2040468" cy="367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057"/>
              </a:lnTo>
              <a:lnTo>
                <a:pt x="2040468" y="207057"/>
              </a:lnTo>
              <a:lnTo>
                <a:pt x="2040468" y="367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D4BF1-3F9F-42E6-AED1-AFAF0A05EAC6}">
      <dsp:nvSpPr>
        <dsp:cNvPr id="0" name=""/>
        <dsp:cNvSpPr/>
      </dsp:nvSpPr>
      <dsp:spPr>
        <a:xfrm>
          <a:off x="1500214" y="1097637"/>
          <a:ext cx="1788149" cy="367157"/>
        </a:xfrm>
        <a:custGeom>
          <a:avLst/>
          <a:gdLst/>
          <a:ahLst/>
          <a:cxnLst/>
          <a:rect l="0" t="0" r="0" b="0"/>
          <a:pathLst>
            <a:path>
              <a:moveTo>
                <a:pt x="1788149" y="0"/>
              </a:moveTo>
              <a:lnTo>
                <a:pt x="1788149" y="207057"/>
              </a:lnTo>
              <a:lnTo>
                <a:pt x="0" y="207057"/>
              </a:lnTo>
              <a:lnTo>
                <a:pt x="0" y="367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B4656-D19A-426F-AC40-A0DCE9D526C6}">
      <dsp:nvSpPr>
        <dsp:cNvPr id="0" name=""/>
        <dsp:cNvSpPr/>
      </dsp:nvSpPr>
      <dsp:spPr>
        <a:xfrm>
          <a:off x="2424257" y="222"/>
          <a:ext cx="1728213" cy="1097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47DA3-D6F2-43CB-9C6B-E6CBA6C17E9C}">
      <dsp:nvSpPr>
        <dsp:cNvPr id="0" name=""/>
        <dsp:cNvSpPr/>
      </dsp:nvSpPr>
      <dsp:spPr>
        <a:xfrm>
          <a:off x="2616281" y="182644"/>
          <a:ext cx="1728213" cy="1097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CLIMAS EUROPA</a:t>
          </a:r>
          <a:endParaRPr lang="es-ES" sz="1700" kern="1200" dirty="0"/>
        </a:p>
      </dsp:txBody>
      <dsp:txXfrm>
        <a:off x="2648423" y="214786"/>
        <a:ext cx="1663929" cy="1033131"/>
      </dsp:txXfrm>
    </dsp:sp>
    <dsp:sp modelId="{756F9FAF-7355-4525-B36B-438BA30B38B2}">
      <dsp:nvSpPr>
        <dsp:cNvPr id="0" name=""/>
        <dsp:cNvSpPr/>
      </dsp:nvSpPr>
      <dsp:spPr>
        <a:xfrm>
          <a:off x="636108" y="1464794"/>
          <a:ext cx="1728213" cy="1097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A40D7-9BCA-4D67-A819-803E04F744D0}">
      <dsp:nvSpPr>
        <dsp:cNvPr id="0" name=""/>
        <dsp:cNvSpPr/>
      </dsp:nvSpPr>
      <dsp:spPr>
        <a:xfrm>
          <a:off x="828131" y="1647217"/>
          <a:ext cx="1728213" cy="1097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VEXETACIÓN DE CLIMAS TEMPERADOS</a:t>
          </a:r>
          <a:endParaRPr lang="es-ES" sz="1700" kern="1200" dirty="0"/>
        </a:p>
      </dsp:txBody>
      <dsp:txXfrm>
        <a:off x="860273" y="1679359"/>
        <a:ext cx="1663929" cy="1033131"/>
      </dsp:txXfrm>
    </dsp:sp>
    <dsp:sp modelId="{E61653F3-66B8-4EA7-BB46-333B3BFA8C70}">
      <dsp:nvSpPr>
        <dsp:cNvPr id="0" name=""/>
        <dsp:cNvSpPr/>
      </dsp:nvSpPr>
      <dsp:spPr>
        <a:xfrm>
          <a:off x="4464726" y="1464794"/>
          <a:ext cx="1728213" cy="1097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65BB-25D0-4F47-83F1-7130DC577406}">
      <dsp:nvSpPr>
        <dsp:cNvPr id="0" name=""/>
        <dsp:cNvSpPr/>
      </dsp:nvSpPr>
      <dsp:spPr>
        <a:xfrm>
          <a:off x="4656749" y="1647217"/>
          <a:ext cx="1728213" cy="1097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VEXETACIÓN DE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CLIMAS FRÍOS</a:t>
          </a:r>
          <a:endParaRPr lang="es-ES" sz="1700" kern="1200" dirty="0"/>
        </a:p>
      </dsp:txBody>
      <dsp:txXfrm>
        <a:off x="4688891" y="1679359"/>
        <a:ext cx="1663929" cy="10331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A075E-8199-46B4-A335-EE7D3197BA80}">
      <dsp:nvSpPr>
        <dsp:cNvPr id="0" name=""/>
        <dsp:cNvSpPr/>
      </dsp:nvSpPr>
      <dsp:spPr>
        <a:xfrm>
          <a:off x="7078027" y="2642769"/>
          <a:ext cx="91440" cy="4922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2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4560F-6B7B-483B-9FEB-CDA46371E52E}">
      <dsp:nvSpPr>
        <dsp:cNvPr id="0" name=""/>
        <dsp:cNvSpPr/>
      </dsp:nvSpPr>
      <dsp:spPr>
        <a:xfrm>
          <a:off x="4745040" y="1128440"/>
          <a:ext cx="2378706" cy="439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776"/>
              </a:lnTo>
              <a:lnTo>
                <a:pt x="2378706" y="282776"/>
              </a:lnTo>
              <a:lnTo>
                <a:pt x="2378706" y="4395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327E2-F008-4E95-BB93-F2FA19D919EA}">
      <dsp:nvSpPr>
        <dsp:cNvPr id="0" name=""/>
        <dsp:cNvSpPr/>
      </dsp:nvSpPr>
      <dsp:spPr>
        <a:xfrm>
          <a:off x="2986444" y="2642769"/>
          <a:ext cx="2068651" cy="492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450"/>
              </a:lnTo>
              <a:lnTo>
                <a:pt x="2068651" y="335450"/>
              </a:lnTo>
              <a:lnTo>
                <a:pt x="2068651" y="4922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C69F5-13D2-4882-B591-E0CB6045370E}">
      <dsp:nvSpPr>
        <dsp:cNvPr id="0" name=""/>
        <dsp:cNvSpPr/>
      </dsp:nvSpPr>
      <dsp:spPr>
        <a:xfrm>
          <a:off x="2940724" y="2642769"/>
          <a:ext cx="91440" cy="4922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2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3CE38-8022-434C-B662-0390AE3F2905}">
      <dsp:nvSpPr>
        <dsp:cNvPr id="0" name=""/>
        <dsp:cNvSpPr/>
      </dsp:nvSpPr>
      <dsp:spPr>
        <a:xfrm>
          <a:off x="917793" y="2642769"/>
          <a:ext cx="2068651" cy="492245"/>
        </a:xfrm>
        <a:custGeom>
          <a:avLst/>
          <a:gdLst/>
          <a:ahLst/>
          <a:cxnLst/>
          <a:rect l="0" t="0" r="0" b="0"/>
          <a:pathLst>
            <a:path>
              <a:moveTo>
                <a:pt x="2068651" y="0"/>
              </a:moveTo>
              <a:lnTo>
                <a:pt x="2068651" y="335450"/>
              </a:lnTo>
              <a:lnTo>
                <a:pt x="0" y="335450"/>
              </a:lnTo>
              <a:lnTo>
                <a:pt x="0" y="4922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94DFE-8B31-461C-A769-E6D1E7DE2FE7}">
      <dsp:nvSpPr>
        <dsp:cNvPr id="0" name=""/>
        <dsp:cNvSpPr/>
      </dsp:nvSpPr>
      <dsp:spPr>
        <a:xfrm>
          <a:off x="2986444" y="1128440"/>
          <a:ext cx="1758596" cy="439571"/>
        </a:xfrm>
        <a:custGeom>
          <a:avLst/>
          <a:gdLst/>
          <a:ahLst/>
          <a:cxnLst/>
          <a:rect l="0" t="0" r="0" b="0"/>
          <a:pathLst>
            <a:path>
              <a:moveTo>
                <a:pt x="1758596" y="0"/>
              </a:moveTo>
              <a:lnTo>
                <a:pt x="1758596" y="282776"/>
              </a:lnTo>
              <a:lnTo>
                <a:pt x="0" y="282776"/>
              </a:lnTo>
              <a:lnTo>
                <a:pt x="0" y="4395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FF919-8D06-48CD-927B-07005F3E9E83}">
      <dsp:nvSpPr>
        <dsp:cNvPr id="0" name=""/>
        <dsp:cNvSpPr/>
      </dsp:nvSpPr>
      <dsp:spPr>
        <a:xfrm>
          <a:off x="3898774" y="53681"/>
          <a:ext cx="1692532" cy="10747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1019D-F477-4F15-9D46-A4BB33273DF3}">
      <dsp:nvSpPr>
        <dsp:cNvPr id="0" name=""/>
        <dsp:cNvSpPr/>
      </dsp:nvSpPr>
      <dsp:spPr>
        <a:xfrm>
          <a:off x="4086833" y="232337"/>
          <a:ext cx="1692532" cy="1074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err="1" smtClean="0"/>
            <a:t>Vexetación</a:t>
          </a:r>
          <a:r>
            <a:rPr lang="es-ES" sz="1900" kern="1200" dirty="0" smtClean="0"/>
            <a:t> Europa</a:t>
          </a:r>
          <a:endParaRPr lang="es-ES" sz="1900" kern="1200" dirty="0"/>
        </a:p>
      </dsp:txBody>
      <dsp:txXfrm>
        <a:off x="4118312" y="263816"/>
        <a:ext cx="1629574" cy="1011800"/>
      </dsp:txXfrm>
    </dsp:sp>
    <dsp:sp modelId="{0E3A2EB3-6B56-44F9-B1CD-0EC919BABCD3}">
      <dsp:nvSpPr>
        <dsp:cNvPr id="0" name=""/>
        <dsp:cNvSpPr/>
      </dsp:nvSpPr>
      <dsp:spPr>
        <a:xfrm>
          <a:off x="2140178" y="1568011"/>
          <a:ext cx="1692532" cy="107475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9BB8A-8A60-4428-9E21-45B0D23558EB}">
      <dsp:nvSpPr>
        <dsp:cNvPr id="0" name=""/>
        <dsp:cNvSpPr/>
      </dsp:nvSpPr>
      <dsp:spPr>
        <a:xfrm>
          <a:off x="2328237" y="1746667"/>
          <a:ext cx="1692532" cy="107475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Climas temperados</a:t>
          </a:r>
          <a:endParaRPr lang="es-ES" sz="1900" kern="1200" dirty="0"/>
        </a:p>
      </dsp:txBody>
      <dsp:txXfrm>
        <a:off x="2359716" y="1778146"/>
        <a:ext cx="1629574" cy="1011800"/>
      </dsp:txXfrm>
    </dsp:sp>
    <dsp:sp modelId="{9F6308A2-9014-486E-8804-D96D17D27574}">
      <dsp:nvSpPr>
        <dsp:cNvPr id="0" name=""/>
        <dsp:cNvSpPr/>
      </dsp:nvSpPr>
      <dsp:spPr>
        <a:xfrm>
          <a:off x="71526" y="3135014"/>
          <a:ext cx="1692532" cy="10747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F4347-32B4-48A5-92A9-A85B82C18781}">
      <dsp:nvSpPr>
        <dsp:cNvPr id="0" name=""/>
        <dsp:cNvSpPr/>
      </dsp:nvSpPr>
      <dsp:spPr>
        <a:xfrm>
          <a:off x="259586" y="3313670"/>
          <a:ext cx="1692532" cy="1074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Clima oceánico</a:t>
          </a:r>
          <a:endParaRPr lang="es-ES" sz="1900" kern="1200" dirty="0"/>
        </a:p>
      </dsp:txBody>
      <dsp:txXfrm>
        <a:off x="291065" y="3345149"/>
        <a:ext cx="1629574" cy="1011800"/>
      </dsp:txXfrm>
    </dsp:sp>
    <dsp:sp modelId="{2D4D915F-8F5D-426C-B92C-7221250FE96C}">
      <dsp:nvSpPr>
        <dsp:cNvPr id="0" name=""/>
        <dsp:cNvSpPr/>
      </dsp:nvSpPr>
      <dsp:spPr>
        <a:xfrm>
          <a:off x="2140178" y="3135014"/>
          <a:ext cx="1692532" cy="10747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DF796-DD9B-465D-AD8C-26E07DE4B35D}">
      <dsp:nvSpPr>
        <dsp:cNvPr id="0" name=""/>
        <dsp:cNvSpPr/>
      </dsp:nvSpPr>
      <dsp:spPr>
        <a:xfrm>
          <a:off x="2328237" y="3313670"/>
          <a:ext cx="1692532" cy="1074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Clima </a:t>
          </a:r>
          <a:r>
            <a:rPr lang="es-ES" sz="1900" kern="1200" dirty="0" err="1" smtClean="0"/>
            <a:t>metiderráneo</a:t>
          </a:r>
          <a:endParaRPr lang="es-ES" sz="1900" kern="1200" dirty="0"/>
        </a:p>
      </dsp:txBody>
      <dsp:txXfrm>
        <a:off x="2359716" y="3345149"/>
        <a:ext cx="1629574" cy="1011800"/>
      </dsp:txXfrm>
    </dsp:sp>
    <dsp:sp modelId="{23F4181E-8F05-4476-9FA0-6B80085113D6}">
      <dsp:nvSpPr>
        <dsp:cNvPr id="0" name=""/>
        <dsp:cNvSpPr/>
      </dsp:nvSpPr>
      <dsp:spPr>
        <a:xfrm>
          <a:off x="4208829" y="3135014"/>
          <a:ext cx="1692532" cy="10747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CAC56-DC84-44EC-9B07-D55468A18162}">
      <dsp:nvSpPr>
        <dsp:cNvPr id="0" name=""/>
        <dsp:cNvSpPr/>
      </dsp:nvSpPr>
      <dsp:spPr>
        <a:xfrm>
          <a:off x="4396888" y="3313670"/>
          <a:ext cx="1692532" cy="1074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Clima continental</a:t>
          </a:r>
          <a:endParaRPr lang="es-ES" sz="1900" kern="1200" dirty="0"/>
        </a:p>
      </dsp:txBody>
      <dsp:txXfrm>
        <a:off x="4428367" y="3345149"/>
        <a:ext cx="1629574" cy="1011800"/>
      </dsp:txXfrm>
    </dsp:sp>
    <dsp:sp modelId="{0DDF5207-7EE8-4DF6-A12D-833F54006E03}">
      <dsp:nvSpPr>
        <dsp:cNvPr id="0" name=""/>
        <dsp:cNvSpPr/>
      </dsp:nvSpPr>
      <dsp:spPr>
        <a:xfrm>
          <a:off x="6277481" y="1568011"/>
          <a:ext cx="1692532" cy="10747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929B4-2EBD-4E26-88EF-65D828EEA74F}">
      <dsp:nvSpPr>
        <dsp:cNvPr id="0" name=""/>
        <dsp:cNvSpPr/>
      </dsp:nvSpPr>
      <dsp:spPr>
        <a:xfrm>
          <a:off x="6465540" y="1746667"/>
          <a:ext cx="1692532" cy="1074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Climas fríos </a:t>
          </a:r>
          <a:endParaRPr lang="es-ES" sz="1900" kern="1200" dirty="0"/>
        </a:p>
      </dsp:txBody>
      <dsp:txXfrm>
        <a:off x="6497019" y="1778146"/>
        <a:ext cx="1629574" cy="1011800"/>
      </dsp:txXfrm>
    </dsp:sp>
    <dsp:sp modelId="{D50A86D4-FD0E-4DE8-9D21-D6302C3677D0}">
      <dsp:nvSpPr>
        <dsp:cNvPr id="0" name=""/>
        <dsp:cNvSpPr/>
      </dsp:nvSpPr>
      <dsp:spPr>
        <a:xfrm>
          <a:off x="6277481" y="3135014"/>
          <a:ext cx="1692532" cy="107475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2DC5A-408A-428D-8707-950701A71993}">
      <dsp:nvSpPr>
        <dsp:cNvPr id="0" name=""/>
        <dsp:cNvSpPr/>
      </dsp:nvSpPr>
      <dsp:spPr>
        <a:xfrm>
          <a:off x="6465540" y="3313670"/>
          <a:ext cx="1692532" cy="1074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Tu____</a:t>
          </a:r>
          <a:endParaRPr lang="es-ES" sz="1900" kern="1200" dirty="0"/>
        </a:p>
      </dsp:txBody>
      <dsp:txXfrm>
        <a:off x="6497019" y="3345149"/>
        <a:ext cx="1629574" cy="10118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7194D-C4A4-4D08-8241-296152CC1E05}">
      <dsp:nvSpPr>
        <dsp:cNvPr id="0" name=""/>
        <dsp:cNvSpPr/>
      </dsp:nvSpPr>
      <dsp:spPr>
        <a:xfrm>
          <a:off x="2133402" y="719159"/>
          <a:ext cx="1382518" cy="32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187"/>
              </a:lnTo>
              <a:lnTo>
                <a:pt x="1382518" y="224187"/>
              </a:lnTo>
              <a:lnTo>
                <a:pt x="1382518" y="32897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7E04-0CEA-4FD9-A30D-3E59FDC0CCC3}">
      <dsp:nvSpPr>
        <dsp:cNvPr id="0" name=""/>
        <dsp:cNvSpPr/>
      </dsp:nvSpPr>
      <dsp:spPr>
        <a:xfrm>
          <a:off x="2087682" y="719159"/>
          <a:ext cx="91440" cy="32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897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75A34-B0B2-443B-B674-D2DCAE3A4DB8}">
      <dsp:nvSpPr>
        <dsp:cNvPr id="0" name=""/>
        <dsp:cNvSpPr/>
      </dsp:nvSpPr>
      <dsp:spPr>
        <a:xfrm>
          <a:off x="750883" y="719159"/>
          <a:ext cx="1382518" cy="328976"/>
        </a:xfrm>
        <a:custGeom>
          <a:avLst/>
          <a:gdLst/>
          <a:ahLst/>
          <a:cxnLst/>
          <a:rect l="0" t="0" r="0" b="0"/>
          <a:pathLst>
            <a:path>
              <a:moveTo>
                <a:pt x="1382518" y="0"/>
              </a:moveTo>
              <a:lnTo>
                <a:pt x="1382518" y="224187"/>
              </a:lnTo>
              <a:lnTo>
                <a:pt x="0" y="224187"/>
              </a:lnTo>
              <a:lnTo>
                <a:pt x="0" y="32897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7C45-7D84-4006-9154-AFE62DA12E8D}">
      <dsp:nvSpPr>
        <dsp:cNvPr id="0" name=""/>
        <dsp:cNvSpPr/>
      </dsp:nvSpPr>
      <dsp:spPr>
        <a:xfrm>
          <a:off x="1567826" y="877"/>
          <a:ext cx="1131151" cy="7182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1A105-D510-463E-855C-0B1DCAA6496D}">
      <dsp:nvSpPr>
        <dsp:cNvPr id="0" name=""/>
        <dsp:cNvSpPr/>
      </dsp:nvSpPr>
      <dsp:spPr>
        <a:xfrm>
          <a:off x="1693510" y="120277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País Vasco</a:t>
          </a:r>
          <a:endParaRPr lang="es-ES" sz="1900" kern="1200" dirty="0"/>
        </a:p>
      </dsp:txBody>
      <dsp:txXfrm>
        <a:off x="1714548" y="141315"/>
        <a:ext cx="1089075" cy="676205"/>
      </dsp:txXfrm>
    </dsp:sp>
    <dsp:sp modelId="{A79275BF-24BC-4E01-8FE1-E8FF8C63DF95}">
      <dsp:nvSpPr>
        <dsp:cNvPr id="0" name=""/>
        <dsp:cNvSpPr/>
      </dsp:nvSpPr>
      <dsp:spPr>
        <a:xfrm>
          <a:off x="185308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BBD8-9196-4FE4-99DD-BEC096F44B79}">
      <dsp:nvSpPr>
        <dsp:cNvPr id="0" name=""/>
        <dsp:cNvSpPr/>
      </dsp:nvSpPr>
      <dsp:spPr>
        <a:xfrm>
          <a:off x="310991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Nervión</a:t>
          </a:r>
          <a:endParaRPr lang="es-ES" sz="1900" kern="1200" dirty="0"/>
        </a:p>
      </dsp:txBody>
      <dsp:txXfrm>
        <a:off x="332029" y="1188572"/>
        <a:ext cx="1089075" cy="676205"/>
      </dsp:txXfrm>
    </dsp:sp>
    <dsp:sp modelId="{5554AA68-B77C-4E32-89FE-9C712C2B900C}">
      <dsp:nvSpPr>
        <dsp:cNvPr id="0" name=""/>
        <dsp:cNvSpPr/>
      </dsp:nvSpPr>
      <dsp:spPr>
        <a:xfrm>
          <a:off x="1567826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5E763-0BD8-40B0-8301-F9E27D6702A8}">
      <dsp:nvSpPr>
        <dsp:cNvPr id="0" name=""/>
        <dsp:cNvSpPr/>
      </dsp:nvSpPr>
      <dsp:spPr>
        <a:xfrm>
          <a:off x="1693510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err="1" smtClean="0"/>
            <a:t>Debaa</a:t>
          </a:r>
          <a:endParaRPr lang="es-ES" sz="1900" kern="1200" dirty="0"/>
        </a:p>
      </dsp:txBody>
      <dsp:txXfrm>
        <a:off x="1714548" y="1188572"/>
        <a:ext cx="1089075" cy="676205"/>
      </dsp:txXfrm>
    </dsp:sp>
    <dsp:sp modelId="{8C641BA2-495B-42F8-8D4A-09CAEF63B483}">
      <dsp:nvSpPr>
        <dsp:cNvPr id="0" name=""/>
        <dsp:cNvSpPr/>
      </dsp:nvSpPr>
      <dsp:spPr>
        <a:xfrm>
          <a:off x="2950344" y="1048135"/>
          <a:ext cx="1131151" cy="7182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F09F3-51C0-4E64-86DA-4B18F711D6E4}">
      <dsp:nvSpPr>
        <dsp:cNvPr id="0" name=""/>
        <dsp:cNvSpPr/>
      </dsp:nvSpPr>
      <dsp:spPr>
        <a:xfrm>
          <a:off x="3076028" y="1167534"/>
          <a:ext cx="1131151" cy="718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Bidasoa</a:t>
          </a:r>
          <a:endParaRPr lang="es-ES" sz="1900" kern="1200" dirty="0"/>
        </a:p>
      </dsp:txBody>
      <dsp:txXfrm>
        <a:off x="3097066" y="1188572"/>
        <a:ext cx="1089075" cy="676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AD217A-E871-4AFB-A4A9-9FA2AE16A1A3}" type="datetimeFigureOut">
              <a:rPr lang="es-ES" smtClean="0"/>
              <a:t>29/11/2020</a:t>
            </a:fld>
            <a:endParaRPr lang="es-E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CC2C68-765E-42C1-BD07-72AFCEAACE83}" type="slidenum">
              <a:rPr lang="es-ES" smtClean="0"/>
              <a:t>‹Nº›</a:t>
            </a:fld>
            <a:endParaRPr lang="es-E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5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waC3t-KUdk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a.gal/dicionario/-/termo/laga" TargetMode="External"/><Relationship Id="rId2" Type="http://schemas.openxmlformats.org/officeDocument/2006/relationships/hyperlink" Target="https://academia.gal/dicionario/-/termo/poz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8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0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diagramLayout" Target="../diagrams/layout20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diagramData" Target="../diagrams/data20.xml"/><Relationship Id="rId17" Type="http://schemas.openxmlformats.org/officeDocument/2006/relationships/image" Target="../media/image43.png"/><Relationship Id="rId2" Type="http://schemas.openxmlformats.org/officeDocument/2006/relationships/diagramData" Target="../diagrams/data18.xml"/><Relationship Id="rId16" Type="http://schemas.microsoft.com/office/2007/relationships/diagramDrawing" Target="../diagrams/drawing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5" Type="http://schemas.openxmlformats.org/officeDocument/2006/relationships/diagramColors" Target="../diagrams/colors20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Relationship Id="rId1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s.liveworksheets.com/worksheets/es/Ciencias_Sociales/Mapa_f%C3%ADsico_de_Espa%C3%B1a/Relieve_y_r%C3%ADos_de_Espa%C3%B1a_ac15921lv" TargetMode="External"/><Relationship Id="rId2" Type="http://schemas.openxmlformats.org/officeDocument/2006/relationships/hyperlink" Target="https://create.kahoot.it/details/rios-espana-sociales-6-primaria/9fbf8834-0621-491d-87e3-3d8e343d31b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lavozdegalicia.es/noticia/ourense/2020/08/04/adif-tira-rio-sil-dos-vagones-tren-descarrilado/00031596550110914661516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As </a:t>
            </a:r>
            <a:r>
              <a:rPr lang="es-ES" dirty="0" err="1" smtClean="0"/>
              <a:t>augas</a:t>
            </a:r>
            <a:r>
              <a:rPr lang="es-ES" dirty="0" smtClean="0"/>
              <a:t> e os climas de </a:t>
            </a:r>
            <a:r>
              <a:rPr lang="es-ES" dirty="0"/>
              <a:t>E</a:t>
            </a:r>
            <a:r>
              <a:rPr lang="es-ES" dirty="0" smtClean="0"/>
              <a:t>uropa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UNIDADE 2</a:t>
            </a:r>
            <a:endParaRPr lang="es-ES" dirty="0"/>
          </a:p>
        </p:txBody>
      </p:sp>
      <p:pic>
        <p:nvPicPr>
          <p:cNvPr id="1026" name="Picture 2" descr="HIDROGRAFIA Y CLIMAS DE EUROPA | El sexto de Torredelcamp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5232993" cy="299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27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Tipos de climas en Europa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444512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t="7760" r="31227" b="6905"/>
          <a:stretch/>
        </p:blipFill>
        <p:spPr bwMode="auto">
          <a:xfrm>
            <a:off x="5020065" y="4987887"/>
            <a:ext cx="493777" cy="100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75" y="5235595"/>
            <a:ext cx="639514" cy="63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Ilustración de una mascota enferma con fiebre termómetro Fotografía de  stock - Alamy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" b="10080"/>
          <a:stretch/>
        </p:blipFill>
        <p:spPr bwMode="auto">
          <a:xfrm>
            <a:off x="4355976" y="2683412"/>
            <a:ext cx="517439" cy="8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rmómetro de temperatura baja, el icono de estilo de dibujos animados  Imagen Vector de stock - Alam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3561" b="9597"/>
          <a:stretch/>
        </p:blipFill>
        <p:spPr bwMode="auto">
          <a:xfrm>
            <a:off x="5440373" y="3789040"/>
            <a:ext cx="61039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a Nube, Dibujo, Otoño imagen png - imagen transparente descarga gratuit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" b="25015"/>
          <a:stretch/>
        </p:blipFill>
        <p:spPr bwMode="auto">
          <a:xfrm>
            <a:off x="8212434" y="2713424"/>
            <a:ext cx="681435" cy="5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145" y="3717032"/>
            <a:ext cx="639514" cy="63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Ilustración de una mascota enferma con fiebre termómetro Fotografía de  stock - Alamy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" b="10080"/>
          <a:stretch/>
        </p:blipFill>
        <p:spPr bwMode="auto">
          <a:xfrm>
            <a:off x="4774641" y="3789040"/>
            <a:ext cx="517439" cy="8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ermómetro de temperatura baja, el icono de estilo de dibujos animados  Imagen Vector de stock - Alam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3561" b="9597"/>
          <a:stretch/>
        </p:blipFill>
        <p:spPr bwMode="auto">
          <a:xfrm>
            <a:off x="7575357" y="2586284"/>
            <a:ext cx="61039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t="7760" r="31227" b="6905"/>
          <a:stretch/>
        </p:blipFill>
        <p:spPr bwMode="auto">
          <a:xfrm>
            <a:off x="4956067" y="2607044"/>
            <a:ext cx="493777" cy="100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Termómetro de temperatura baja, el icono de estilo de dibujos animados  Imagen Vector de stock - Alam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3561" b="9597"/>
          <a:stretch/>
        </p:blipFill>
        <p:spPr bwMode="auto">
          <a:xfrm>
            <a:off x="8029272" y="4437112"/>
            <a:ext cx="366323" cy="4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84" y="4185084"/>
            <a:ext cx="492864" cy="49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Busca </a:t>
            </a:r>
            <a:r>
              <a:rPr lang="es-ES" dirty="0" err="1" smtClean="0"/>
              <a:t>nun</a:t>
            </a:r>
            <a:r>
              <a:rPr lang="es-ES" dirty="0" smtClean="0"/>
              <a:t> mapa </a:t>
            </a:r>
            <a:r>
              <a:rPr lang="es-ES" dirty="0" err="1" smtClean="0"/>
              <a:t>estes</a:t>
            </a:r>
            <a:r>
              <a:rPr lang="es-ES" dirty="0" smtClean="0"/>
              <a:t> lugares e di que clima crees que </a:t>
            </a:r>
            <a:r>
              <a:rPr lang="es-ES" dirty="0" err="1" smtClean="0"/>
              <a:t>teñen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Galicia</a:t>
            </a:r>
          </a:p>
          <a:p>
            <a:r>
              <a:rPr lang="es-ES" dirty="0" smtClean="0"/>
              <a:t>Rusia</a:t>
            </a:r>
          </a:p>
          <a:p>
            <a:r>
              <a:rPr lang="es-ES" dirty="0" smtClean="0"/>
              <a:t>Alemania</a:t>
            </a:r>
          </a:p>
          <a:p>
            <a:r>
              <a:rPr lang="es-ES" dirty="0" smtClean="0"/>
              <a:t>Reino Unido</a:t>
            </a:r>
          </a:p>
          <a:p>
            <a:r>
              <a:rPr lang="es-ES" dirty="0" smtClean="0"/>
              <a:t>Italia</a:t>
            </a:r>
          </a:p>
          <a:p>
            <a:r>
              <a:rPr lang="es-ES" dirty="0" smtClean="0"/>
              <a:t>Islandia </a:t>
            </a:r>
          </a:p>
          <a:p>
            <a:r>
              <a:rPr lang="es-ES" dirty="0" smtClean="0"/>
              <a:t>Os Pirineos</a:t>
            </a:r>
          </a:p>
          <a:p>
            <a:r>
              <a:rPr lang="es-ES" dirty="0" smtClean="0"/>
              <a:t>Francia</a:t>
            </a:r>
          </a:p>
          <a:p>
            <a:r>
              <a:rPr lang="es-ES" dirty="0" smtClean="0"/>
              <a:t>Norte Finlandia</a:t>
            </a:r>
          </a:p>
        </p:txBody>
      </p:sp>
    </p:spTree>
    <p:extLst>
      <p:ext uri="{BB962C8B-B14F-4D97-AF65-F5344CB8AC3E}">
        <p14:creationId xmlns:p14="http://schemas.microsoft.com/office/powerpoint/2010/main" val="27538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Climograma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543380" cy="405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487000" cy="21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932040" y="508518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http://www.profedesociales.com/enlaces/materias/uno_eso/tres_el_clima/el_climograma.html</a:t>
            </a:r>
          </a:p>
        </p:txBody>
      </p:sp>
    </p:spTree>
    <p:extLst>
      <p:ext uri="{BB962C8B-B14F-4D97-AF65-F5344CB8AC3E}">
        <p14:creationId xmlns:p14="http://schemas.microsoft.com/office/powerpoint/2010/main" val="14975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60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ESQUEMA VEXETACIÓN EUROPA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773389"/>
              </p:ext>
            </p:extLst>
          </p:nvPr>
        </p:nvGraphicFramePr>
        <p:xfrm>
          <a:off x="1259632" y="1268760"/>
          <a:ext cx="676875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0273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220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" sz="3600" dirty="0" smtClean="0"/>
              <a:t>ESQUEMA. Copiar e completar na libreta</a:t>
            </a:r>
            <a:endParaRPr lang="es-ES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269134"/>
              </p:ext>
            </p:extLst>
          </p:nvPr>
        </p:nvGraphicFramePr>
        <p:xfrm>
          <a:off x="467544" y="1196752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539552" y="5877272"/>
            <a:ext cx="1872208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Bosques de___ e_____</a:t>
            </a:r>
          </a:p>
          <a:p>
            <a:pPr algn="ctr"/>
            <a:r>
              <a:rPr lang="es-ES" dirty="0" smtClean="0"/>
              <a:t>Arbustos:_____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699792" y="5877272"/>
            <a:ext cx="1872208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Bosques de</a:t>
            </a:r>
            <a:r>
              <a:rPr lang="es-ES" sz="1200" dirty="0" smtClean="0"/>
              <a:t>______ </a:t>
            </a:r>
            <a:r>
              <a:rPr lang="es-ES" sz="1200" dirty="0"/>
              <a:t>e</a:t>
            </a:r>
            <a:r>
              <a:rPr lang="es-ES" sz="1200" dirty="0" smtClean="0"/>
              <a:t>_____</a:t>
            </a:r>
          </a:p>
          <a:p>
            <a:pPr algn="ctr"/>
            <a:r>
              <a:rPr lang="es-ES" sz="1200" dirty="0" smtClean="0"/>
              <a:t>Arbustos:_________</a:t>
            </a:r>
            <a:endParaRPr lang="es-ES" sz="1200" dirty="0"/>
          </a:p>
          <a:p>
            <a:pPr algn="ctr"/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4932040" y="5877272"/>
            <a:ext cx="1872208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T________ e </a:t>
            </a:r>
            <a:r>
              <a:rPr lang="es-ES" dirty="0" err="1" smtClean="0"/>
              <a:t>E</a:t>
            </a:r>
            <a:r>
              <a:rPr lang="es-ES" dirty="0" smtClean="0"/>
              <a:t>________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7020272" y="5911713"/>
            <a:ext cx="1872208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Nas</a:t>
            </a:r>
            <a:r>
              <a:rPr lang="es-ES" dirty="0" smtClean="0"/>
              <a:t> zonas menos frías medran_____</a:t>
            </a:r>
            <a:endParaRPr lang="es-ES" dirty="0"/>
          </a:p>
        </p:txBody>
      </p:sp>
      <p:cxnSp>
        <p:nvCxnSpPr>
          <p:cNvPr id="10" name="9 Conector recto"/>
          <p:cNvCxnSpPr>
            <a:endCxn id="5" idx="0"/>
          </p:cNvCxnSpPr>
          <p:nvPr/>
        </p:nvCxnSpPr>
        <p:spPr>
          <a:xfrm>
            <a:off x="1475656" y="5517232"/>
            <a:ext cx="0" cy="36004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3644702" y="5551673"/>
            <a:ext cx="0" cy="36004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5652120" y="5517232"/>
            <a:ext cx="0" cy="36004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7956376" y="5551673"/>
            <a:ext cx="0" cy="36004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169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Vexetación</a:t>
            </a:r>
            <a:r>
              <a:rPr lang="es-ES" dirty="0" smtClean="0"/>
              <a:t>- clima oceánico</a:t>
            </a:r>
            <a:endParaRPr lang="es-ES" dirty="0"/>
          </a:p>
        </p:txBody>
      </p:sp>
      <p:pic>
        <p:nvPicPr>
          <p:cNvPr id="4" name="3 Marcador de contenido" descr="Bosque de hayas de Otzarreta. El haya no deja crecer otras plantas por Ana  Jorro | Fotografía | Turismo de Observació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0" y="1196752"/>
            <a:ext cx="295232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2 Rectángulo"/>
          <p:cNvSpPr/>
          <p:nvPr/>
        </p:nvSpPr>
        <p:spPr>
          <a:xfrm>
            <a:off x="3275856" y="1939694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>
                <a:effectLst/>
                <a:ea typeface="Calibri"/>
                <a:cs typeface="Times New Roman"/>
              </a:rPr>
              <a:t>Bosque de faias</a:t>
            </a:r>
          </a:p>
        </p:txBody>
      </p:sp>
      <p:sp>
        <p:nvSpPr>
          <p:cNvPr id="7" name="2 Rectángulo"/>
          <p:cNvSpPr/>
          <p:nvPr/>
        </p:nvSpPr>
        <p:spPr>
          <a:xfrm>
            <a:off x="5941184" y="3311422"/>
            <a:ext cx="2687568" cy="12432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smtClean="0">
                <a:effectLst/>
                <a:ea typeface="Calibri"/>
                <a:cs typeface="Times New Roman"/>
              </a:rPr>
              <a:t>Landa: </a:t>
            </a:r>
            <a:r>
              <a:rPr lang="es-ES" sz="1100" dirty="0" smtClean="0"/>
              <a:t>formación </a:t>
            </a:r>
            <a:r>
              <a:rPr lang="es-ES" sz="1100" dirty="0" err="1" smtClean="0"/>
              <a:t>vexetal</a:t>
            </a:r>
            <a:r>
              <a:rPr lang="es-ES" sz="1100" dirty="0" smtClean="0"/>
              <a:t>, a </a:t>
            </a:r>
            <a:r>
              <a:rPr lang="es-ES" sz="1100" dirty="0"/>
              <a:t>menudo espinosa </a:t>
            </a:r>
            <a:r>
              <a:rPr lang="es-ES" sz="1100" dirty="0" smtClean="0"/>
              <a:t>e </a:t>
            </a:r>
            <a:r>
              <a:rPr lang="es-ES" sz="1100" dirty="0"/>
              <a:t>pobre en especies</a:t>
            </a:r>
            <a:endParaRPr lang="es-ES" sz="1100" dirty="0" smtClean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smtClean="0">
                <a:ea typeface="Calibri"/>
                <a:cs typeface="Times New Roman"/>
              </a:rPr>
              <a:t>Formada principalmente por </a:t>
            </a:r>
            <a:r>
              <a:rPr lang="es-ES" sz="1100" dirty="0" err="1" smtClean="0">
                <a:ea typeface="Calibri"/>
                <a:cs typeface="Times New Roman"/>
              </a:rPr>
              <a:t>toxos</a:t>
            </a:r>
            <a:r>
              <a:rPr lang="es-ES" sz="1100" dirty="0" smtClean="0">
                <a:ea typeface="Calibri"/>
                <a:cs typeface="Times New Roman"/>
              </a:rPr>
              <a:t> e brezos.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pic>
        <p:nvPicPr>
          <p:cNvPr id="2052" name="Picture 4" descr="https://i1.wp.com/flordanabiza.com/wp-content/uploads/2018/04/23723379.jpg?fit=1024%2C6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3414"/>
            <a:ext cx="323877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Cesta de Brezo | Floristería Bourguign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41168"/>
            <a:ext cx="1431602" cy="143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/>
          <p:cNvSpPr/>
          <p:nvPr/>
        </p:nvSpPr>
        <p:spPr>
          <a:xfrm>
            <a:off x="4736105" y="6370320"/>
            <a:ext cx="2068143" cy="443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smtClean="0">
                <a:effectLst/>
                <a:ea typeface="Calibri"/>
                <a:cs typeface="Times New Roman"/>
              </a:rPr>
              <a:t>brezo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sp>
        <p:nvSpPr>
          <p:cNvPr id="12" name="2 Rectángulo"/>
          <p:cNvSpPr/>
          <p:nvPr/>
        </p:nvSpPr>
        <p:spPr>
          <a:xfrm>
            <a:off x="6956623" y="6380393"/>
            <a:ext cx="2068143" cy="443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err="1" smtClean="0">
                <a:effectLst/>
                <a:ea typeface="Calibri"/>
                <a:cs typeface="Times New Roman"/>
              </a:rPr>
              <a:t>toxo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pic>
        <p:nvPicPr>
          <p:cNvPr id="2057" name="Picture 9" descr="https://encrypted-tbn0.gstatic.com/images?q=tbn%3AANd9GcQXz4Fw-40zStl7PaF4pHpzKYZOtHgQRF8aMJZZBNHl2yr2jh_KdPMv77DkXbKOLwKt8IWND_w&amp;usqp=C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864" y="4666660"/>
            <a:ext cx="1703660" cy="17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 descr="Quercus robur, el roble carball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3" descr="Quercus robur, el roble carball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" y="3780846"/>
            <a:ext cx="3098180" cy="23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 de flecha"/>
          <p:cNvCxnSpPr/>
          <p:nvPr/>
        </p:nvCxnSpPr>
        <p:spPr>
          <a:xfrm flipH="1">
            <a:off x="2915816" y="2427374"/>
            <a:ext cx="648072" cy="42556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 Rectángulo"/>
          <p:cNvSpPr/>
          <p:nvPr/>
        </p:nvSpPr>
        <p:spPr>
          <a:xfrm>
            <a:off x="3307497" y="4177479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ea typeface="Calibri"/>
                <a:cs typeface="Times New Roman"/>
              </a:rPr>
              <a:t>Bosque de </a:t>
            </a:r>
            <a:r>
              <a:rPr lang="es-ES" sz="1100" dirty="0" err="1" smtClean="0">
                <a:ea typeface="Calibri"/>
                <a:cs typeface="Times New Roman"/>
              </a:rPr>
              <a:t>carballos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 flipH="1">
            <a:off x="2983461" y="4728387"/>
            <a:ext cx="648072" cy="42556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47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Vexetación</a:t>
            </a:r>
            <a:r>
              <a:rPr lang="es-ES" dirty="0" smtClean="0"/>
              <a:t>-Clima mediterráneo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9830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Rectángulo"/>
          <p:cNvSpPr/>
          <p:nvPr/>
        </p:nvSpPr>
        <p:spPr>
          <a:xfrm>
            <a:off x="1232223" y="3717032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ea typeface="Calibri"/>
                <a:cs typeface="Times New Roman"/>
              </a:rPr>
              <a:t>Bosque de </a:t>
            </a:r>
            <a:r>
              <a:rPr lang="es-ES" sz="1100" dirty="0" err="1" smtClean="0">
                <a:ea typeface="Calibri"/>
                <a:cs typeface="Times New Roman"/>
              </a:rPr>
              <a:t>aciñeiras</a:t>
            </a:r>
            <a:r>
              <a:rPr lang="es-ES" sz="1100" dirty="0" smtClean="0">
                <a:ea typeface="Calibri"/>
                <a:cs typeface="Times New Roman"/>
              </a:rPr>
              <a:t> (encinas en </a:t>
            </a:r>
            <a:r>
              <a:rPr lang="es-ES" sz="1100" dirty="0" err="1" smtClean="0">
                <a:ea typeface="Calibri"/>
                <a:cs typeface="Times New Roman"/>
              </a:rPr>
              <a:t>castelán</a:t>
            </a:r>
            <a:r>
              <a:rPr lang="es-ES" sz="1100" dirty="0" smtClean="0">
                <a:ea typeface="Calibri"/>
                <a:cs typeface="Times New Roman"/>
              </a:rPr>
              <a:t>)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pic>
        <p:nvPicPr>
          <p:cNvPr id="4102" name="Picture 6" descr="El dilema del alcorno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312368" cy="24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Rectángulo"/>
          <p:cNvSpPr/>
          <p:nvPr/>
        </p:nvSpPr>
        <p:spPr>
          <a:xfrm>
            <a:off x="5508104" y="3921244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ea typeface="Calibri"/>
                <a:cs typeface="Times New Roman"/>
              </a:rPr>
              <a:t>Bosque de </a:t>
            </a:r>
            <a:r>
              <a:rPr lang="es-ES" sz="1100" dirty="0" err="1" smtClean="0">
                <a:ea typeface="Calibri"/>
                <a:cs typeface="Times New Roman"/>
              </a:rPr>
              <a:t>sobreiras</a:t>
            </a:r>
            <a:r>
              <a:rPr lang="es-ES" sz="1100" dirty="0" smtClean="0">
                <a:ea typeface="Calibri"/>
                <a:cs typeface="Times New Roman"/>
              </a:rPr>
              <a:t> (alcornoque en </a:t>
            </a:r>
            <a:r>
              <a:rPr lang="es-ES" sz="1100" dirty="0" err="1" smtClean="0">
                <a:ea typeface="Calibri"/>
                <a:cs typeface="Times New Roman"/>
              </a:rPr>
              <a:t>castelán</a:t>
            </a:r>
            <a:r>
              <a:rPr lang="es-ES" sz="1100" dirty="0" smtClean="0">
                <a:ea typeface="Calibri"/>
                <a:cs typeface="Times New Roman"/>
              </a:rPr>
              <a:t>)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sp>
        <p:nvSpPr>
          <p:cNvPr id="4" name="AutoShape 8" descr="Propiedades del romero, planta medicinal ▷ Cortijuelo de San Beni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9" y="4593307"/>
            <a:ext cx="2353389" cy="138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/>
          <p:cNvSpPr/>
          <p:nvPr/>
        </p:nvSpPr>
        <p:spPr>
          <a:xfrm>
            <a:off x="612775" y="6240997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err="1" smtClean="0">
                <a:effectLst/>
                <a:ea typeface="Calibri"/>
                <a:cs typeface="Times New Roman"/>
              </a:rPr>
              <a:t>Romeu</a:t>
            </a:r>
            <a:r>
              <a:rPr lang="es-ES" sz="1100" dirty="0" smtClean="0">
                <a:effectLst/>
                <a:ea typeface="Calibri"/>
                <a:cs typeface="Times New Roman"/>
              </a:rPr>
              <a:t> (arbusto)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sp>
        <p:nvSpPr>
          <p:cNvPr id="3" name="AutoShape 2" descr="La flora de la sierra de La Cabrera 2. La jara | Rememb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89" y="472514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Rectángulo"/>
          <p:cNvSpPr/>
          <p:nvPr/>
        </p:nvSpPr>
        <p:spPr>
          <a:xfrm>
            <a:off x="6732240" y="5753317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smtClean="0">
                <a:effectLst/>
                <a:ea typeface="Calibri"/>
                <a:cs typeface="Times New Roman"/>
              </a:rPr>
              <a:t>Xara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9055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635" y="0"/>
            <a:ext cx="8229600" cy="1143000"/>
          </a:xfrm>
        </p:spPr>
        <p:txBody>
          <a:bodyPr/>
          <a:lstStyle/>
          <a:p>
            <a:r>
              <a:rPr lang="es-ES" dirty="0" err="1" smtClean="0"/>
              <a:t>Vexetación</a:t>
            </a:r>
            <a:r>
              <a:rPr lang="es-ES" dirty="0" smtClean="0"/>
              <a:t>-clima continental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227150" cy="316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ECOSISTEMAS: este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97" y="1124638"/>
            <a:ext cx="3196619" cy="212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Rectángulo"/>
          <p:cNvSpPr/>
          <p:nvPr/>
        </p:nvSpPr>
        <p:spPr>
          <a:xfrm>
            <a:off x="467544" y="5517232"/>
            <a:ext cx="3528392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effectLst/>
                <a:ea typeface="Calibri"/>
                <a:cs typeface="Times New Roman"/>
              </a:rPr>
              <a:t>Taigas: </a:t>
            </a:r>
            <a:r>
              <a:rPr lang="pt-BR" dirty="0" err="1" smtClean="0"/>
              <a:t>son</a:t>
            </a:r>
            <a:r>
              <a:rPr lang="pt-BR" dirty="0" smtClean="0"/>
              <a:t> </a:t>
            </a:r>
            <a:r>
              <a:rPr lang="pt-BR" dirty="0"/>
              <a:t>bosques de </a:t>
            </a:r>
            <a:r>
              <a:rPr lang="pt-BR" dirty="0" err="1"/>
              <a:t>folla</a:t>
            </a:r>
            <a:r>
              <a:rPr lang="pt-BR" dirty="0"/>
              <a:t> </a:t>
            </a:r>
            <a:r>
              <a:rPr lang="pt-BR" dirty="0" err="1"/>
              <a:t>perenne</a:t>
            </a:r>
            <a:r>
              <a:rPr lang="pt-BR" dirty="0"/>
              <a:t> formados por </a:t>
            </a:r>
            <a:r>
              <a:rPr lang="pt-BR" u="sng" dirty="0"/>
              <a:t>abetos e </a:t>
            </a:r>
            <a:r>
              <a:rPr lang="pt-BR" u="sng" dirty="0" err="1" smtClean="0"/>
              <a:t>piñeiros</a:t>
            </a:r>
            <a:r>
              <a:rPr lang="pt-BR" dirty="0"/>
              <a:t>.</a:t>
            </a:r>
            <a:endParaRPr lang="es-ES" dirty="0">
              <a:effectLst/>
              <a:ea typeface="Calibri"/>
              <a:cs typeface="Times New Roman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4734628" y="5690486"/>
            <a:ext cx="3966956" cy="1122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effectLst/>
                <a:ea typeface="Calibri"/>
                <a:cs typeface="Times New Roman"/>
              </a:rPr>
              <a:t>Estepas: </a:t>
            </a:r>
            <a:r>
              <a:rPr lang="pt-BR" dirty="0" err="1" smtClean="0"/>
              <a:t>son</a:t>
            </a:r>
            <a:r>
              <a:rPr lang="pt-BR" dirty="0" smtClean="0"/>
              <a:t> </a:t>
            </a:r>
            <a:r>
              <a:rPr lang="pt-BR" dirty="0" err="1"/>
              <a:t>chairas</a:t>
            </a:r>
            <a:r>
              <a:rPr lang="pt-BR" dirty="0"/>
              <a:t> de </a:t>
            </a:r>
            <a:r>
              <a:rPr lang="pt-BR" dirty="0" err="1"/>
              <a:t>terreos</a:t>
            </a:r>
            <a:r>
              <a:rPr lang="pt-BR" dirty="0"/>
              <a:t> pobres onde só </a:t>
            </a:r>
            <a:r>
              <a:rPr lang="pt-BR" dirty="0" err="1"/>
              <a:t>medran</a:t>
            </a:r>
            <a:r>
              <a:rPr lang="pt-BR" dirty="0"/>
              <a:t> </a:t>
            </a:r>
            <a:r>
              <a:rPr lang="pt-BR" dirty="0" err="1"/>
              <a:t>herbas</a:t>
            </a:r>
            <a:r>
              <a:rPr lang="pt-BR" dirty="0"/>
              <a:t>.</a:t>
            </a:r>
            <a:r>
              <a:rPr lang="es-ES" dirty="0"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s-ES" sz="1100" dirty="0">
              <a:effectLst/>
              <a:ea typeface="Calibri"/>
              <a:cs typeface="Times New Roman"/>
            </a:endParaRPr>
          </a:p>
        </p:txBody>
      </p:sp>
      <p:sp>
        <p:nvSpPr>
          <p:cNvPr id="4" name="AutoShape 6" descr="Estepa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97" y="3284983"/>
            <a:ext cx="3196619" cy="23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099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s-ES" dirty="0" smtClean="0"/>
              <a:t>Climas fríos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55697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Tundra: flora, fauna, clima, suelo y caracterís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388843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Tundra: Características del clima, flora y fauna de la tund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33" y="3356992"/>
            <a:ext cx="45005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76399" y="4433267"/>
            <a:ext cx="3231505" cy="14440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Tundra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zonas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menos frías 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medran musgos, liques e </a:t>
            </a:r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algúns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arbustos </a:t>
            </a:r>
            <a:r>
              <a:rPr lang="es-E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pequenos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597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Liques</a:t>
            </a:r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91266"/>
            <a:ext cx="8229600" cy="22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322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7265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RÍOS DE EUROPA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467544" y="1124744"/>
            <a:ext cx="4248472" cy="24482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Que ríos </a:t>
            </a:r>
            <a:r>
              <a:rPr lang="es-ES" dirty="0" err="1" smtClean="0"/>
              <a:t>hai</a:t>
            </a:r>
            <a:r>
              <a:rPr lang="es-ES" dirty="0" smtClean="0"/>
              <a:t> na </a:t>
            </a:r>
            <a:r>
              <a:rPr lang="es-ES" dirty="0" err="1" smtClean="0"/>
              <a:t>túa</a:t>
            </a:r>
            <a:r>
              <a:rPr lang="es-ES" dirty="0" smtClean="0"/>
              <a:t> zona?</a:t>
            </a:r>
          </a:p>
          <a:p>
            <a:pPr algn="ctr"/>
            <a:r>
              <a:rPr lang="es-ES" dirty="0" err="1" smtClean="0"/>
              <a:t>Coñeces</a:t>
            </a:r>
            <a:r>
              <a:rPr lang="es-ES" dirty="0" smtClean="0"/>
              <a:t> algún río europeo?</a:t>
            </a:r>
          </a:p>
          <a:p>
            <a:pPr algn="ctr"/>
            <a:r>
              <a:rPr lang="es-ES" dirty="0" smtClean="0"/>
              <a:t>E </a:t>
            </a:r>
            <a:r>
              <a:rPr lang="es-ES" dirty="0" err="1" smtClean="0"/>
              <a:t>noutros</a:t>
            </a:r>
            <a:r>
              <a:rPr lang="es-ES" dirty="0" smtClean="0"/>
              <a:t> continentes? 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39552" y="3752166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2"/>
              </a:rPr>
              <a:t>https://www.youtube.com/watch?v=DwaC3t-KUdk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15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CLIMOGRAMA</a:t>
            </a:r>
            <a:br>
              <a:rPr lang="es-ES" dirty="0" smtClean="0"/>
            </a:br>
            <a:r>
              <a:rPr lang="es-ES" dirty="0" smtClean="0"/>
              <a:t>17/11/2020</a:t>
            </a: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287836" cy="40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652120" y="2420888"/>
            <a:ext cx="720080" cy="2880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l/m2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2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dirty="0" smtClean="0"/>
              <a:t>Completa este </a:t>
            </a:r>
            <a:r>
              <a:rPr lang="es-ES" sz="4000" dirty="0" err="1" smtClean="0"/>
              <a:t>climograma</a:t>
            </a:r>
            <a:r>
              <a:rPr lang="es-ES" sz="4000" dirty="0" smtClean="0"/>
              <a:t> con os datos dados e averigua a que clima </a:t>
            </a:r>
            <a:r>
              <a:rPr lang="es-ES" sz="4000" dirty="0" err="1" smtClean="0"/>
              <a:t>pertencen</a:t>
            </a:r>
            <a:endParaRPr lang="es-ES" sz="4000" dirty="0"/>
          </a:p>
        </p:txBody>
      </p:sp>
      <p:sp>
        <p:nvSpPr>
          <p:cNvPr id="4" name="3 Rectángulo"/>
          <p:cNvSpPr/>
          <p:nvPr/>
        </p:nvSpPr>
        <p:spPr>
          <a:xfrm>
            <a:off x="179512" y="1988840"/>
            <a:ext cx="3744416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xaneiro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caeron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80 L/m2.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frebreiro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marzo 50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abril 40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xuño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xullo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menos de 10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L/m2.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agosto 10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setembro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outubro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case 120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novembro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70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decembro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algo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80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860032" y="1988840"/>
            <a:ext cx="3600400" cy="345638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xaneiro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10º C.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frebreiro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 marzo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15º 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abril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18º 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20º C</a:t>
            </a:r>
          </a:p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xuño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xullo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25º 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agosto 26º 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setembro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outubro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novembro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decembro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195736" y="5661248"/>
            <a:ext cx="5040560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Que clima representa este </a:t>
            </a:r>
            <a:r>
              <a:rPr lang="es-ES" dirty="0" err="1" smtClean="0"/>
              <a:t>climograma</a:t>
            </a:r>
            <a:r>
              <a:rPr lang="es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73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2573277"/>
            <a:ext cx="7851648" cy="1828800"/>
          </a:xfrm>
        </p:spPr>
        <p:txBody>
          <a:bodyPr/>
          <a:lstStyle/>
          <a:p>
            <a:r>
              <a:rPr lang="es-ES" dirty="0" smtClean="0"/>
              <a:t>RÍOS </a:t>
            </a:r>
            <a:br>
              <a:rPr lang="es-ES" dirty="0" smtClean="0"/>
            </a:br>
            <a:r>
              <a:rPr lang="es-ES" dirty="0" smtClean="0"/>
              <a:t>DE ESPAÑA</a:t>
            </a:r>
            <a:endParaRPr lang="es-ES" dirty="0"/>
          </a:p>
        </p:txBody>
      </p:sp>
      <p:pic>
        <p:nvPicPr>
          <p:cNvPr id="9220" name="Picture 4" descr="Río Ebro en Zaragoza: 86 opiniones y 92 f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4" t="-1" b="-1080"/>
          <a:stretch/>
        </p:blipFill>
        <p:spPr bwMode="auto">
          <a:xfrm>
            <a:off x="-1188640" y="-20533"/>
            <a:ext cx="5143224" cy="701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8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VOCABULARIO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b="1" dirty="0" err="1"/>
              <a:t>C</a:t>
            </a:r>
            <a:r>
              <a:rPr lang="pt-BR" sz="2800" b="1" dirty="0" err="1" smtClean="0"/>
              <a:t>orgo</a:t>
            </a:r>
            <a:endParaRPr lang="pt-BR" sz="2800" dirty="0"/>
          </a:p>
          <a:p>
            <a:pPr marL="0" indent="0" algn="just">
              <a:buNone/>
            </a:pPr>
            <a:r>
              <a:rPr lang="pt-BR" b="1" dirty="0" smtClean="0"/>
              <a:t>1</a:t>
            </a:r>
            <a:r>
              <a:rPr lang="pt-BR" dirty="0" smtClean="0"/>
              <a:t>Represa </a:t>
            </a:r>
            <a:r>
              <a:rPr lang="pt-BR" dirty="0"/>
              <a:t>natural ou artificial no curso </a:t>
            </a:r>
            <a:r>
              <a:rPr lang="pt-BR" dirty="0" err="1"/>
              <a:t>dun</a:t>
            </a:r>
            <a:r>
              <a:rPr lang="pt-BR" dirty="0"/>
              <a:t> </a:t>
            </a:r>
            <a:r>
              <a:rPr lang="pt-BR" dirty="0" err="1" smtClean="0"/>
              <a:t>río</a:t>
            </a:r>
            <a:r>
              <a:rPr lang="pt-BR" dirty="0" smtClean="0"/>
              <a:t>. </a:t>
            </a:r>
            <a:r>
              <a:rPr lang="pt-BR" i="1" dirty="0" smtClean="0"/>
              <a:t>Disque </a:t>
            </a:r>
            <a:r>
              <a:rPr lang="pt-BR" i="1" dirty="0"/>
              <a:t>no </a:t>
            </a:r>
            <a:r>
              <a:rPr lang="pt-BR" i="1" dirty="0" err="1"/>
              <a:t>corgo</a:t>
            </a:r>
            <a:r>
              <a:rPr lang="pt-BR" i="1" dirty="0"/>
              <a:t> </a:t>
            </a:r>
            <a:r>
              <a:rPr lang="pt-BR" i="1" dirty="0" err="1"/>
              <a:t>hai</a:t>
            </a:r>
            <a:r>
              <a:rPr lang="pt-BR" i="1" dirty="0"/>
              <a:t> unha </a:t>
            </a:r>
            <a:r>
              <a:rPr lang="pt-BR" i="1" dirty="0" err="1" smtClean="0"/>
              <a:t>troita</a:t>
            </a:r>
            <a:r>
              <a:rPr lang="pt-BR" i="1" dirty="0"/>
              <a:t> </a:t>
            </a:r>
            <a:r>
              <a:rPr lang="pt-BR" i="1" dirty="0" smtClean="0"/>
              <a:t>moi </a:t>
            </a:r>
            <a:r>
              <a:rPr lang="pt-BR" i="1" dirty="0" err="1"/>
              <a:t>vella</a:t>
            </a:r>
            <a:r>
              <a:rPr lang="pt-BR" i="1" dirty="0"/>
              <a:t> e </a:t>
            </a:r>
            <a:r>
              <a:rPr lang="pt-BR" i="1" dirty="0" err="1" smtClean="0"/>
              <a:t>moI</a:t>
            </a:r>
            <a:r>
              <a:rPr lang="pt-BR" i="1" dirty="0" smtClean="0"/>
              <a:t> grande</a:t>
            </a:r>
            <a:r>
              <a:rPr lang="pt-BR" i="1" dirty="0"/>
              <a:t>.</a:t>
            </a:r>
            <a:r>
              <a:rPr lang="pt-BR" dirty="0"/>
              <a:t> </a:t>
            </a:r>
            <a:r>
              <a:rPr lang="pt-BR" cap="all" dirty="0"/>
              <a:t>SINÓNIMOS  </a:t>
            </a:r>
            <a:r>
              <a:rPr lang="pt-BR" b="1" cap="all" dirty="0" err="1" smtClean="0">
                <a:hlinkClick r:id="rId2"/>
              </a:rPr>
              <a:t>poza</a:t>
            </a:r>
            <a:endParaRPr lang="pt-BR" b="1" cap="all" dirty="0" smtClean="0"/>
          </a:p>
          <a:p>
            <a:pPr marL="0" indent="0" algn="just">
              <a:buNone/>
            </a:pPr>
            <a:r>
              <a:rPr lang="pt-BR" b="1" dirty="0" smtClean="0"/>
              <a:t>2</a:t>
            </a:r>
            <a:r>
              <a:rPr lang="pt-BR" dirty="0" smtClean="0"/>
              <a:t>Oco </a:t>
            </a:r>
            <a:r>
              <a:rPr lang="pt-BR" dirty="0" err="1"/>
              <a:t>nunha</a:t>
            </a:r>
            <a:r>
              <a:rPr lang="pt-BR" dirty="0"/>
              <a:t> rocha ou </a:t>
            </a:r>
            <a:r>
              <a:rPr lang="pt-BR" dirty="0" err="1"/>
              <a:t>depresión</a:t>
            </a:r>
            <a:r>
              <a:rPr lang="pt-BR" dirty="0"/>
              <a:t> do </a:t>
            </a:r>
            <a:r>
              <a:rPr lang="pt-BR" dirty="0" err="1"/>
              <a:t>terreo</a:t>
            </a:r>
            <a:r>
              <a:rPr lang="pt-BR" dirty="0"/>
              <a:t>, que se enche de </a:t>
            </a:r>
            <a:r>
              <a:rPr lang="pt-BR" dirty="0" err="1"/>
              <a:t>auga</a:t>
            </a:r>
            <a:r>
              <a:rPr lang="pt-BR" dirty="0"/>
              <a:t> </a:t>
            </a:r>
            <a:r>
              <a:rPr lang="pt-BR" dirty="0" err="1"/>
              <a:t>cando</a:t>
            </a:r>
            <a:r>
              <a:rPr lang="pt-BR" dirty="0"/>
              <a:t> </a:t>
            </a:r>
            <a:r>
              <a:rPr lang="pt-BR" dirty="0" err="1"/>
              <a:t>chove.</a:t>
            </a:r>
            <a:r>
              <a:rPr lang="pt-BR" i="1" dirty="0" err="1"/>
              <a:t>Tiraban</a:t>
            </a:r>
            <a:r>
              <a:rPr lang="pt-BR" i="1" dirty="0"/>
              <a:t> pedras no </a:t>
            </a:r>
            <a:r>
              <a:rPr lang="pt-BR" i="1" dirty="0" err="1"/>
              <a:t>corgo</a:t>
            </a:r>
            <a:r>
              <a:rPr lang="pt-BR" i="1" dirty="0" smtClean="0"/>
              <a:t>.</a:t>
            </a:r>
          </a:p>
          <a:p>
            <a:pPr marL="0" indent="0" algn="just">
              <a:buNone/>
            </a:pPr>
            <a:r>
              <a:rPr lang="pt-BR" b="1" dirty="0" smtClean="0"/>
              <a:t>3</a:t>
            </a:r>
            <a:r>
              <a:rPr lang="pt-BR" dirty="0" smtClean="0"/>
              <a:t>Represa </a:t>
            </a:r>
            <a:r>
              <a:rPr lang="pt-BR" dirty="0"/>
              <a:t>natural ou artificial onde se </a:t>
            </a:r>
            <a:r>
              <a:rPr lang="pt-BR" dirty="0" err="1"/>
              <a:t>recollen</a:t>
            </a:r>
            <a:r>
              <a:rPr lang="pt-BR" dirty="0"/>
              <a:t> as </a:t>
            </a:r>
            <a:r>
              <a:rPr lang="pt-BR" dirty="0" err="1"/>
              <a:t>augas</a:t>
            </a:r>
            <a:r>
              <a:rPr lang="pt-BR" dirty="0"/>
              <a:t> destinadas a regar e, </a:t>
            </a:r>
            <a:r>
              <a:rPr lang="pt-BR" dirty="0" err="1"/>
              <a:t>tamén</a:t>
            </a:r>
            <a:r>
              <a:rPr lang="pt-BR" dirty="0"/>
              <a:t>, </a:t>
            </a:r>
            <a:r>
              <a:rPr lang="pt-BR" dirty="0" err="1"/>
              <a:t>canle</a:t>
            </a:r>
            <a:r>
              <a:rPr lang="pt-BR" dirty="0"/>
              <a:t> de </a:t>
            </a:r>
            <a:r>
              <a:rPr lang="pt-BR" dirty="0" err="1"/>
              <a:t>distribución</a:t>
            </a:r>
            <a:r>
              <a:rPr lang="pt-BR" dirty="0"/>
              <a:t> destas </a:t>
            </a:r>
            <a:r>
              <a:rPr lang="pt-BR" dirty="0" err="1"/>
              <a:t>augas</a:t>
            </a:r>
            <a:r>
              <a:rPr lang="pt-BR" dirty="0" smtClean="0"/>
              <a:t>. </a:t>
            </a:r>
            <a:r>
              <a:rPr lang="pt-BR" i="1" dirty="0" smtClean="0"/>
              <a:t>Temos </a:t>
            </a:r>
            <a:r>
              <a:rPr lang="pt-BR" i="1" dirty="0"/>
              <a:t>o </a:t>
            </a:r>
            <a:r>
              <a:rPr lang="pt-BR" i="1" dirty="0" err="1"/>
              <a:t>corgo</a:t>
            </a:r>
            <a:r>
              <a:rPr lang="pt-BR" i="1" dirty="0"/>
              <a:t> mediado.</a:t>
            </a:r>
            <a:r>
              <a:rPr lang="pt-BR" dirty="0"/>
              <a:t> </a:t>
            </a:r>
            <a:r>
              <a:rPr lang="pt-BR" cap="all" dirty="0"/>
              <a:t>SINÓNIMOS </a:t>
            </a:r>
            <a:r>
              <a:rPr lang="pt-BR" b="1" cap="all" dirty="0" err="1">
                <a:hlinkClick r:id="rId3"/>
              </a:rPr>
              <a:t>laga</a:t>
            </a:r>
            <a:r>
              <a:rPr lang="pt-BR" cap="all" dirty="0"/>
              <a:t>, </a:t>
            </a:r>
            <a:r>
              <a:rPr lang="pt-BR" b="1" cap="all" dirty="0" err="1" smtClean="0">
                <a:hlinkClick r:id="rId2"/>
              </a:rPr>
              <a:t>poza</a:t>
            </a:r>
            <a:r>
              <a:rPr lang="pt-BR" b="1" cap="all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3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es-ES" dirty="0" err="1" smtClean="0"/>
              <a:t>Vertente</a:t>
            </a:r>
            <a:r>
              <a:rPr lang="es-ES" dirty="0" smtClean="0"/>
              <a:t> cantábrica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883247"/>
              </p:ext>
            </p:extLst>
          </p:nvPr>
        </p:nvGraphicFramePr>
        <p:xfrm>
          <a:off x="2555776" y="4077072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462654"/>
              </p:ext>
            </p:extLst>
          </p:nvPr>
        </p:nvGraphicFramePr>
        <p:xfrm>
          <a:off x="4644008" y="1340768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671902"/>
              </p:ext>
            </p:extLst>
          </p:nvPr>
        </p:nvGraphicFramePr>
        <p:xfrm>
          <a:off x="179512" y="1268760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464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es-ES" dirty="0" err="1" smtClean="0"/>
              <a:t>Vertente</a:t>
            </a:r>
            <a:r>
              <a:rPr lang="es-ES" dirty="0" smtClean="0"/>
              <a:t> mediterránea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310494"/>
              </p:ext>
            </p:extLst>
          </p:nvPr>
        </p:nvGraphicFramePr>
        <p:xfrm>
          <a:off x="4283968" y="1772816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938968"/>
              </p:ext>
            </p:extLst>
          </p:nvPr>
        </p:nvGraphicFramePr>
        <p:xfrm>
          <a:off x="2411760" y="4149080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099622"/>
              </p:ext>
            </p:extLst>
          </p:nvPr>
        </p:nvGraphicFramePr>
        <p:xfrm>
          <a:off x="467544" y="1772816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2413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13373"/>
              </p:ext>
            </p:extLst>
          </p:nvPr>
        </p:nvGraphicFramePr>
        <p:xfrm>
          <a:off x="323528" y="764704"/>
          <a:ext cx="8219256" cy="5127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65" y="126876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611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866317"/>
              </p:ext>
            </p:extLst>
          </p:nvPr>
        </p:nvGraphicFramePr>
        <p:xfrm>
          <a:off x="395536" y="1052736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5068986" cy="1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826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054445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Mapa de Río Segu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2538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582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es-ES" dirty="0" err="1" smtClean="0"/>
              <a:t>Vertente</a:t>
            </a:r>
            <a:r>
              <a:rPr lang="es-ES" dirty="0" smtClean="0"/>
              <a:t> atlántica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162938"/>
              </p:ext>
            </p:extLst>
          </p:nvPr>
        </p:nvGraphicFramePr>
        <p:xfrm>
          <a:off x="4427984" y="1484784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553851"/>
              </p:ext>
            </p:extLst>
          </p:nvPr>
        </p:nvGraphicFramePr>
        <p:xfrm>
          <a:off x="598992" y="4077072"/>
          <a:ext cx="5485176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984709"/>
              </p:ext>
            </p:extLst>
          </p:nvPr>
        </p:nvGraphicFramePr>
        <p:xfrm>
          <a:off x="251520" y="1484784"/>
          <a:ext cx="4392488" cy="188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00" y="3856831"/>
            <a:ext cx="2096480" cy="151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1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r>
              <a:rPr lang="es-ES" dirty="0" smtClean="0"/>
              <a:t>vocabulario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fontAlgn="t"/>
            <a:r>
              <a:rPr lang="es-ES" b="1" dirty="0" err="1" smtClean="0"/>
              <a:t>Limnoloxía</a:t>
            </a:r>
            <a:r>
              <a:rPr lang="es-ES" b="1" dirty="0" smtClean="0"/>
              <a:t>: </a:t>
            </a:r>
            <a:r>
              <a:rPr lang="es-ES" dirty="0" smtClean="0"/>
              <a:t>é a ciencia </a:t>
            </a:r>
            <a:r>
              <a:rPr lang="es-ES" dirty="0"/>
              <a:t>que </a:t>
            </a:r>
            <a:r>
              <a:rPr lang="es-ES" dirty="0" err="1" smtClean="0"/>
              <a:t>estuda</a:t>
            </a:r>
            <a:r>
              <a:rPr lang="es-ES" dirty="0" smtClean="0"/>
              <a:t> os </a:t>
            </a:r>
            <a:r>
              <a:rPr lang="es-ES" dirty="0"/>
              <a:t>aspectos físicos </a:t>
            </a:r>
            <a:r>
              <a:rPr lang="es-ES" dirty="0" smtClean="0"/>
              <a:t>e </a:t>
            </a:r>
            <a:r>
              <a:rPr lang="es-ES" dirty="0" err="1" smtClean="0"/>
              <a:t>biolóxicos</a:t>
            </a:r>
            <a:r>
              <a:rPr lang="es-ES" dirty="0" smtClean="0"/>
              <a:t> dos </a:t>
            </a:r>
            <a:r>
              <a:rPr lang="es-ES" dirty="0"/>
              <a:t>ecosistemas de agua </a:t>
            </a:r>
            <a:r>
              <a:rPr lang="es-ES" dirty="0" smtClean="0"/>
              <a:t>doce</a:t>
            </a:r>
            <a:r>
              <a:rPr lang="es-ES" dirty="0"/>
              <a:t>, especialmente </a:t>
            </a:r>
            <a:r>
              <a:rPr lang="es-ES" dirty="0" smtClean="0"/>
              <a:t>os lagos.</a:t>
            </a:r>
            <a:endParaRPr lang="es-ES" dirty="0"/>
          </a:p>
          <a:p>
            <a:pPr algn="just"/>
            <a:r>
              <a:rPr lang="es-ES" dirty="0" err="1" smtClean="0"/>
              <a:t>Entomoloxía</a:t>
            </a:r>
            <a:r>
              <a:rPr lang="es-ES" dirty="0" smtClean="0"/>
              <a:t>: é a ciencia que </a:t>
            </a:r>
            <a:r>
              <a:rPr lang="es-ES" dirty="0" err="1" smtClean="0"/>
              <a:t>estuda</a:t>
            </a:r>
            <a:r>
              <a:rPr lang="es-ES" dirty="0" smtClean="0"/>
              <a:t> os insectos.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6544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5660"/>
            <a:ext cx="7999121" cy="616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7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CLIMA E VEXETACIÓN DE ESPAÑA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5470469" cy="361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6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Climas en España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258772"/>
              </p:ext>
            </p:extLst>
          </p:nvPr>
        </p:nvGraphicFramePr>
        <p:xfrm>
          <a:off x="457200" y="1935162"/>
          <a:ext cx="8147248" cy="4722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504"/>
                <a:gridCol w="2880440"/>
                <a:gridCol w="2736304"/>
              </a:tblGrid>
              <a:tr h="72618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Clima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 smtClean="0"/>
                        <a:t>Temperatura</a:t>
                      </a:r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Precipitacións</a:t>
                      </a:r>
                      <a:endParaRPr lang="es-ES" dirty="0"/>
                    </a:p>
                  </a:txBody>
                  <a:tcPr/>
                </a:tc>
              </a:tr>
              <a:tr h="726181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/>
                        <a:t>Oceánico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b="1" dirty="0" smtClean="0"/>
                        <a:t>Suaves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ao</a:t>
                      </a:r>
                      <a:r>
                        <a:rPr lang="es-ES" dirty="0" smtClean="0"/>
                        <a:t> longo do ano.</a:t>
                      </a:r>
                    </a:p>
                    <a:p>
                      <a:pPr algn="just"/>
                      <a:r>
                        <a:rPr lang="es-ES" dirty="0" smtClean="0"/>
                        <a:t>No verán frescas e no inverno </a:t>
                      </a:r>
                      <a:r>
                        <a:rPr lang="es-ES" dirty="0" err="1" smtClean="0"/>
                        <a:t>tempreados</a:t>
                      </a:r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 smtClean="0"/>
                        <a:t>Abundantes  e regulares</a:t>
                      </a:r>
                      <a:endParaRPr lang="es-ES" dirty="0"/>
                    </a:p>
                  </a:txBody>
                  <a:tcPr/>
                </a:tc>
              </a:tr>
              <a:tr h="726181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/>
                        <a:t>De Montaña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 err="1" smtClean="0"/>
                        <a:t>Moi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baixas</a:t>
                      </a:r>
                      <a:r>
                        <a:rPr lang="es-ES" dirty="0" smtClean="0"/>
                        <a:t> no inverno  e frescas no verán </a:t>
                      </a:r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 smtClean="0"/>
                        <a:t>Abundantes e no inverno </a:t>
                      </a:r>
                      <a:r>
                        <a:rPr lang="es-ES" dirty="0" err="1" smtClean="0"/>
                        <a:t>adoitan</a:t>
                      </a:r>
                      <a:r>
                        <a:rPr lang="es-ES" dirty="0" smtClean="0"/>
                        <a:t> ser en forma de </a:t>
                      </a:r>
                      <a:r>
                        <a:rPr lang="es-ES" dirty="0" err="1" smtClean="0"/>
                        <a:t>neve</a:t>
                      </a:r>
                      <a:r>
                        <a:rPr lang="es-ES" dirty="0" smtClean="0"/>
                        <a:t>.</a:t>
                      </a:r>
                      <a:endParaRPr lang="es-ES" dirty="0"/>
                    </a:p>
                  </a:txBody>
                  <a:tcPr/>
                </a:tc>
              </a:tr>
              <a:tr h="726181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/>
                        <a:t>Subtropical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 smtClean="0"/>
                        <a:t>Suaves todo o ano. </a:t>
                      </a:r>
                      <a:r>
                        <a:rPr lang="es-ES" dirty="0" err="1" smtClean="0"/>
                        <a:t>Sen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moita</a:t>
                      </a:r>
                      <a:r>
                        <a:rPr lang="es-ES" dirty="0" smtClean="0"/>
                        <a:t> variación </a:t>
                      </a:r>
                      <a:r>
                        <a:rPr lang="es-ES" dirty="0" err="1" smtClean="0"/>
                        <a:t>nas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estacións</a:t>
                      </a:r>
                      <a:r>
                        <a:rPr lang="es-ES" dirty="0" smtClean="0"/>
                        <a:t>.</a:t>
                      </a:r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 err="1" smtClean="0"/>
                        <a:t>Chove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máis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nas</a:t>
                      </a:r>
                      <a:r>
                        <a:rPr lang="es-ES" dirty="0" smtClean="0"/>
                        <a:t> illas do norte.</a:t>
                      </a:r>
                      <a:endParaRPr lang="es-ES" dirty="0"/>
                    </a:p>
                  </a:txBody>
                  <a:tcPr/>
                </a:tc>
              </a:tr>
              <a:tr h="1253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Mediterráneo</a:t>
                      </a:r>
                    </a:p>
                    <a:p>
                      <a:pPr algn="ctr"/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s-ES" dirty="0" smtClean="0"/>
                        <a:t>Típico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s-ES" dirty="0" smtClean="0"/>
                        <a:t>Interior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s-ES" dirty="0" smtClean="0"/>
                        <a:t>Secano</a:t>
                      </a:r>
                      <a:r>
                        <a:rPr lang="es-ES" baseline="0" dirty="0" smtClean="0"/>
                        <a:t> </a:t>
                      </a:r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99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Autofit/>
          </a:bodyPr>
          <a:lstStyle/>
          <a:p>
            <a:r>
              <a:rPr lang="es-ES" sz="4000" dirty="0" err="1" smtClean="0"/>
              <a:t>Vexetación</a:t>
            </a:r>
            <a:r>
              <a:rPr lang="es-ES" sz="4000" dirty="0" smtClean="0"/>
              <a:t> en </a:t>
            </a:r>
            <a:r>
              <a:rPr lang="es-ES" sz="4000" dirty="0" smtClean="0"/>
              <a:t>España- Clima oceánico</a:t>
            </a:r>
            <a:endParaRPr lang="es-ES" sz="4000" dirty="0"/>
          </a:p>
        </p:txBody>
      </p:sp>
      <p:pic>
        <p:nvPicPr>
          <p:cNvPr id="2050" name="Picture 2" descr="LOS CLIMAS DE ESPAÑA: CLIMA OCEAN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8" y="3068960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acterísticas y formación del clima oceán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52288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92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Vexetación</a:t>
            </a:r>
            <a:r>
              <a:rPr lang="es-ES" dirty="0" smtClean="0"/>
              <a:t>- clima oceánico</a:t>
            </a:r>
            <a:endParaRPr lang="es-ES" dirty="0"/>
          </a:p>
        </p:txBody>
      </p:sp>
      <p:pic>
        <p:nvPicPr>
          <p:cNvPr id="4" name="3 Marcador de contenido" descr="Bosque de hayas de Otzarreta. El haya no deja crecer otras plantas por Ana  Jorro | Fotografía | Turismo de Observació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0" y="1196752"/>
            <a:ext cx="295232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2 Rectángulo"/>
          <p:cNvSpPr/>
          <p:nvPr/>
        </p:nvSpPr>
        <p:spPr>
          <a:xfrm>
            <a:off x="3275856" y="1939694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>
                <a:effectLst/>
                <a:ea typeface="Calibri"/>
                <a:cs typeface="Times New Roman"/>
              </a:rPr>
              <a:t>Bosque de faias</a:t>
            </a:r>
          </a:p>
        </p:txBody>
      </p:sp>
      <p:sp>
        <p:nvSpPr>
          <p:cNvPr id="7" name="2 Rectángulo"/>
          <p:cNvSpPr/>
          <p:nvPr/>
        </p:nvSpPr>
        <p:spPr>
          <a:xfrm>
            <a:off x="5941184" y="3311422"/>
            <a:ext cx="2879288" cy="1022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smtClean="0">
                <a:effectLst/>
                <a:ea typeface="Calibri"/>
                <a:cs typeface="Times New Roman"/>
              </a:rPr>
              <a:t>Landa: </a:t>
            </a:r>
            <a:r>
              <a:rPr lang="es-ES" sz="1100" dirty="0" smtClean="0"/>
              <a:t>formación </a:t>
            </a:r>
            <a:r>
              <a:rPr lang="es-ES" sz="1100" dirty="0" err="1" smtClean="0"/>
              <a:t>vexetal</a:t>
            </a:r>
            <a:r>
              <a:rPr lang="es-ES" sz="1100" dirty="0" smtClean="0"/>
              <a:t>, a </a:t>
            </a:r>
            <a:r>
              <a:rPr lang="es-ES" sz="1100" dirty="0"/>
              <a:t>menudo espinosa </a:t>
            </a:r>
            <a:r>
              <a:rPr lang="es-ES" sz="1100" dirty="0" smtClean="0"/>
              <a:t>e </a:t>
            </a:r>
            <a:r>
              <a:rPr lang="es-ES" sz="1100" dirty="0"/>
              <a:t>pobre en </a:t>
            </a:r>
            <a:r>
              <a:rPr lang="es-ES" sz="1100" dirty="0" smtClean="0"/>
              <a:t>especies</a:t>
            </a:r>
            <a:r>
              <a:rPr lang="es-ES" sz="1100" dirty="0" smtClean="0">
                <a:cs typeface="Times New Roman"/>
              </a:rPr>
              <a:t>. </a:t>
            </a:r>
            <a:r>
              <a:rPr lang="es-ES" sz="1100" dirty="0" smtClean="0">
                <a:ea typeface="Calibri"/>
                <a:cs typeface="Times New Roman"/>
              </a:rPr>
              <a:t>Formada </a:t>
            </a:r>
            <a:r>
              <a:rPr lang="es-ES" sz="1100" dirty="0" smtClean="0">
                <a:ea typeface="Calibri"/>
                <a:cs typeface="Times New Roman"/>
              </a:rPr>
              <a:t>principalmente por </a:t>
            </a:r>
            <a:r>
              <a:rPr lang="es-ES" sz="1100" dirty="0" err="1" smtClean="0">
                <a:ea typeface="Calibri"/>
                <a:cs typeface="Times New Roman"/>
              </a:rPr>
              <a:t>toxos</a:t>
            </a:r>
            <a:r>
              <a:rPr lang="es-ES" sz="1100" dirty="0" smtClean="0">
                <a:ea typeface="Calibri"/>
                <a:cs typeface="Times New Roman"/>
              </a:rPr>
              <a:t> e brezos.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pic>
        <p:nvPicPr>
          <p:cNvPr id="2052" name="Picture 4" descr="https://i1.wp.com/flordanabiza.com/wp-content/uploads/2018/04/23723379.jpg?fit=1024%2C6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3414"/>
            <a:ext cx="323877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Cesta de Brezo | Floristería Bourguign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2 Rectángulo"/>
          <p:cNvSpPr/>
          <p:nvPr/>
        </p:nvSpPr>
        <p:spPr>
          <a:xfrm>
            <a:off x="6660232" y="5117406"/>
            <a:ext cx="2068143" cy="443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 smtClean="0">
                <a:ea typeface="Calibri"/>
                <a:cs typeface="Times New Roman"/>
              </a:rPr>
              <a:t>Castaño 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sp>
        <p:nvSpPr>
          <p:cNvPr id="8" name="AutoShape 11" descr="Quercus robur, el roble carball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3" descr="Quercus robur, el roble carball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" y="3780846"/>
            <a:ext cx="3098180" cy="23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 de flecha"/>
          <p:cNvCxnSpPr/>
          <p:nvPr/>
        </p:nvCxnSpPr>
        <p:spPr>
          <a:xfrm flipH="1">
            <a:off x="2915816" y="2427374"/>
            <a:ext cx="648072" cy="42556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 Rectángulo"/>
          <p:cNvSpPr/>
          <p:nvPr/>
        </p:nvSpPr>
        <p:spPr>
          <a:xfrm>
            <a:off x="3396600" y="3822897"/>
            <a:ext cx="225552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 dirty="0">
                <a:effectLst/>
                <a:ea typeface="Calibri"/>
                <a:cs typeface="Times New Roman"/>
              </a:rPr>
              <a:t>Bosque de </a:t>
            </a:r>
            <a:r>
              <a:rPr lang="es-ES" sz="1100" dirty="0" err="1" smtClean="0">
                <a:ea typeface="Calibri"/>
                <a:cs typeface="Times New Roman"/>
              </a:rPr>
              <a:t>carballos</a:t>
            </a:r>
            <a:endParaRPr lang="es-ES" sz="1100" dirty="0">
              <a:effectLst/>
              <a:ea typeface="Calibri"/>
              <a:cs typeface="Times New Roman"/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 flipH="1">
            <a:off x="2931071" y="4334373"/>
            <a:ext cx="648072" cy="42556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O castiñeiro. Castanea sativa. Os soutos. A vida nos ríos galegos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4547154"/>
            <a:ext cx="1512168" cy="202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20 Conector recto de flecha"/>
          <p:cNvCxnSpPr/>
          <p:nvPr/>
        </p:nvCxnSpPr>
        <p:spPr>
          <a:xfrm flipH="1">
            <a:off x="6336196" y="5151385"/>
            <a:ext cx="648072" cy="42556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111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492664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Vexetación</a:t>
            </a:r>
            <a:r>
              <a:rPr lang="es-ES" dirty="0" smtClean="0"/>
              <a:t>- Clima de montaña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248472" cy="279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809777" cy="210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Abeto rojo, una conífera perfecta para jardines rúst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26" y="126876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431682" y="2502247"/>
            <a:ext cx="1524322" cy="377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Abeto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2454052" y="6226252"/>
            <a:ext cx="1499989" cy="48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Carballo</a:t>
            </a:r>
            <a:endParaRPr lang="es-ES" dirty="0"/>
          </a:p>
        </p:txBody>
      </p:sp>
      <p:pic>
        <p:nvPicPr>
          <p:cNvPr id="4103" name="Picture 7" descr="Los pinos negros del Pirineo se expanden con mayor rapidez de la habitual  por el cambio glob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4517503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499051" y="5102729"/>
            <a:ext cx="1847850" cy="629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Pino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2358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Vexetación</a:t>
            </a:r>
            <a:r>
              <a:rPr lang="es-ES" dirty="0" smtClean="0"/>
              <a:t>- Clima subtropical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11429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3140968"/>
            <a:ext cx="3024336" cy="576064"/>
          </a:xfrm>
          <a:prstGeom prst="rect">
            <a:avLst/>
          </a:prstGeom>
          <a:solidFill>
            <a:srgbClr val="FF993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Pino canario</a:t>
            </a:r>
            <a:endParaRPr lang="es-ES" dirty="0"/>
          </a:p>
        </p:txBody>
      </p:sp>
      <p:sp>
        <p:nvSpPr>
          <p:cNvPr id="5" name="AutoShape 4" descr="De dónde vienen las tabaibas? - La Provin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6004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004048" y="3717032"/>
            <a:ext cx="3024336" cy="576064"/>
          </a:xfrm>
          <a:prstGeom prst="rect">
            <a:avLst/>
          </a:prstGeom>
          <a:solidFill>
            <a:srgbClr val="FF993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Tabaibas</a:t>
            </a:r>
            <a:endParaRPr lang="es-ES" dirty="0"/>
          </a:p>
        </p:txBody>
      </p:sp>
      <p:pic>
        <p:nvPicPr>
          <p:cNvPr id="5127" name="Picture 7" descr="Canarias - Wikipedia, la enciclopedia li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5510361" cy="20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93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r>
              <a:rPr lang="es-ES" sz="3200" dirty="0" smtClean="0"/>
              <a:t>Que clima español representa este </a:t>
            </a:r>
            <a:r>
              <a:rPr lang="es-ES" sz="3200" dirty="0" err="1" smtClean="0"/>
              <a:t>climograma</a:t>
            </a:r>
            <a:r>
              <a:rPr lang="es-ES" sz="3200" dirty="0" smtClean="0"/>
              <a:t>?</a:t>
            </a:r>
            <a:br>
              <a:rPr lang="es-ES" sz="3200" dirty="0" smtClean="0"/>
            </a:br>
            <a:r>
              <a:rPr lang="es-ES" sz="3200" dirty="0" smtClean="0"/>
              <a:t>Deberes 30-11</a:t>
            </a:r>
            <a:br>
              <a:rPr lang="es-ES" sz="3200" dirty="0" smtClean="0"/>
            </a:br>
            <a:endParaRPr lang="es-ES" sz="3200" dirty="0"/>
          </a:p>
        </p:txBody>
      </p:sp>
      <p:sp>
        <p:nvSpPr>
          <p:cNvPr id="5" name="4 Rectángulo"/>
          <p:cNvSpPr/>
          <p:nvPr/>
        </p:nvSpPr>
        <p:spPr>
          <a:xfrm>
            <a:off x="611560" y="1988840"/>
            <a:ext cx="3744416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xaneiro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caeron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L/m2.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frebreiro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marzo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abril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xuño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xullo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menos de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L/m2.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agosto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setembro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outubro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case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novembro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decembro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algo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L/m2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44008" y="1988840"/>
            <a:ext cx="3600400" cy="345638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xaneiro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15º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frebreiro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 marzo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18º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abril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º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22º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xuño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xullo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º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agosto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28º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setembro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outubro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novembro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decembro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75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Completa- Clima Mediterráneo</a:t>
            </a:r>
            <a:br>
              <a:rPr lang="es-ES" dirty="0" smtClean="0"/>
            </a:br>
            <a:r>
              <a:rPr lang="es-ES" dirty="0" smtClean="0"/>
              <a:t>1-12-2020 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409903"/>
              </p:ext>
            </p:extLst>
          </p:nvPr>
        </p:nvGraphicFramePr>
        <p:xfrm>
          <a:off x="457200" y="1935162"/>
          <a:ext cx="8147248" cy="4086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  <a:gridCol w="2036812"/>
              </a:tblGrid>
              <a:tr h="1021532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Clima</a:t>
                      </a:r>
                      <a:r>
                        <a:rPr lang="es-ES" baseline="0" dirty="0" smtClean="0"/>
                        <a:t>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Temperatura </a:t>
                      </a:r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Precipitacións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Vexetación</a:t>
                      </a:r>
                      <a:endParaRPr lang="es-E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021532">
                <a:tc>
                  <a:txBody>
                    <a:bodyPr/>
                    <a:lstStyle/>
                    <a:p>
                      <a:r>
                        <a:rPr lang="es-ES" dirty="0" smtClean="0"/>
                        <a:t>Mediterráneo Típico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021532">
                <a:tc>
                  <a:txBody>
                    <a:bodyPr/>
                    <a:lstStyle/>
                    <a:p>
                      <a:r>
                        <a:rPr lang="es-ES" dirty="0" smtClean="0"/>
                        <a:t>Mediterráneo  de Interior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021532">
                <a:tc>
                  <a:txBody>
                    <a:bodyPr/>
                    <a:lstStyle/>
                    <a:p>
                      <a:r>
                        <a:rPr lang="es-ES" dirty="0" smtClean="0"/>
                        <a:t>Mediterráneo  Seco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710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Ordenadores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Kahoot</a:t>
            </a:r>
            <a:r>
              <a:rPr lang="es-ES" dirty="0" smtClean="0"/>
              <a:t>: RÍOS DE ESPAÑA:</a:t>
            </a:r>
          </a:p>
          <a:p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create.kahoot.it/details/rios-espana-sociales-6-primaria/9fbf8834-0621-491d-87e3-3d8e343d31b3</a:t>
            </a:r>
            <a:endParaRPr lang="es-ES" dirty="0" smtClean="0"/>
          </a:p>
          <a:p>
            <a:r>
              <a:rPr lang="es-ES" dirty="0"/>
              <a:t>Ficha interactiva: </a:t>
            </a:r>
            <a:r>
              <a:rPr lang="es-ES" dirty="0">
                <a:hlinkClick r:id="rId3"/>
              </a:rPr>
              <a:t>https://</a:t>
            </a:r>
            <a:r>
              <a:rPr lang="es-ES" dirty="0" smtClean="0">
                <a:hlinkClick r:id="rId3"/>
              </a:rPr>
              <a:t>es.liveworksheets.com/worksheets/es/Ciencias_Sociales/Mapa_f%C3%ADsico_de_Espa%C3%B1a/Relieve_y_r%C3%ADos_de_Espa%C3%B1a_ac15921lv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53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802348"/>
              </p:ext>
            </p:extLst>
          </p:nvPr>
        </p:nvGraphicFramePr>
        <p:xfrm>
          <a:off x="179512" y="260648"/>
          <a:ext cx="835292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El Ródano – Dosenbic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22" y="4221088"/>
            <a:ext cx="2574906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e/ef/Po_bacino_idrografic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36" y="4293096"/>
            <a:ext cx="25534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ÍO EBRO: ¿Dónde nace?, ubicación, caudal, afluentes y mucho má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2" name="Picture 8" descr="Ebro - Wikipedia, la enciclopedia lib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1" y="4179708"/>
            <a:ext cx="27146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1403648" y="335699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4283968" y="335699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7308304" y="335699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6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Actividade</a:t>
            </a:r>
            <a:r>
              <a:rPr lang="es-ES" dirty="0" smtClean="0"/>
              <a:t>: Por </a:t>
            </a:r>
            <a:r>
              <a:rPr lang="es-ES" dirty="0" err="1" smtClean="0"/>
              <a:t>unhas</a:t>
            </a:r>
            <a:r>
              <a:rPr lang="es-ES" dirty="0" smtClean="0"/>
              <a:t> </a:t>
            </a:r>
            <a:r>
              <a:rPr lang="es-ES" dirty="0" err="1" smtClean="0"/>
              <a:t>augas</a:t>
            </a:r>
            <a:r>
              <a:rPr lang="es-ES" dirty="0"/>
              <a:t> </a:t>
            </a:r>
            <a:r>
              <a:rPr lang="es-ES" dirty="0" err="1" smtClean="0"/>
              <a:t>limpas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Crea un </a:t>
            </a:r>
            <a:r>
              <a:rPr lang="es-ES" b="1" dirty="0" smtClean="0"/>
              <a:t>cartel publicitario</a:t>
            </a:r>
            <a:r>
              <a:rPr lang="es-ES" dirty="0" smtClean="0"/>
              <a:t> que anime á </a:t>
            </a:r>
            <a:r>
              <a:rPr lang="es-ES" dirty="0" err="1" smtClean="0"/>
              <a:t>poboación</a:t>
            </a:r>
            <a:r>
              <a:rPr lang="es-ES" dirty="0" smtClean="0"/>
              <a:t> a </a:t>
            </a:r>
            <a:r>
              <a:rPr lang="es-ES" dirty="0" err="1" smtClean="0"/>
              <a:t>coidar</a:t>
            </a:r>
            <a:r>
              <a:rPr lang="es-ES" dirty="0" smtClean="0"/>
              <a:t> as </a:t>
            </a:r>
            <a:r>
              <a:rPr lang="es-ES" dirty="0" err="1" smtClean="0"/>
              <a:t>augas</a:t>
            </a:r>
            <a:r>
              <a:rPr lang="es-ES" dirty="0" smtClean="0"/>
              <a:t> dos </a:t>
            </a:r>
            <a:r>
              <a:rPr lang="es-ES" dirty="0" err="1" smtClean="0"/>
              <a:t>seus</a:t>
            </a:r>
            <a:r>
              <a:rPr lang="es-ES" dirty="0" smtClean="0"/>
              <a:t> ríos, lagos e mares.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Contaminación de ríos: Adif </a:t>
            </a:r>
          </a:p>
          <a:p>
            <a:pPr marL="0" indent="0">
              <a:buNone/>
            </a:pPr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www.lavozdegalicia.es/noticia/ourense/2020/08/04/adif-tira-rio-sil-dos-vagones-tren-descarrilado/00031596550110914661516.htm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240506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41504"/>
            <a:ext cx="28003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52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880624"/>
              </p:ext>
            </p:extLst>
          </p:nvPr>
        </p:nvGraphicFramePr>
        <p:xfrm>
          <a:off x="457200" y="333375"/>
          <a:ext cx="7211144" cy="1583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El blog de Lucía: LOS RÍOS Y SUS CARACTERÍSTIC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988840"/>
            <a:ext cx="604867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033667"/>
              </p:ext>
            </p:extLst>
          </p:nvPr>
        </p:nvGraphicFramePr>
        <p:xfrm>
          <a:off x="107504" y="333375"/>
          <a:ext cx="8424936" cy="1583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670018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2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472828"/>
              </p:ext>
            </p:extLst>
          </p:nvPr>
        </p:nvGraphicFramePr>
        <p:xfrm>
          <a:off x="601216" y="333375"/>
          <a:ext cx="7571184" cy="2087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Mapa del río Volg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4824536" cy="40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325283"/>
              </p:ext>
            </p:extLst>
          </p:nvPr>
        </p:nvGraphicFramePr>
        <p:xfrm>
          <a:off x="457200" y="333375"/>
          <a:ext cx="7211144" cy="1943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7"/>
            <a:ext cx="7200800" cy="39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23928" y="1371600"/>
            <a:ext cx="4461120" cy="3137520"/>
          </a:xfrm>
        </p:spPr>
        <p:txBody>
          <a:bodyPr>
            <a:normAutofit/>
          </a:bodyPr>
          <a:lstStyle/>
          <a:p>
            <a:r>
              <a:rPr lang="es-ES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CLIMAS E VEXETACIÓN EN EUROPA</a:t>
            </a:r>
            <a:endParaRPr lang="es-ES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44" name="Picture 4" descr="https://upload.wikimedia.org/wikipedia/commons/thumb/6/6d/Forest_on_Barro_Colorado.png/300px-Forest_on_Barro_Colora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27384"/>
            <a:ext cx="522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867</Words>
  <Application>Microsoft Office PowerPoint</Application>
  <PresentationFormat>Presentación en pantalla (4:3)</PresentationFormat>
  <Paragraphs>243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Flujo</vt:lpstr>
      <vt:lpstr>As augas e os climas de Europa</vt:lpstr>
      <vt:lpstr>RÍOS DE EUROPA</vt:lpstr>
      <vt:lpstr>vocabulario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CLIMAS E VEXETACIÓN EN EUROPA</vt:lpstr>
      <vt:lpstr>Tipos de climas en Europa</vt:lpstr>
      <vt:lpstr>Busca nun mapa estes lugares e di que clima crees que teñen:</vt:lpstr>
      <vt:lpstr>Climograma</vt:lpstr>
      <vt:lpstr>ESQUEMA VEXETACIÓN EUROPA</vt:lpstr>
      <vt:lpstr>ESQUEMA. Copiar e completar na libreta</vt:lpstr>
      <vt:lpstr>Vexetación- clima oceánico</vt:lpstr>
      <vt:lpstr>Vexetación-Clima mediterráneo</vt:lpstr>
      <vt:lpstr>Vexetación-clima continental</vt:lpstr>
      <vt:lpstr>Climas fríos</vt:lpstr>
      <vt:lpstr>Liques</vt:lpstr>
      <vt:lpstr>CLIMOGRAMA 17/11/2020</vt:lpstr>
      <vt:lpstr>Completa este climograma con os datos dados e averigua a que clima pertencen</vt:lpstr>
      <vt:lpstr>RÍOS  DE ESPAÑA</vt:lpstr>
      <vt:lpstr>VOCABULARIO</vt:lpstr>
      <vt:lpstr>Vertente cantábrica</vt:lpstr>
      <vt:lpstr>Vertente mediterránea</vt:lpstr>
      <vt:lpstr>Presentación de PowerPoint</vt:lpstr>
      <vt:lpstr>Presentación de PowerPoint</vt:lpstr>
      <vt:lpstr>Presentación de PowerPoint</vt:lpstr>
      <vt:lpstr>Vertente atlántica</vt:lpstr>
      <vt:lpstr>Presentación de PowerPoint</vt:lpstr>
      <vt:lpstr>CLIMA E VEXETACIÓN DE ESPAÑA</vt:lpstr>
      <vt:lpstr>Climas en España</vt:lpstr>
      <vt:lpstr>Vexetación en España- Clima oceánico</vt:lpstr>
      <vt:lpstr>Vexetación- clima oceánico</vt:lpstr>
      <vt:lpstr>Vexetación- Clima de montaña</vt:lpstr>
      <vt:lpstr>Vexetación- Clima subtropical</vt:lpstr>
      <vt:lpstr>Que clima español representa este climograma? Deberes 30-11 </vt:lpstr>
      <vt:lpstr>Completa- Clima Mediterráneo 1-12-2020 </vt:lpstr>
      <vt:lpstr>Ordenadores</vt:lpstr>
      <vt:lpstr>Actividade: Por unhas augas limpas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augas e os climas de Europa</dc:title>
  <dc:creator>judy San</dc:creator>
  <cp:lastModifiedBy>judy San</cp:lastModifiedBy>
  <cp:revision>46</cp:revision>
  <dcterms:created xsi:type="dcterms:W3CDTF">2020-09-17T07:17:02Z</dcterms:created>
  <dcterms:modified xsi:type="dcterms:W3CDTF">2020-11-29T11:13:35Z</dcterms:modified>
</cp:coreProperties>
</file>