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</p:sldIdLst>
  <p:sldSz cx="13004800" cy="2438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460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Futura Condensed"/>
      </a:defRPr>
    </a:lvl1pPr>
    <a:lvl2pPr marL="0" marR="0" indent="342900" algn="ctr" defTabSz="1460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Futura Condensed"/>
      </a:defRPr>
    </a:lvl2pPr>
    <a:lvl3pPr marL="0" marR="0" indent="685800" algn="ctr" defTabSz="1460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Futura Condensed"/>
      </a:defRPr>
    </a:lvl3pPr>
    <a:lvl4pPr marL="0" marR="0" indent="1028700" algn="ctr" defTabSz="1460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Futura Condensed"/>
      </a:defRPr>
    </a:lvl4pPr>
    <a:lvl5pPr marL="0" marR="0" indent="1371600" algn="ctr" defTabSz="1460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Futura Condensed"/>
      </a:defRPr>
    </a:lvl5pPr>
    <a:lvl6pPr marL="0" marR="0" indent="1714500" algn="ctr" defTabSz="1460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Futura Condensed"/>
      </a:defRPr>
    </a:lvl6pPr>
    <a:lvl7pPr marL="0" marR="0" indent="2057400" algn="ctr" defTabSz="1460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Futura Condensed"/>
      </a:defRPr>
    </a:lvl7pPr>
    <a:lvl8pPr marL="0" marR="0" indent="2400300" algn="ctr" defTabSz="1460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Futura Condensed"/>
      </a:defRPr>
    </a:lvl8pPr>
    <a:lvl9pPr marL="0" marR="0" indent="2743200" algn="ctr" defTabSz="1460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000" u="none" kumimoji="0" normalizeH="0">
        <a:ln>
          <a:noFill/>
        </a:ln>
        <a:solidFill>
          <a:srgbClr val="FFFFFF"/>
        </a:solidFill>
        <a:effectLst/>
        <a:uFillTx/>
        <a:latin typeface="+mj-lt"/>
        <a:ea typeface="+mj-ea"/>
        <a:cs typeface="+mj-cs"/>
        <a:sym typeface="Futura Condensed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4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14605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14605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14605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14605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14605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14605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14605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14605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14605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/>
          <p:nvPr>
            <p:ph type="title"/>
          </p:nvPr>
        </p:nvSpPr>
        <p:spPr>
          <a:xfrm>
            <a:off x="1270000" y="304800"/>
            <a:ext cx="10464800" cy="1524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3" name="Nivel de texto 1…"/>
          <p:cNvSpPr txBox="1"/>
          <p:nvPr>
            <p:ph type="body" idx="1"/>
          </p:nvPr>
        </p:nvSpPr>
        <p:spPr>
          <a:xfrm>
            <a:off x="1270000" y="2603500"/>
            <a:ext cx="10464800" cy="19989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/>
          <p:nvPr>
            <p:ph type="sldNum" sz="quarter" idx="2"/>
          </p:nvPr>
        </p:nvSpPr>
        <p:spPr>
          <a:xfrm>
            <a:off x="6219254" y="23729950"/>
            <a:ext cx="313979" cy="4116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normAutofit fontScale="100000" lnSpcReduction="0"/>
          </a:bodyPr>
          <a:lstStyle>
            <a:lvl1pPr algn="l">
              <a:spcBef>
                <a:spcPts val="6000"/>
              </a:spcBef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3"/>
  </p:sldLayoutIdLst>
  <p:transition xmlns:p14="http://schemas.microsoft.com/office/powerpoint/2010/main" spd="med" advClick="1"/>
  <p:txStyles>
    <p:titleStyle>
      <a:lvl1pPr marL="0" marR="0" indent="0" algn="ctr" defTabSz="1460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-244" strike="noStrike" sz="93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0" dist="12700" dir="5400000">
              <a:srgbClr val="000000">
                <a:alpha val="0"/>
              </a:srgbClr>
            </a:outerShdw>
          </a:effectLst>
          <a:uFillTx/>
          <a:latin typeface="+mj-lt"/>
          <a:ea typeface="+mj-ea"/>
          <a:cs typeface="+mj-cs"/>
          <a:sym typeface="Futura Condensed"/>
        </a:defRPr>
      </a:lvl1pPr>
      <a:lvl2pPr marL="0" marR="0" indent="228600" algn="ctr" defTabSz="1460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-244" strike="noStrike" sz="93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0" dist="12700" dir="5400000">
              <a:srgbClr val="000000">
                <a:alpha val="0"/>
              </a:srgbClr>
            </a:outerShdw>
          </a:effectLst>
          <a:uFillTx/>
          <a:latin typeface="+mj-lt"/>
          <a:ea typeface="+mj-ea"/>
          <a:cs typeface="+mj-cs"/>
          <a:sym typeface="Futura Condensed"/>
        </a:defRPr>
      </a:lvl2pPr>
      <a:lvl3pPr marL="0" marR="0" indent="457200" algn="ctr" defTabSz="1460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-244" strike="noStrike" sz="93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0" dist="12700" dir="5400000">
              <a:srgbClr val="000000">
                <a:alpha val="0"/>
              </a:srgbClr>
            </a:outerShdw>
          </a:effectLst>
          <a:uFillTx/>
          <a:latin typeface="+mj-lt"/>
          <a:ea typeface="+mj-ea"/>
          <a:cs typeface="+mj-cs"/>
          <a:sym typeface="Futura Condensed"/>
        </a:defRPr>
      </a:lvl3pPr>
      <a:lvl4pPr marL="0" marR="0" indent="685800" algn="ctr" defTabSz="1460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-244" strike="noStrike" sz="93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0" dist="12700" dir="5400000">
              <a:srgbClr val="000000">
                <a:alpha val="0"/>
              </a:srgbClr>
            </a:outerShdw>
          </a:effectLst>
          <a:uFillTx/>
          <a:latin typeface="+mj-lt"/>
          <a:ea typeface="+mj-ea"/>
          <a:cs typeface="+mj-cs"/>
          <a:sym typeface="Futura Condensed"/>
        </a:defRPr>
      </a:lvl4pPr>
      <a:lvl5pPr marL="0" marR="0" indent="914400" algn="ctr" defTabSz="1460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-244" strike="noStrike" sz="93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0" dist="12700" dir="5400000">
              <a:srgbClr val="000000">
                <a:alpha val="0"/>
              </a:srgbClr>
            </a:outerShdw>
          </a:effectLst>
          <a:uFillTx/>
          <a:latin typeface="+mj-lt"/>
          <a:ea typeface="+mj-ea"/>
          <a:cs typeface="+mj-cs"/>
          <a:sym typeface="Futura Condensed"/>
        </a:defRPr>
      </a:lvl5pPr>
      <a:lvl6pPr marL="0" marR="0" indent="1143000" algn="ctr" defTabSz="1460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-244" strike="noStrike" sz="93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0" dist="12700" dir="5400000">
              <a:srgbClr val="000000">
                <a:alpha val="0"/>
              </a:srgbClr>
            </a:outerShdw>
          </a:effectLst>
          <a:uFillTx/>
          <a:latin typeface="+mj-lt"/>
          <a:ea typeface="+mj-ea"/>
          <a:cs typeface="+mj-cs"/>
          <a:sym typeface="Futura Condensed"/>
        </a:defRPr>
      </a:lvl6pPr>
      <a:lvl7pPr marL="0" marR="0" indent="1371600" algn="ctr" defTabSz="1460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-244" strike="noStrike" sz="93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0" dist="12700" dir="5400000">
              <a:srgbClr val="000000">
                <a:alpha val="0"/>
              </a:srgbClr>
            </a:outerShdw>
          </a:effectLst>
          <a:uFillTx/>
          <a:latin typeface="+mj-lt"/>
          <a:ea typeface="+mj-ea"/>
          <a:cs typeface="+mj-cs"/>
          <a:sym typeface="Futura Condensed"/>
        </a:defRPr>
      </a:lvl7pPr>
      <a:lvl8pPr marL="0" marR="0" indent="1600200" algn="ctr" defTabSz="1460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-244" strike="noStrike" sz="93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0" dist="12700" dir="5400000">
              <a:srgbClr val="000000">
                <a:alpha val="0"/>
              </a:srgbClr>
            </a:outerShdw>
          </a:effectLst>
          <a:uFillTx/>
          <a:latin typeface="+mj-lt"/>
          <a:ea typeface="+mj-ea"/>
          <a:cs typeface="+mj-cs"/>
          <a:sym typeface="Futura Condensed"/>
        </a:defRPr>
      </a:lvl8pPr>
      <a:lvl9pPr marL="0" marR="0" indent="1828800" algn="ctr" defTabSz="1460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all" i="0" spc="-244" strike="noStrike" sz="93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0" dist="12700" dir="5400000">
              <a:srgbClr val="000000">
                <a:alpha val="0"/>
              </a:srgbClr>
            </a:outerShdw>
          </a:effectLst>
          <a:uFillTx/>
          <a:latin typeface="+mj-lt"/>
          <a:ea typeface="+mj-ea"/>
          <a:cs typeface="+mj-cs"/>
          <a:sym typeface="Futura Condensed"/>
        </a:defRPr>
      </a:lvl9pPr>
    </p:titleStyle>
    <p:bodyStyle>
      <a:lvl1pPr marL="0" marR="0" indent="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Futura Condensed"/>
        </a:defRPr>
      </a:lvl1pPr>
      <a:lvl2pPr marL="0" marR="0" indent="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Futura Condensed"/>
        </a:defRPr>
      </a:lvl2pPr>
      <a:lvl3pPr marL="0" marR="0" indent="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Futura Condensed"/>
        </a:defRPr>
      </a:lvl3pPr>
      <a:lvl4pPr marL="0" marR="0" indent="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Futura Condensed"/>
        </a:defRPr>
      </a:lvl4pPr>
      <a:lvl5pPr marL="0" marR="0" indent="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Futura Condensed"/>
        </a:defRPr>
      </a:lvl5pPr>
      <a:lvl6pPr marL="0" marR="0" indent="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Futura Condensed"/>
        </a:defRPr>
      </a:lvl6pPr>
      <a:lvl7pPr marL="0" marR="0" indent="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Futura Condensed"/>
        </a:defRPr>
      </a:lvl7pPr>
      <a:lvl8pPr marL="0" marR="0" indent="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Futura Condensed"/>
        </a:defRPr>
      </a:lvl8pPr>
      <a:lvl9pPr marL="0" marR="0" indent="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Futura Condensed"/>
        </a:defRPr>
      </a:lvl9pPr>
    </p:bodyStyle>
    <p:otherStyle>
      <a:lvl1pPr marL="0" marR="0" indent="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utura Condensed"/>
        </a:defRPr>
      </a:lvl1pPr>
      <a:lvl2pPr marL="0" marR="0" indent="22860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utura Condensed"/>
        </a:defRPr>
      </a:lvl2pPr>
      <a:lvl3pPr marL="0" marR="0" indent="45720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utura Condensed"/>
        </a:defRPr>
      </a:lvl3pPr>
      <a:lvl4pPr marL="0" marR="0" indent="68580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utura Condensed"/>
        </a:defRPr>
      </a:lvl4pPr>
      <a:lvl5pPr marL="0" marR="0" indent="91440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utura Condensed"/>
        </a:defRPr>
      </a:lvl5pPr>
      <a:lvl6pPr marL="0" marR="0" indent="114300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utura Condensed"/>
        </a:defRPr>
      </a:lvl6pPr>
      <a:lvl7pPr marL="0" marR="0" indent="137160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utura Condensed"/>
        </a:defRPr>
      </a:lvl7pPr>
      <a:lvl8pPr marL="0" marR="0" indent="160020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utura Condensed"/>
        </a:defRPr>
      </a:lvl8pPr>
      <a:lvl9pPr marL="0" marR="0" indent="1828800" algn="l" defTabSz="1460500" latinLnBrk="0">
        <a:lnSpc>
          <a:spcPct val="100000"/>
        </a:lnSpc>
        <a:spcBef>
          <a:spcPts val="60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utura Condensed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1" Type="http://schemas.openxmlformats.org/officeDocument/2006/relationships/image" Target="../media/image1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"/>
          <p:cNvSpPr/>
          <p:nvPr/>
        </p:nvSpPr>
        <p:spPr>
          <a:xfrm>
            <a:off x="0" y="23622000"/>
            <a:ext cx="13004800" cy="762000"/>
          </a:xfrm>
          <a:prstGeom prst="rect">
            <a:avLst/>
          </a:prstGeom>
          <a:blipFill>
            <a:blip r:embed="rId2"/>
          </a:blip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457200">
              <a:defRPr sz="30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+mn-lt"/>
                <a:ea typeface="+mn-ea"/>
                <a:cs typeface="+mn-cs"/>
                <a:sym typeface="Gill Sans"/>
              </a:defRPr>
            </a:pPr>
          </a:p>
        </p:txBody>
      </p:sp>
      <p:grpSp>
        <p:nvGrpSpPr>
          <p:cNvPr id="25" name="Grupo"/>
          <p:cNvGrpSpPr/>
          <p:nvPr/>
        </p:nvGrpSpPr>
        <p:grpSpPr>
          <a:xfrm>
            <a:off x="9956272" y="2222500"/>
            <a:ext cx="736626" cy="2546942"/>
            <a:chOff x="0" y="0"/>
            <a:chExt cx="736625" cy="2546941"/>
          </a:xfrm>
        </p:grpSpPr>
        <p:sp>
          <p:nvSpPr>
            <p:cNvPr id="21" name="Figura"/>
            <p:cNvSpPr/>
            <p:nvPr/>
          </p:nvSpPr>
          <p:spPr>
            <a:xfrm>
              <a:off x="48207" y="1928071"/>
              <a:ext cx="629513" cy="6188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90" h="21600" fill="norm" stroke="1" extrusionOk="0">
                  <a:moveTo>
                    <a:pt x="21475" y="9438"/>
                  </a:moveTo>
                  <a:cubicBezTo>
                    <a:pt x="21344" y="10344"/>
                    <a:pt x="20814" y="10023"/>
                    <a:pt x="19739" y="12395"/>
                  </a:cubicBezTo>
                  <a:cubicBezTo>
                    <a:pt x="19355" y="13244"/>
                    <a:pt x="18867" y="15049"/>
                    <a:pt x="18536" y="16233"/>
                  </a:cubicBezTo>
                  <a:cubicBezTo>
                    <a:pt x="17727" y="19133"/>
                    <a:pt x="14362" y="21600"/>
                    <a:pt x="11246" y="21600"/>
                  </a:cubicBezTo>
                  <a:cubicBezTo>
                    <a:pt x="4162" y="21600"/>
                    <a:pt x="0" y="16284"/>
                    <a:pt x="0" y="11190"/>
                  </a:cubicBezTo>
                  <a:cubicBezTo>
                    <a:pt x="0" y="6936"/>
                    <a:pt x="3247" y="3545"/>
                    <a:pt x="6082" y="3058"/>
                  </a:cubicBezTo>
                  <a:cubicBezTo>
                    <a:pt x="9724" y="2432"/>
                    <a:pt x="9169" y="0"/>
                    <a:pt x="9169" y="0"/>
                  </a:cubicBezTo>
                  <a:lnTo>
                    <a:pt x="13579" y="0"/>
                  </a:lnTo>
                  <a:cubicBezTo>
                    <a:pt x="13579" y="0"/>
                    <a:pt x="13594" y="5433"/>
                    <a:pt x="9521" y="8261"/>
                  </a:cubicBezTo>
                  <a:cubicBezTo>
                    <a:pt x="9520" y="8261"/>
                    <a:pt x="9520" y="8262"/>
                    <a:pt x="9519" y="8262"/>
                  </a:cubicBezTo>
                  <a:cubicBezTo>
                    <a:pt x="8593" y="8890"/>
                    <a:pt x="7981" y="9966"/>
                    <a:pt x="7981" y="11190"/>
                  </a:cubicBezTo>
                  <a:cubicBezTo>
                    <a:pt x="7981" y="13127"/>
                    <a:pt x="9514" y="14696"/>
                    <a:pt x="11407" y="14696"/>
                  </a:cubicBezTo>
                  <a:cubicBezTo>
                    <a:pt x="13141" y="14696"/>
                    <a:pt x="13904" y="13594"/>
                    <a:pt x="14602" y="12452"/>
                  </a:cubicBezTo>
                  <a:cubicBezTo>
                    <a:pt x="14602" y="12451"/>
                    <a:pt x="14602" y="12451"/>
                    <a:pt x="14603" y="12450"/>
                  </a:cubicBezTo>
                  <a:cubicBezTo>
                    <a:pt x="14684" y="12312"/>
                    <a:pt x="16823" y="8675"/>
                    <a:pt x="19697" y="7683"/>
                  </a:cubicBezTo>
                  <a:cubicBezTo>
                    <a:pt x="20909" y="7264"/>
                    <a:pt x="21600" y="8571"/>
                    <a:pt x="21475" y="9438"/>
                  </a:cubicBezTo>
                  <a:close/>
                </a:path>
              </a:pathLst>
            </a:custGeom>
            <a:blipFill rotWithShape="1">
              <a:blip r:embed="rId3"/>
              <a:srcRect l="0" t="0" r="0" b="0"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defTabSz="457200">
                <a:defRPr sz="3000"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+mn-lt"/>
                  <a:ea typeface="+mn-ea"/>
                  <a:cs typeface="+mn-cs"/>
                  <a:sym typeface="Gill Sans"/>
                </a:defRPr>
              </a:pPr>
            </a:p>
          </p:txBody>
        </p:sp>
        <p:sp>
          <p:nvSpPr>
            <p:cNvPr id="22" name="Figura"/>
            <p:cNvSpPr/>
            <p:nvPr/>
          </p:nvSpPr>
          <p:spPr>
            <a:xfrm>
              <a:off x="190235" y="0"/>
              <a:ext cx="369557" cy="1394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4751" y="21600"/>
                  </a:lnTo>
                  <a:lnTo>
                    <a:pt x="4751" y="0"/>
                  </a:lnTo>
                  <a:cubicBezTo>
                    <a:pt x="4751" y="0"/>
                    <a:pt x="0" y="0"/>
                    <a:pt x="0" y="0"/>
                  </a:cubicBezTo>
                  <a:close/>
                  <a:moveTo>
                    <a:pt x="21600" y="0"/>
                  </a:moveTo>
                  <a:lnTo>
                    <a:pt x="21600" y="21565"/>
                  </a:lnTo>
                  <a:lnTo>
                    <a:pt x="16849" y="21565"/>
                  </a:lnTo>
                  <a:lnTo>
                    <a:pt x="16849" y="0"/>
                  </a:lnTo>
                  <a:cubicBezTo>
                    <a:pt x="16849" y="0"/>
                    <a:pt x="21600" y="0"/>
                    <a:pt x="21600" y="0"/>
                  </a:cubicBezTo>
                  <a:close/>
                </a:path>
              </a:pathLst>
            </a:custGeom>
            <a:blipFill rotWithShape="1">
              <a:blip r:embed="rId3"/>
              <a:srcRect l="0" t="0" r="0" b="0"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defTabSz="457200">
                <a:defRPr sz="3000"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+mn-lt"/>
                  <a:ea typeface="+mn-ea"/>
                  <a:cs typeface="+mn-cs"/>
                  <a:sym typeface="Gill Sans"/>
                </a:defRPr>
              </a:pPr>
            </a:p>
          </p:txBody>
        </p:sp>
        <p:sp>
          <p:nvSpPr>
            <p:cNvPr id="23" name="Figura"/>
            <p:cNvSpPr/>
            <p:nvPr/>
          </p:nvSpPr>
          <p:spPr>
            <a:xfrm>
              <a:off x="0" y="1317550"/>
              <a:ext cx="736626" cy="6387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399" y="21600"/>
                  </a:moveTo>
                  <a:lnTo>
                    <a:pt x="0" y="10800"/>
                  </a:lnTo>
                  <a:lnTo>
                    <a:pt x="5399" y="0"/>
                  </a:ln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cubicBezTo>
                    <a:pt x="16200" y="21600"/>
                    <a:pt x="5399" y="21600"/>
                    <a:pt x="5399" y="21600"/>
                  </a:cubicBezTo>
                  <a:close/>
                </a:path>
              </a:pathLst>
            </a:custGeom>
            <a:solidFill>
              <a:srgbClr val="FED468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defTabSz="457200">
                <a:defRPr sz="3000"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+mn-lt"/>
                  <a:ea typeface="+mn-ea"/>
                  <a:cs typeface="+mn-cs"/>
                  <a:sym typeface="Gill Sans"/>
                </a:defRPr>
              </a:pPr>
            </a:p>
          </p:txBody>
        </p:sp>
        <p:sp>
          <p:nvSpPr>
            <p:cNvPr id="24" name="Círculo"/>
            <p:cNvSpPr/>
            <p:nvPr/>
          </p:nvSpPr>
          <p:spPr>
            <a:xfrm>
              <a:off x="305361" y="1573546"/>
              <a:ext cx="121923" cy="122113"/>
            </a:xfrm>
            <a:prstGeom prst="ellipse">
              <a:avLst/>
            </a:prstGeom>
            <a:blipFill rotWithShape="1">
              <a:blip r:embed="rId3"/>
              <a:srcRect l="0" t="0" r="0" b="0"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defTabSz="457200">
                <a:defRPr sz="3000"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+mn-lt"/>
                  <a:ea typeface="+mn-ea"/>
                  <a:cs typeface="+mn-cs"/>
                  <a:sym typeface="Gill Sans"/>
                </a:defRPr>
              </a:pPr>
            </a:p>
          </p:txBody>
        </p:sp>
      </p:grpSp>
      <p:grpSp>
        <p:nvGrpSpPr>
          <p:cNvPr id="28" name="Grupo"/>
          <p:cNvGrpSpPr/>
          <p:nvPr/>
        </p:nvGrpSpPr>
        <p:grpSpPr>
          <a:xfrm>
            <a:off x="8445500" y="4499009"/>
            <a:ext cx="3797300" cy="1762091"/>
            <a:chOff x="0" y="0"/>
            <a:chExt cx="3797300" cy="1762090"/>
          </a:xfrm>
        </p:grpSpPr>
        <p:sp>
          <p:nvSpPr>
            <p:cNvPr id="26" name="Figura"/>
            <p:cNvSpPr/>
            <p:nvPr/>
          </p:nvSpPr>
          <p:spPr>
            <a:xfrm>
              <a:off x="1800428" y="0"/>
              <a:ext cx="152404" cy="2517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920" y="0"/>
                  </a:moveTo>
                  <a:lnTo>
                    <a:pt x="7680" y="0"/>
                  </a:lnTo>
                  <a:cubicBezTo>
                    <a:pt x="3456" y="0"/>
                    <a:pt x="0" y="2096"/>
                    <a:pt x="0" y="4655"/>
                  </a:cubicBezTo>
                  <a:lnTo>
                    <a:pt x="0" y="21600"/>
                  </a:lnTo>
                  <a:lnTo>
                    <a:pt x="21600" y="21600"/>
                  </a:lnTo>
                  <a:lnTo>
                    <a:pt x="21600" y="4655"/>
                  </a:lnTo>
                  <a:cubicBezTo>
                    <a:pt x="21600" y="2096"/>
                    <a:pt x="18144" y="0"/>
                    <a:pt x="13920" y="0"/>
                  </a:cubicBezTo>
                  <a:close/>
                </a:path>
              </a:pathLst>
            </a:custGeom>
            <a:blipFill rotWithShape="1">
              <a:blip r:embed="rId4"/>
              <a:srcRect l="0" t="0" r="0" b="0"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defTabSz="457200">
                <a:defRPr sz="3000"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+mn-lt"/>
                  <a:ea typeface="+mn-ea"/>
                  <a:cs typeface="+mn-cs"/>
                  <a:sym typeface="Gill Sans"/>
                </a:defRPr>
              </a:pPr>
            </a:p>
          </p:txBody>
        </p:sp>
        <p:sp>
          <p:nvSpPr>
            <p:cNvPr id="27" name="Rectángulo redondeado"/>
            <p:cNvSpPr/>
            <p:nvPr/>
          </p:nvSpPr>
          <p:spPr>
            <a:xfrm>
              <a:off x="0" y="238090"/>
              <a:ext cx="3797300" cy="1524001"/>
            </a:xfrm>
            <a:prstGeom prst="roundRect">
              <a:avLst>
                <a:gd name="adj" fmla="val 5674"/>
              </a:avLst>
            </a:prstGeom>
            <a:blipFill rotWithShape="1">
              <a:blip r:embed="rId4"/>
              <a:srcRect l="0" t="0" r="0" b="0"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defTabSz="457200">
                <a:defRPr sz="3000"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+mn-lt"/>
                  <a:ea typeface="+mn-ea"/>
                  <a:cs typeface="+mn-cs"/>
                  <a:sym typeface="Gill Sans"/>
                </a:defRPr>
              </a:pPr>
            </a:p>
          </p:txBody>
        </p:sp>
      </p:grpSp>
      <p:sp>
        <p:nvSpPr>
          <p:cNvPr id="29" name="unindo ideas"/>
          <p:cNvSpPr/>
          <p:nvPr/>
        </p:nvSpPr>
        <p:spPr>
          <a:xfrm>
            <a:off x="8737600" y="4991100"/>
            <a:ext cx="3213100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defTabSz="457200">
              <a:lnSpc>
                <a:spcPct val="80000"/>
              </a:lnSpc>
              <a:spcBef>
                <a:spcPts val="1400"/>
              </a:spcBef>
              <a:defRPr cap="all" sz="4200"/>
            </a:lvl1pPr>
          </a:lstStyle>
          <a:p>
            <a:pPr/>
            <a:r>
              <a:t>unindo ideas</a:t>
            </a:r>
          </a:p>
        </p:txBody>
      </p:sp>
      <p:grpSp>
        <p:nvGrpSpPr>
          <p:cNvPr id="33" name="Grupo"/>
          <p:cNvGrpSpPr/>
          <p:nvPr/>
        </p:nvGrpSpPr>
        <p:grpSpPr>
          <a:xfrm>
            <a:off x="3939838" y="4165600"/>
            <a:ext cx="4293610" cy="4411808"/>
            <a:chOff x="-96342" y="0"/>
            <a:chExt cx="4293608" cy="4411807"/>
          </a:xfrm>
        </p:grpSpPr>
        <p:sp>
          <p:nvSpPr>
            <p:cNvPr id="30" name="1. estratexia"/>
            <p:cNvSpPr/>
            <p:nvPr/>
          </p:nvSpPr>
          <p:spPr>
            <a:xfrm>
              <a:off x="0" y="0"/>
              <a:ext cx="3245269" cy="7024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19727" y="1152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/>
              <a:srcRect l="0" t="0" r="0" b="0"/>
              <a:tile tx="0" ty="0" sx="100000" sy="100000" flip="none" algn="tl"/>
            </a:blip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/>
            <a:p>
              <a:pPr lvl="1" algn="l" defTabSz="457200">
                <a:defRPr cap="all" sz="3600"/>
              </a:pPr>
              <a:r>
                <a:t>1. estratexia</a:t>
              </a:r>
            </a:p>
          </p:txBody>
        </p:sp>
        <p:sp>
          <p:nvSpPr>
            <p:cNvPr id="31" name="Que necesito saber…"/>
            <p:cNvSpPr/>
            <p:nvPr/>
          </p:nvSpPr>
          <p:spPr>
            <a:xfrm>
              <a:off x="-96343" y="730431"/>
              <a:ext cx="4293609" cy="228427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4800"/>
              </a:pPr>
              <a:r>
                <a:t>Que necesito saber</a:t>
              </a:r>
            </a:p>
            <a:p>
              <a:pPr algn="l" defTabSz="457200">
                <a:defRPr sz="4800"/>
              </a:pPr>
              <a:r>
                <a:t>Elaboro un plan de traballo</a:t>
              </a:r>
            </a:p>
          </p:txBody>
        </p:sp>
        <p:sp>
          <p:nvSpPr>
            <p:cNvPr id="32" name="Rectángulo"/>
            <p:cNvSpPr txBox="1"/>
            <p:nvPr/>
          </p:nvSpPr>
          <p:spPr>
            <a:xfrm>
              <a:off x="2368435" y="3918189"/>
              <a:ext cx="594598" cy="49361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</p:grpSp>
      <p:grpSp>
        <p:nvGrpSpPr>
          <p:cNvPr id="36" name="Grupo"/>
          <p:cNvGrpSpPr/>
          <p:nvPr/>
        </p:nvGrpSpPr>
        <p:grpSpPr>
          <a:xfrm>
            <a:off x="8165678" y="6362699"/>
            <a:ext cx="4715818" cy="3227637"/>
            <a:chOff x="-766415" y="0"/>
            <a:chExt cx="4715817" cy="3227635"/>
          </a:xfrm>
        </p:grpSpPr>
        <p:sp>
          <p:nvSpPr>
            <p:cNvPr id="34" name="2. selección"/>
            <p:cNvSpPr/>
            <p:nvPr/>
          </p:nvSpPr>
          <p:spPr>
            <a:xfrm>
              <a:off x="0" y="0"/>
              <a:ext cx="3200400" cy="6304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0057" y="1104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/>
              <a:srcRect l="0" t="0" r="0" b="0"/>
              <a:tile tx="0" ty="0" sx="100000" sy="100000" flip="none" algn="tl"/>
            </a:blip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/>
            <a:p>
              <a:pPr lvl="1" algn="l" defTabSz="457200">
                <a:defRPr cap="all" sz="3600"/>
              </a:pPr>
              <a:r>
                <a:t>2. selección</a:t>
              </a:r>
            </a:p>
          </p:txBody>
        </p:sp>
        <p:sp>
          <p:nvSpPr>
            <p:cNvPr id="35" name="Decidimos que recursos poden darnos a información que precisamos dun xeito eficaz"/>
            <p:cNvSpPr/>
            <p:nvPr/>
          </p:nvSpPr>
          <p:spPr>
            <a:xfrm>
              <a:off x="-766416" y="798522"/>
              <a:ext cx="4715819" cy="24291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noAutofit/>
            </a:bodyPr>
            <a:lstStyle>
              <a:lvl1pPr algn="l" defTabSz="457200">
                <a:defRPr sz="4000"/>
              </a:lvl1pPr>
            </a:lstStyle>
            <a:p>
              <a:pPr/>
              <a:r>
                <a:t>Decidimos que recursos poden darnos a información que precisamos dun xeito eficaz</a:t>
              </a:r>
            </a:p>
          </p:txBody>
        </p:sp>
      </p:grpSp>
      <p:grpSp>
        <p:nvGrpSpPr>
          <p:cNvPr id="39" name="Grupo"/>
          <p:cNvGrpSpPr/>
          <p:nvPr/>
        </p:nvGrpSpPr>
        <p:grpSpPr>
          <a:xfrm>
            <a:off x="762000" y="11112500"/>
            <a:ext cx="7670800" cy="1358900"/>
            <a:chOff x="0" y="0"/>
            <a:chExt cx="7670800" cy="1358900"/>
          </a:xfrm>
        </p:grpSpPr>
        <p:sp>
          <p:nvSpPr>
            <p:cNvPr id="37" name="Como e onde accedo a eses recursos"/>
            <p:cNvSpPr/>
            <p:nvPr/>
          </p:nvSpPr>
          <p:spPr>
            <a:xfrm>
              <a:off x="0" y="723900"/>
              <a:ext cx="7670800" cy="6350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noAutofit/>
            </a:bodyPr>
            <a:lstStyle>
              <a:lvl1pPr algn="l" defTabSz="457200">
                <a:defRPr sz="4800"/>
              </a:lvl1pPr>
            </a:lstStyle>
            <a:p>
              <a:pPr/>
              <a:r>
                <a:t>Como e onde accedo a eses recursos</a:t>
              </a:r>
            </a:p>
          </p:txBody>
        </p:sp>
        <p:sp>
          <p:nvSpPr>
            <p:cNvPr id="38" name="4. lugar"/>
            <p:cNvSpPr/>
            <p:nvPr/>
          </p:nvSpPr>
          <p:spPr>
            <a:xfrm>
              <a:off x="0" y="0"/>
              <a:ext cx="2895600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19989" y="1104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/>
              <a:srcRect l="0" t="0" r="0" b="0"/>
              <a:tile tx="0" ty="0" sx="100000" sy="100000" flip="none" algn="tl"/>
            </a:blip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/>
            <a:p>
              <a:pPr lvl="1" algn="l" defTabSz="457200">
                <a:defRPr cap="all" sz="3600"/>
              </a:pPr>
              <a:r>
                <a:t>4. lugar</a:t>
              </a:r>
            </a:p>
          </p:txBody>
        </p:sp>
      </p:grpSp>
      <p:grpSp>
        <p:nvGrpSpPr>
          <p:cNvPr id="42" name="Grupo"/>
          <p:cNvGrpSpPr/>
          <p:nvPr/>
        </p:nvGrpSpPr>
        <p:grpSpPr>
          <a:xfrm>
            <a:off x="9017000" y="15341600"/>
            <a:ext cx="3216375" cy="3891062"/>
            <a:chOff x="0" y="0"/>
            <a:chExt cx="3216374" cy="3891061"/>
          </a:xfrm>
        </p:grpSpPr>
        <p:sp>
          <p:nvSpPr>
            <p:cNvPr id="40" name="Leo detidamente toda a información atopada"/>
            <p:cNvSpPr/>
            <p:nvPr/>
          </p:nvSpPr>
          <p:spPr>
            <a:xfrm>
              <a:off x="0" y="723900"/>
              <a:ext cx="3216375" cy="316716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noAutofit/>
            </a:bodyPr>
            <a:lstStyle>
              <a:lvl1pPr algn="l" defTabSz="457200">
                <a:defRPr sz="4800"/>
              </a:lvl1pPr>
            </a:lstStyle>
            <a:p>
              <a:pPr/>
              <a:r>
                <a:t>Leo detidamente toda a información atopada</a:t>
              </a:r>
            </a:p>
          </p:txBody>
        </p:sp>
        <p:sp>
          <p:nvSpPr>
            <p:cNvPr id="41" name="3. análise"/>
            <p:cNvSpPr/>
            <p:nvPr/>
          </p:nvSpPr>
          <p:spPr>
            <a:xfrm>
              <a:off x="0" y="0"/>
              <a:ext cx="2870200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19975" y="1104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/>
              <a:srcRect l="0" t="0" r="0" b="0"/>
              <a:tile tx="0" ty="0" sx="100000" sy="100000" flip="none" algn="tl"/>
            </a:blip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/>
            <a:p>
              <a:pPr lvl="1" algn="l" defTabSz="457200">
                <a:defRPr cap="all" sz="3600"/>
              </a:pPr>
              <a:r>
                <a:t>3. análise</a:t>
              </a:r>
            </a:p>
          </p:txBody>
        </p:sp>
      </p:grpSp>
      <p:grpSp>
        <p:nvGrpSpPr>
          <p:cNvPr id="45" name="Grupo"/>
          <p:cNvGrpSpPr/>
          <p:nvPr/>
        </p:nvGrpSpPr>
        <p:grpSpPr>
          <a:xfrm>
            <a:off x="1706414" y="15976600"/>
            <a:ext cx="6746280" cy="2183607"/>
            <a:chOff x="-947885" y="0"/>
            <a:chExt cx="6746279" cy="2183606"/>
          </a:xfrm>
        </p:grpSpPr>
        <p:sp>
          <p:nvSpPr>
            <p:cNvPr id="43" name="Decidimos a información que nos é útil e imos usar e anotamos as fontes"/>
            <p:cNvSpPr/>
            <p:nvPr/>
          </p:nvSpPr>
          <p:spPr>
            <a:xfrm>
              <a:off x="-947886" y="723900"/>
              <a:ext cx="6746280" cy="14597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noAutofit/>
            </a:bodyPr>
            <a:lstStyle>
              <a:lvl1pPr algn="l" defTabSz="457200">
                <a:defRPr sz="4000"/>
              </a:lvl1pPr>
            </a:lstStyle>
            <a:p>
              <a:pPr/>
              <a:r>
                <a:t>Decidimos a información que nos é útil e imos usar e anotamos as fontes</a:t>
              </a:r>
            </a:p>
          </p:txBody>
        </p:sp>
        <p:sp>
          <p:nvSpPr>
            <p:cNvPr id="44" name="5. selección"/>
            <p:cNvSpPr/>
            <p:nvPr/>
          </p:nvSpPr>
          <p:spPr>
            <a:xfrm>
              <a:off x="0" y="0"/>
              <a:ext cx="2895005" cy="5887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19697" y="1104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/>
              <a:srcRect l="0" t="0" r="0" b="0"/>
              <a:tile tx="0" ty="0" sx="100000" sy="100000" flip="none" algn="tl"/>
            </a:blip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/>
            <a:p>
              <a:pPr lvl="1" algn="l" defTabSz="457200">
                <a:defRPr cap="all" sz="3600"/>
              </a:pPr>
              <a:r>
                <a:t>5. selección</a:t>
              </a:r>
            </a:p>
          </p:txBody>
        </p:sp>
      </p:grpSp>
      <p:grpSp>
        <p:nvGrpSpPr>
          <p:cNvPr id="48" name="Grupo"/>
          <p:cNvGrpSpPr/>
          <p:nvPr/>
        </p:nvGrpSpPr>
        <p:grpSpPr>
          <a:xfrm>
            <a:off x="762000" y="20116800"/>
            <a:ext cx="4710014" cy="3066852"/>
            <a:chOff x="0" y="0"/>
            <a:chExt cx="4710013" cy="3066851"/>
          </a:xfrm>
        </p:grpSpPr>
        <p:sp>
          <p:nvSpPr>
            <p:cNvPr id="46" name="6. Creamos"/>
            <p:cNvSpPr/>
            <p:nvPr/>
          </p:nvSpPr>
          <p:spPr>
            <a:xfrm>
              <a:off x="0" y="0"/>
              <a:ext cx="4152900" cy="5715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0477" y="1104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/>
              <a:srcRect l="0" t="0" r="0" b="0"/>
              <a:tile tx="0" ty="0" sx="100000" sy="100000" flip="none" algn="tl"/>
            </a:blip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/>
            <a:p>
              <a:pPr lvl="1" algn="l" defTabSz="457200">
                <a:defRPr cap="all" sz="3600"/>
              </a:pPr>
              <a:r>
                <a:t>6. Creamos</a:t>
              </a:r>
            </a:p>
          </p:txBody>
        </p:sp>
        <p:sp>
          <p:nvSpPr>
            <p:cNvPr id="47" name="Resumimos, esquematizamos, transformamos"/>
            <p:cNvSpPr/>
            <p:nvPr/>
          </p:nvSpPr>
          <p:spPr>
            <a:xfrm>
              <a:off x="0" y="723900"/>
              <a:ext cx="4710014" cy="23429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t">
              <a:noAutofit/>
            </a:bodyPr>
            <a:lstStyle>
              <a:lvl1pPr algn="l" defTabSz="457200">
                <a:defRPr sz="4800"/>
              </a:lvl1pPr>
            </a:lstStyle>
            <a:p>
              <a:pPr/>
              <a:r>
                <a:t>Resumimos, esquematizamos, transformamos</a:t>
              </a:r>
            </a:p>
          </p:txBody>
        </p:sp>
      </p:grpSp>
      <p:sp>
        <p:nvSpPr>
          <p:cNvPr id="49" name="Figura"/>
          <p:cNvSpPr/>
          <p:nvPr/>
        </p:nvSpPr>
        <p:spPr>
          <a:xfrm>
            <a:off x="8331200" y="18536887"/>
            <a:ext cx="821835" cy="12054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02" h="21508" fill="norm" stroke="1" extrusionOk="0">
                <a:moveTo>
                  <a:pt x="1205" y="0"/>
                </a:moveTo>
                <a:lnTo>
                  <a:pt x="17161" y="0"/>
                </a:lnTo>
                <a:cubicBezTo>
                  <a:pt x="17755" y="0"/>
                  <a:pt x="18247" y="292"/>
                  <a:pt x="18347" y="677"/>
                </a:cubicBezTo>
                <a:lnTo>
                  <a:pt x="18356" y="15975"/>
                </a:lnTo>
                <a:lnTo>
                  <a:pt x="20709" y="15975"/>
                </a:lnTo>
                <a:cubicBezTo>
                  <a:pt x="21372" y="15975"/>
                  <a:pt x="21600" y="16277"/>
                  <a:pt x="21215" y="16645"/>
                </a:cubicBezTo>
                <a:lnTo>
                  <a:pt x="16432" y="21230"/>
                </a:lnTo>
                <a:cubicBezTo>
                  <a:pt x="16048" y="21599"/>
                  <a:pt x="15417" y="21600"/>
                  <a:pt x="15030" y="21232"/>
                </a:cubicBezTo>
                <a:lnTo>
                  <a:pt x="10203" y="16644"/>
                </a:lnTo>
                <a:cubicBezTo>
                  <a:pt x="9816" y="16276"/>
                  <a:pt x="10042" y="15975"/>
                  <a:pt x="10705" y="15975"/>
                </a:cubicBezTo>
                <a:lnTo>
                  <a:pt x="13058" y="15975"/>
                </a:lnTo>
                <a:lnTo>
                  <a:pt x="13058" y="4028"/>
                </a:lnTo>
                <a:cubicBezTo>
                  <a:pt x="13058" y="3801"/>
                  <a:pt x="12788" y="3617"/>
                  <a:pt x="12455" y="3617"/>
                </a:cubicBezTo>
                <a:cubicBezTo>
                  <a:pt x="12454" y="3617"/>
                  <a:pt x="12452" y="3617"/>
                  <a:pt x="12451" y="3617"/>
                </a:cubicBezTo>
                <a:lnTo>
                  <a:pt x="1205" y="3621"/>
                </a:lnTo>
                <a:cubicBezTo>
                  <a:pt x="542" y="3621"/>
                  <a:pt x="0" y="3251"/>
                  <a:pt x="0" y="2798"/>
                </a:cubicBezTo>
                <a:lnTo>
                  <a:pt x="0" y="823"/>
                </a:lnTo>
                <a:cubicBezTo>
                  <a:pt x="0" y="370"/>
                  <a:pt x="542" y="0"/>
                  <a:pt x="1205" y="0"/>
                </a:cubicBezTo>
                <a:close/>
              </a:path>
            </a:pathLst>
          </a:custGeom>
          <a:blipFill>
            <a:blip r:embed="rId5"/>
          </a:blip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457200">
              <a:defRPr sz="30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+mn-lt"/>
                <a:ea typeface="+mn-ea"/>
                <a:cs typeface="+mn-cs"/>
                <a:sym typeface="Gill Sans"/>
              </a:defRPr>
            </a:pPr>
          </a:p>
        </p:txBody>
      </p:sp>
      <p:grpSp>
        <p:nvGrpSpPr>
          <p:cNvPr id="72" name="Grupo"/>
          <p:cNvGrpSpPr/>
          <p:nvPr/>
        </p:nvGrpSpPr>
        <p:grpSpPr>
          <a:xfrm>
            <a:off x="762000" y="18351500"/>
            <a:ext cx="7175502" cy="1041401"/>
            <a:chOff x="0" y="0"/>
            <a:chExt cx="7175501" cy="1041400"/>
          </a:xfrm>
        </p:grpSpPr>
        <p:grpSp>
          <p:nvGrpSpPr>
            <p:cNvPr id="52" name="Grupo"/>
            <p:cNvGrpSpPr/>
            <p:nvPr/>
          </p:nvGrpSpPr>
          <p:grpSpPr>
            <a:xfrm>
              <a:off x="160645" y="0"/>
              <a:ext cx="587329" cy="632099"/>
              <a:chOff x="0" y="0"/>
              <a:chExt cx="587328" cy="632098"/>
            </a:xfrm>
          </p:grpSpPr>
          <p:sp>
            <p:nvSpPr>
              <p:cNvPr id="50" name="Figura"/>
              <p:cNvSpPr/>
              <p:nvPr/>
            </p:nvSpPr>
            <p:spPr>
              <a:xfrm>
                <a:off x="0" y="173566"/>
                <a:ext cx="584707" cy="4585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0" y="21600"/>
                    </a:lnTo>
                    <a:lnTo>
                      <a:pt x="0" y="0"/>
                    </a:lnTo>
                    <a:lnTo>
                      <a:pt x="21600" y="0"/>
                    </a:lnTo>
                    <a:cubicBezTo>
                      <a:pt x="21600" y="0"/>
                      <a:pt x="21600" y="21600"/>
                      <a:pt x="21600" y="21600"/>
                    </a:cubicBezTo>
                    <a:close/>
                  </a:path>
                </a:pathLst>
              </a:custGeom>
              <a:solidFill>
                <a:srgbClr val="EAAD3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51" name="Figura"/>
              <p:cNvSpPr/>
              <p:nvPr/>
            </p:nvSpPr>
            <p:spPr>
              <a:xfrm>
                <a:off x="0" y="0"/>
                <a:ext cx="587329" cy="1769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9119" y="0"/>
                    </a:moveTo>
                    <a:lnTo>
                      <a:pt x="2481" y="0"/>
                    </a:lnTo>
                    <a:lnTo>
                      <a:pt x="0" y="21600"/>
                    </a:lnTo>
                    <a:lnTo>
                      <a:pt x="21600" y="21600"/>
                    </a:lnTo>
                    <a:cubicBezTo>
                      <a:pt x="21600" y="21600"/>
                      <a:pt x="19119" y="0"/>
                      <a:pt x="19119" y="0"/>
                    </a:cubicBezTo>
                    <a:close/>
                  </a:path>
                </a:pathLst>
              </a:custGeom>
              <a:blipFill rotWithShape="1">
                <a:blip r:embed="rId6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</p:grpSp>
        <p:grpSp>
          <p:nvGrpSpPr>
            <p:cNvPr id="55" name="Grupo"/>
            <p:cNvGrpSpPr/>
            <p:nvPr/>
          </p:nvGrpSpPr>
          <p:grpSpPr>
            <a:xfrm>
              <a:off x="1338025" y="0"/>
              <a:ext cx="587329" cy="632099"/>
              <a:chOff x="0" y="0"/>
              <a:chExt cx="587328" cy="632098"/>
            </a:xfrm>
          </p:grpSpPr>
          <p:sp>
            <p:nvSpPr>
              <p:cNvPr id="53" name="Figura"/>
              <p:cNvSpPr/>
              <p:nvPr/>
            </p:nvSpPr>
            <p:spPr>
              <a:xfrm>
                <a:off x="0" y="173566"/>
                <a:ext cx="584707" cy="4585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0" y="21600"/>
                    </a:lnTo>
                    <a:lnTo>
                      <a:pt x="0" y="0"/>
                    </a:lnTo>
                    <a:lnTo>
                      <a:pt x="21600" y="0"/>
                    </a:lnTo>
                    <a:cubicBezTo>
                      <a:pt x="21600" y="0"/>
                      <a:pt x="21600" y="21600"/>
                      <a:pt x="21600" y="21600"/>
                    </a:cubicBezTo>
                    <a:close/>
                  </a:path>
                </a:pathLst>
              </a:custGeom>
              <a:solidFill>
                <a:srgbClr val="EAAD3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54" name="Figura"/>
              <p:cNvSpPr/>
              <p:nvPr/>
            </p:nvSpPr>
            <p:spPr>
              <a:xfrm>
                <a:off x="0" y="0"/>
                <a:ext cx="587329" cy="1769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9119" y="0"/>
                    </a:moveTo>
                    <a:lnTo>
                      <a:pt x="2481" y="0"/>
                    </a:lnTo>
                    <a:lnTo>
                      <a:pt x="0" y="21600"/>
                    </a:lnTo>
                    <a:lnTo>
                      <a:pt x="21600" y="21600"/>
                    </a:lnTo>
                    <a:cubicBezTo>
                      <a:pt x="21600" y="21600"/>
                      <a:pt x="19119" y="0"/>
                      <a:pt x="19119" y="0"/>
                    </a:cubicBezTo>
                    <a:close/>
                  </a:path>
                </a:pathLst>
              </a:custGeom>
              <a:blipFill rotWithShape="1">
                <a:blip r:embed="rId6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</p:grpSp>
        <p:grpSp>
          <p:nvGrpSpPr>
            <p:cNvPr id="58" name="Grupo"/>
            <p:cNvGrpSpPr/>
            <p:nvPr/>
          </p:nvGrpSpPr>
          <p:grpSpPr>
            <a:xfrm>
              <a:off x="2516093" y="0"/>
              <a:ext cx="587329" cy="632099"/>
              <a:chOff x="0" y="0"/>
              <a:chExt cx="587328" cy="632098"/>
            </a:xfrm>
          </p:grpSpPr>
          <p:sp>
            <p:nvSpPr>
              <p:cNvPr id="56" name="Figura"/>
              <p:cNvSpPr/>
              <p:nvPr/>
            </p:nvSpPr>
            <p:spPr>
              <a:xfrm>
                <a:off x="0" y="173566"/>
                <a:ext cx="584707" cy="4585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0" y="21600"/>
                    </a:lnTo>
                    <a:lnTo>
                      <a:pt x="0" y="0"/>
                    </a:lnTo>
                    <a:lnTo>
                      <a:pt x="21600" y="0"/>
                    </a:lnTo>
                    <a:cubicBezTo>
                      <a:pt x="21600" y="0"/>
                      <a:pt x="21600" y="21600"/>
                      <a:pt x="21600" y="21600"/>
                    </a:cubicBezTo>
                    <a:close/>
                  </a:path>
                </a:pathLst>
              </a:custGeom>
              <a:solidFill>
                <a:srgbClr val="EAAD3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57" name="Figura"/>
              <p:cNvSpPr/>
              <p:nvPr/>
            </p:nvSpPr>
            <p:spPr>
              <a:xfrm>
                <a:off x="0" y="0"/>
                <a:ext cx="587329" cy="1769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9119" y="0"/>
                    </a:moveTo>
                    <a:lnTo>
                      <a:pt x="2481" y="0"/>
                    </a:lnTo>
                    <a:lnTo>
                      <a:pt x="0" y="21600"/>
                    </a:lnTo>
                    <a:lnTo>
                      <a:pt x="21600" y="21600"/>
                    </a:lnTo>
                    <a:cubicBezTo>
                      <a:pt x="21600" y="21600"/>
                      <a:pt x="19119" y="0"/>
                      <a:pt x="19119" y="0"/>
                    </a:cubicBezTo>
                    <a:close/>
                  </a:path>
                </a:pathLst>
              </a:custGeom>
              <a:blipFill rotWithShape="1">
                <a:blip r:embed="rId6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</p:grpSp>
        <p:grpSp>
          <p:nvGrpSpPr>
            <p:cNvPr id="61" name="Grupo"/>
            <p:cNvGrpSpPr/>
            <p:nvPr/>
          </p:nvGrpSpPr>
          <p:grpSpPr>
            <a:xfrm>
              <a:off x="3694160" y="0"/>
              <a:ext cx="587330" cy="632099"/>
              <a:chOff x="0" y="0"/>
              <a:chExt cx="587328" cy="632098"/>
            </a:xfrm>
          </p:grpSpPr>
          <p:sp>
            <p:nvSpPr>
              <p:cNvPr id="59" name="Figura"/>
              <p:cNvSpPr/>
              <p:nvPr/>
            </p:nvSpPr>
            <p:spPr>
              <a:xfrm>
                <a:off x="0" y="173566"/>
                <a:ext cx="584707" cy="4585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0" y="21600"/>
                    </a:lnTo>
                    <a:lnTo>
                      <a:pt x="0" y="0"/>
                    </a:lnTo>
                    <a:lnTo>
                      <a:pt x="21600" y="0"/>
                    </a:lnTo>
                    <a:cubicBezTo>
                      <a:pt x="21600" y="0"/>
                      <a:pt x="21600" y="21600"/>
                      <a:pt x="21600" y="21600"/>
                    </a:cubicBezTo>
                    <a:close/>
                  </a:path>
                </a:pathLst>
              </a:custGeom>
              <a:solidFill>
                <a:srgbClr val="EAAD3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60" name="Figura"/>
              <p:cNvSpPr/>
              <p:nvPr/>
            </p:nvSpPr>
            <p:spPr>
              <a:xfrm>
                <a:off x="0" y="0"/>
                <a:ext cx="587329" cy="1769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9119" y="0"/>
                    </a:moveTo>
                    <a:lnTo>
                      <a:pt x="2481" y="0"/>
                    </a:lnTo>
                    <a:lnTo>
                      <a:pt x="0" y="21600"/>
                    </a:lnTo>
                    <a:lnTo>
                      <a:pt x="21600" y="21600"/>
                    </a:lnTo>
                    <a:cubicBezTo>
                      <a:pt x="21600" y="21600"/>
                      <a:pt x="19119" y="0"/>
                      <a:pt x="19119" y="0"/>
                    </a:cubicBezTo>
                    <a:close/>
                  </a:path>
                </a:pathLst>
              </a:custGeom>
              <a:blipFill rotWithShape="1">
                <a:blip r:embed="rId6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</p:grpSp>
        <p:grpSp>
          <p:nvGrpSpPr>
            <p:cNvPr id="64" name="Grupo"/>
            <p:cNvGrpSpPr/>
            <p:nvPr/>
          </p:nvGrpSpPr>
          <p:grpSpPr>
            <a:xfrm>
              <a:off x="4871541" y="0"/>
              <a:ext cx="587335" cy="632099"/>
              <a:chOff x="0" y="0"/>
              <a:chExt cx="587333" cy="632098"/>
            </a:xfrm>
          </p:grpSpPr>
          <p:sp>
            <p:nvSpPr>
              <p:cNvPr id="62" name="Figura"/>
              <p:cNvSpPr/>
              <p:nvPr/>
            </p:nvSpPr>
            <p:spPr>
              <a:xfrm>
                <a:off x="0" y="173566"/>
                <a:ext cx="584720" cy="4585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0" y="21600"/>
                    </a:lnTo>
                    <a:lnTo>
                      <a:pt x="0" y="0"/>
                    </a:lnTo>
                    <a:lnTo>
                      <a:pt x="21600" y="0"/>
                    </a:lnTo>
                    <a:cubicBezTo>
                      <a:pt x="21600" y="0"/>
                      <a:pt x="21600" y="21600"/>
                      <a:pt x="21600" y="21600"/>
                    </a:cubicBezTo>
                    <a:close/>
                  </a:path>
                </a:pathLst>
              </a:custGeom>
              <a:solidFill>
                <a:srgbClr val="EAAD3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63" name="Figura"/>
              <p:cNvSpPr/>
              <p:nvPr/>
            </p:nvSpPr>
            <p:spPr>
              <a:xfrm>
                <a:off x="0" y="0"/>
                <a:ext cx="587334" cy="1769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9119" y="0"/>
                    </a:moveTo>
                    <a:lnTo>
                      <a:pt x="2481" y="0"/>
                    </a:lnTo>
                    <a:lnTo>
                      <a:pt x="0" y="21600"/>
                    </a:lnTo>
                    <a:lnTo>
                      <a:pt x="21600" y="21600"/>
                    </a:lnTo>
                    <a:cubicBezTo>
                      <a:pt x="21600" y="21600"/>
                      <a:pt x="19119" y="0"/>
                      <a:pt x="19119" y="0"/>
                    </a:cubicBezTo>
                    <a:close/>
                  </a:path>
                </a:pathLst>
              </a:custGeom>
              <a:blipFill rotWithShape="1">
                <a:blip r:embed="rId6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</p:grpSp>
        <p:grpSp>
          <p:nvGrpSpPr>
            <p:cNvPr id="67" name="Grupo"/>
            <p:cNvGrpSpPr/>
            <p:nvPr/>
          </p:nvGrpSpPr>
          <p:grpSpPr>
            <a:xfrm>
              <a:off x="6049609" y="0"/>
              <a:ext cx="587322" cy="632099"/>
              <a:chOff x="0" y="0"/>
              <a:chExt cx="587321" cy="632098"/>
            </a:xfrm>
          </p:grpSpPr>
          <p:sp>
            <p:nvSpPr>
              <p:cNvPr id="65" name="Figura"/>
              <p:cNvSpPr/>
              <p:nvPr/>
            </p:nvSpPr>
            <p:spPr>
              <a:xfrm>
                <a:off x="0" y="173566"/>
                <a:ext cx="584694" cy="4585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0" y="21600"/>
                    </a:lnTo>
                    <a:lnTo>
                      <a:pt x="0" y="0"/>
                    </a:lnTo>
                    <a:lnTo>
                      <a:pt x="21600" y="0"/>
                    </a:lnTo>
                    <a:cubicBezTo>
                      <a:pt x="21600" y="0"/>
                      <a:pt x="21600" y="21600"/>
                      <a:pt x="21600" y="21600"/>
                    </a:cubicBezTo>
                    <a:close/>
                  </a:path>
                </a:pathLst>
              </a:custGeom>
              <a:solidFill>
                <a:srgbClr val="EAAD3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66" name="Figura"/>
              <p:cNvSpPr/>
              <p:nvPr/>
            </p:nvSpPr>
            <p:spPr>
              <a:xfrm>
                <a:off x="0" y="0"/>
                <a:ext cx="587322" cy="1769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9119" y="0"/>
                    </a:moveTo>
                    <a:lnTo>
                      <a:pt x="2481" y="0"/>
                    </a:lnTo>
                    <a:lnTo>
                      <a:pt x="0" y="21600"/>
                    </a:lnTo>
                    <a:lnTo>
                      <a:pt x="21600" y="21600"/>
                    </a:lnTo>
                    <a:cubicBezTo>
                      <a:pt x="21600" y="21600"/>
                      <a:pt x="19119" y="0"/>
                      <a:pt x="19119" y="0"/>
                    </a:cubicBezTo>
                    <a:close/>
                  </a:path>
                </a:pathLst>
              </a:custGeom>
              <a:blipFill rotWithShape="1">
                <a:blip r:embed="rId6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</p:grpSp>
        <p:grpSp>
          <p:nvGrpSpPr>
            <p:cNvPr id="71" name="Grupo"/>
            <p:cNvGrpSpPr/>
            <p:nvPr/>
          </p:nvGrpSpPr>
          <p:grpSpPr>
            <a:xfrm>
              <a:off x="0" y="614159"/>
              <a:ext cx="7175502" cy="427242"/>
              <a:chOff x="0" y="0"/>
              <a:chExt cx="7175501" cy="427240"/>
            </a:xfrm>
          </p:grpSpPr>
          <p:sp>
            <p:nvSpPr>
              <p:cNvPr id="68" name="Figura"/>
              <p:cNvSpPr/>
              <p:nvPr/>
            </p:nvSpPr>
            <p:spPr>
              <a:xfrm>
                <a:off x="0" y="0"/>
                <a:ext cx="7175502" cy="42724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18225"/>
                    </a:moveTo>
                    <a:cubicBezTo>
                      <a:pt x="21600" y="20081"/>
                      <a:pt x="21509" y="21600"/>
                      <a:pt x="21399" y="21600"/>
                    </a:cubicBezTo>
                    <a:lnTo>
                      <a:pt x="201" y="21600"/>
                    </a:lnTo>
                    <a:cubicBezTo>
                      <a:pt x="91" y="21600"/>
                      <a:pt x="0" y="20081"/>
                      <a:pt x="0" y="18225"/>
                    </a:cubicBezTo>
                    <a:lnTo>
                      <a:pt x="0" y="3375"/>
                    </a:lnTo>
                    <a:cubicBezTo>
                      <a:pt x="0" y="1519"/>
                      <a:pt x="91" y="0"/>
                      <a:pt x="201" y="0"/>
                    </a:cubicBezTo>
                    <a:lnTo>
                      <a:pt x="21399" y="0"/>
                    </a:lnTo>
                    <a:cubicBezTo>
                      <a:pt x="21509" y="0"/>
                      <a:pt x="21600" y="1519"/>
                      <a:pt x="21600" y="3375"/>
                    </a:cubicBezTo>
                    <a:cubicBezTo>
                      <a:pt x="21600" y="3375"/>
                      <a:pt x="21600" y="18225"/>
                      <a:pt x="21600" y="18225"/>
                    </a:cubicBezTo>
                    <a:close/>
                  </a:path>
                </a:pathLst>
              </a:custGeom>
              <a:blipFill rotWithShape="1">
                <a:blip r:embed="rId3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69" name="Figura"/>
              <p:cNvSpPr/>
              <p:nvPr/>
            </p:nvSpPr>
            <p:spPr>
              <a:xfrm>
                <a:off x="40161" y="40053"/>
                <a:ext cx="7095179" cy="34713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04" y="21600"/>
                    </a:moveTo>
                    <a:cubicBezTo>
                      <a:pt x="92" y="21600"/>
                      <a:pt x="0" y="19731"/>
                      <a:pt x="0" y="17446"/>
                    </a:cubicBezTo>
                    <a:lnTo>
                      <a:pt x="0" y="4154"/>
                    </a:lnTo>
                    <a:cubicBezTo>
                      <a:pt x="0" y="1869"/>
                      <a:pt x="92" y="0"/>
                      <a:pt x="204" y="0"/>
                    </a:cubicBezTo>
                    <a:lnTo>
                      <a:pt x="21396" y="0"/>
                    </a:lnTo>
                    <a:cubicBezTo>
                      <a:pt x="21508" y="0"/>
                      <a:pt x="21600" y="1869"/>
                      <a:pt x="21600" y="4154"/>
                    </a:cubicBezTo>
                    <a:lnTo>
                      <a:pt x="21600" y="17446"/>
                    </a:lnTo>
                    <a:cubicBezTo>
                      <a:pt x="21600" y="19731"/>
                      <a:pt x="21508" y="21600"/>
                      <a:pt x="21396" y="21600"/>
                    </a:cubicBezTo>
                    <a:cubicBezTo>
                      <a:pt x="21396" y="21600"/>
                      <a:pt x="204" y="21600"/>
                      <a:pt x="204" y="21600"/>
                    </a:cubicBezTo>
                    <a:close/>
                  </a:path>
                </a:pathLst>
              </a:custGeom>
              <a:noFill/>
              <a:ln w="12700" cap="flat">
                <a:solidFill>
                  <a:srgbClr val="7E7B7B"/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70" name="Figura"/>
              <p:cNvSpPr/>
              <p:nvPr/>
            </p:nvSpPr>
            <p:spPr>
              <a:xfrm>
                <a:off x="159958" y="93459"/>
                <a:ext cx="6867597" cy="24032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221" y="0"/>
                    </a:moveTo>
                    <a:cubicBezTo>
                      <a:pt x="21012" y="0"/>
                      <a:pt x="20842" y="4835"/>
                      <a:pt x="20842" y="10800"/>
                    </a:cubicBezTo>
                    <a:cubicBezTo>
                      <a:pt x="20842" y="16765"/>
                      <a:pt x="21012" y="21600"/>
                      <a:pt x="21221" y="21600"/>
                    </a:cubicBezTo>
                    <a:cubicBezTo>
                      <a:pt x="21430" y="21600"/>
                      <a:pt x="21600" y="16765"/>
                      <a:pt x="21600" y="10800"/>
                    </a:cubicBezTo>
                    <a:cubicBezTo>
                      <a:pt x="21600" y="4835"/>
                      <a:pt x="21430" y="0"/>
                      <a:pt x="21221" y="0"/>
                    </a:cubicBezTo>
                    <a:close/>
                    <a:moveTo>
                      <a:pt x="19832" y="0"/>
                    </a:moveTo>
                    <a:cubicBezTo>
                      <a:pt x="19622" y="0"/>
                      <a:pt x="19453" y="4835"/>
                      <a:pt x="19453" y="10800"/>
                    </a:cubicBezTo>
                    <a:cubicBezTo>
                      <a:pt x="19453" y="16765"/>
                      <a:pt x="19622" y="21600"/>
                      <a:pt x="19832" y="21600"/>
                    </a:cubicBezTo>
                    <a:cubicBezTo>
                      <a:pt x="20041" y="21600"/>
                      <a:pt x="20211" y="16765"/>
                      <a:pt x="20211" y="10800"/>
                    </a:cubicBezTo>
                    <a:cubicBezTo>
                      <a:pt x="20211" y="4835"/>
                      <a:pt x="20041" y="0"/>
                      <a:pt x="19832" y="0"/>
                    </a:cubicBezTo>
                    <a:close/>
                    <a:moveTo>
                      <a:pt x="18442" y="0"/>
                    </a:moveTo>
                    <a:cubicBezTo>
                      <a:pt x="18233" y="0"/>
                      <a:pt x="18063" y="4835"/>
                      <a:pt x="18063" y="10800"/>
                    </a:cubicBezTo>
                    <a:cubicBezTo>
                      <a:pt x="18063" y="16765"/>
                      <a:pt x="18233" y="21600"/>
                      <a:pt x="18442" y="21600"/>
                    </a:cubicBezTo>
                    <a:cubicBezTo>
                      <a:pt x="18651" y="21600"/>
                      <a:pt x="18821" y="16765"/>
                      <a:pt x="18821" y="10800"/>
                    </a:cubicBezTo>
                    <a:cubicBezTo>
                      <a:pt x="18821" y="4835"/>
                      <a:pt x="18651" y="0"/>
                      <a:pt x="18442" y="0"/>
                    </a:cubicBezTo>
                    <a:close/>
                    <a:moveTo>
                      <a:pt x="17053" y="0"/>
                    </a:moveTo>
                    <a:cubicBezTo>
                      <a:pt x="16843" y="0"/>
                      <a:pt x="16674" y="4835"/>
                      <a:pt x="16674" y="10800"/>
                    </a:cubicBezTo>
                    <a:cubicBezTo>
                      <a:pt x="16674" y="16765"/>
                      <a:pt x="16843" y="21600"/>
                      <a:pt x="17053" y="21600"/>
                    </a:cubicBezTo>
                    <a:cubicBezTo>
                      <a:pt x="17262" y="21600"/>
                      <a:pt x="17432" y="16765"/>
                      <a:pt x="17432" y="10800"/>
                    </a:cubicBezTo>
                    <a:cubicBezTo>
                      <a:pt x="17432" y="4835"/>
                      <a:pt x="17262" y="0"/>
                      <a:pt x="17053" y="0"/>
                    </a:cubicBezTo>
                    <a:close/>
                    <a:moveTo>
                      <a:pt x="15663" y="0"/>
                    </a:moveTo>
                    <a:cubicBezTo>
                      <a:pt x="15454" y="0"/>
                      <a:pt x="15284" y="4835"/>
                      <a:pt x="15284" y="10800"/>
                    </a:cubicBezTo>
                    <a:cubicBezTo>
                      <a:pt x="15284" y="16765"/>
                      <a:pt x="15454" y="21600"/>
                      <a:pt x="15663" y="21600"/>
                    </a:cubicBezTo>
                    <a:cubicBezTo>
                      <a:pt x="15872" y="21600"/>
                      <a:pt x="16042" y="16765"/>
                      <a:pt x="16042" y="10800"/>
                    </a:cubicBezTo>
                    <a:cubicBezTo>
                      <a:pt x="16042" y="4835"/>
                      <a:pt x="15872" y="0"/>
                      <a:pt x="15663" y="0"/>
                    </a:cubicBezTo>
                    <a:close/>
                    <a:moveTo>
                      <a:pt x="14274" y="0"/>
                    </a:moveTo>
                    <a:cubicBezTo>
                      <a:pt x="14064" y="0"/>
                      <a:pt x="13895" y="4835"/>
                      <a:pt x="13895" y="10800"/>
                    </a:cubicBezTo>
                    <a:cubicBezTo>
                      <a:pt x="13895" y="16765"/>
                      <a:pt x="14064" y="21600"/>
                      <a:pt x="14274" y="21600"/>
                    </a:cubicBezTo>
                    <a:cubicBezTo>
                      <a:pt x="14483" y="21600"/>
                      <a:pt x="14653" y="16765"/>
                      <a:pt x="14653" y="10800"/>
                    </a:cubicBezTo>
                    <a:cubicBezTo>
                      <a:pt x="14653" y="4835"/>
                      <a:pt x="14483" y="0"/>
                      <a:pt x="14274" y="0"/>
                    </a:cubicBezTo>
                    <a:close/>
                    <a:moveTo>
                      <a:pt x="12884" y="0"/>
                    </a:moveTo>
                    <a:cubicBezTo>
                      <a:pt x="12675" y="0"/>
                      <a:pt x="12505" y="4835"/>
                      <a:pt x="12505" y="10800"/>
                    </a:cubicBezTo>
                    <a:cubicBezTo>
                      <a:pt x="12505" y="16765"/>
                      <a:pt x="12675" y="21600"/>
                      <a:pt x="12884" y="21600"/>
                    </a:cubicBezTo>
                    <a:cubicBezTo>
                      <a:pt x="13094" y="21600"/>
                      <a:pt x="13263" y="16765"/>
                      <a:pt x="13263" y="10800"/>
                    </a:cubicBezTo>
                    <a:cubicBezTo>
                      <a:pt x="13263" y="4835"/>
                      <a:pt x="13094" y="0"/>
                      <a:pt x="12884" y="0"/>
                    </a:cubicBezTo>
                    <a:close/>
                    <a:moveTo>
                      <a:pt x="11495" y="0"/>
                    </a:moveTo>
                    <a:cubicBezTo>
                      <a:pt x="11285" y="0"/>
                      <a:pt x="11116" y="4835"/>
                      <a:pt x="11116" y="10800"/>
                    </a:cubicBezTo>
                    <a:cubicBezTo>
                      <a:pt x="11116" y="16765"/>
                      <a:pt x="11285" y="21600"/>
                      <a:pt x="11495" y="21600"/>
                    </a:cubicBezTo>
                    <a:cubicBezTo>
                      <a:pt x="11704" y="21600"/>
                      <a:pt x="11874" y="16765"/>
                      <a:pt x="11874" y="10800"/>
                    </a:cubicBezTo>
                    <a:cubicBezTo>
                      <a:pt x="11874" y="4835"/>
                      <a:pt x="11704" y="0"/>
                      <a:pt x="11495" y="0"/>
                    </a:cubicBezTo>
                    <a:close/>
                    <a:moveTo>
                      <a:pt x="10105" y="0"/>
                    </a:moveTo>
                    <a:cubicBezTo>
                      <a:pt x="9896" y="0"/>
                      <a:pt x="9726" y="4835"/>
                      <a:pt x="9726" y="10800"/>
                    </a:cubicBezTo>
                    <a:cubicBezTo>
                      <a:pt x="9726" y="16765"/>
                      <a:pt x="9896" y="21600"/>
                      <a:pt x="10105" y="21600"/>
                    </a:cubicBezTo>
                    <a:cubicBezTo>
                      <a:pt x="10315" y="21600"/>
                      <a:pt x="10484" y="16765"/>
                      <a:pt x="10484" y="10800"/>
                    </a:cubicBezTo>
                    <a:cubicBezTo>
                      <a:pt x="10484" y="4835"/>
                      <a:pt x="10315" y="0"/>
                      <a:pt x="10105" y="0"/>
                    </a:cubicBezTo>
                    <a:close/>
                    <a:moveTo>
                      <a:pt x="8716" y="0"/>
                    </a:moveTo>
                    <a:cubicBezTo>
                      <a:pt x="8507" y="0"/>
                      <a:pt x="8337" y="4835"/>
                      <a:pt x="8337" y="10800"/>
                    </a:cubicBezTo>
                    <a:cubicBezTo>
                      <a:pt x="8337" y="16765"/>
                      <a:pt x="8507" y="21600"/>
                      <a:pt x="8716" y="21600"/>
                    </a:cubicBezTo>
                    <a:cubicBezTo>
                      <a:pt x="8925" y="21600"/>
                      <a:pt x="9095" y="16765"/>
                      <a:pt x="9095" y="10800"/>
                    </a:cubicBezTo>
                    <a:cubicBezTo>
                      <a:pt x="9095" y="4835"/>
                      <a:pt x="8925" y="0"/>
                      <a:pt x="8716" y="0"/>
                    </a:cubicBezTo>
                    <a:close/>
                    <a:moveTo>
                      <a:pt x="7326" y="0"/>
                    </a:moveTo>
                    <a:cubicBezTo>
                      <a:pt x="7117" y="0"/>
                      <a:pt x="6947" y="4835"/>
                      <a:pt x="6947" y="10800"/>
                    </a:cubicBezTo>
                    <a:cubicBezTo>
                      <a:pt x="6947" y="16765"/>
                      <a:pt x="7117" y="21600"/>
                      <a:pt x="7326" y="21600"/>
                    </a:cubicBezTo>
                    <a:cubicBezTo>
                      <a:pt x="7536" y="21600"/>
                      <a:pt x="7705" y="16765"/>
                      <a:pt x="7705" y="10800"/>
                    </a:cubicBezTo>
                    <a:cubicBezTo>
                      <a:pt x="7705" y="4835"/>
                      <a:pt x="7536" y="0"/>
                      <a:pt x="7326" y="0"/>
                    </a:cubicBezTo>
                    <a:close/>
                    <a:moveTo>
                      <a:pt x="5937" y="0"/>
                    </a:moveTo>
                    <a:cubicBezTo>
                      <a:pt x="5728" y="0"/>
                      <a:pt x="5558" y="4835"/>
                      <a:pt x="5558" y="10800"/>
                    </a:cubicBezTo>
                    <a:cubicBezTo>
                      <a:pt x="5558" y="16765"/>
                      <a:pt x="5728" y="21600"/>
                      <a:pt x="5937" y="21600"/>
                    </a:cubicBezTo>
                    <a:cubicBezTo>
                      <a:pt x="6146" y="21600"/>
                      <a:pt x="6316" y="16765"/>
                      <a:pt x="6316" y="10800"/>
                    </a:cubicBezTo>
                    <a:cubicBezTo>
                      <a:pt x="6316" y="4835"/>
                      <a:pt x="6146" y="0"/>
                      <a:pt x="5937" y="0"/>
                    </a:cubicBezTo>
                    <a:close/>
                    <a:moveTo>
                      <a:pt x="4547" y="0"/>
                    </a:moveTo>
                    <a:cubicBezTo>
                      <a:pt x="4338" y="0"/>
                      <a:pt x="4168" y="4835"/>
                      <a:pt x="4168" y="10800"/>
                    </a:cubicBezTo>
                    <a:cubicBezTo>
                      <a:pt x="4168" y="16765"/>
                      <a:pt x="4338" y="21600"/>
                      <a:pt x="4547" y="21600"/>
                    </a:cubicBezTo>
                    <a:cubicBezTo>
                      <a:pt x="4757" y="21600"/>
                      <a:pt x="4926" y="16765"/>
                      <a:pt x="4926" y="10800"/>
                    </a:cubicBezTo>
                    <a:cubicBezTo>
                      <a:pt x="4926" y="4835"/>
                      <a:pt x="4757" y="0"/>
                      <a:pt x="4547" y="0"/>
                    </a:cubicBezTo>
                    <a:close/>
                    <a:moveTo>
                      <a:pt x="3158" y="0"/>
                    </a:moveTo>
                    <a:cubicBezTo>
                      <a:pt x="2949" y="0"/>
                      <a:pt x="2779" y="4835"/>
                      <a:pt x="2779" y="10800"/>
                    </a:cubicBezTo>
                    <a:cubicBezTo>
                      <a:pt x="2779" y="16765"/>
                      <a:pt x="2949" y="21600"/>
                      <a:pt x="3158" y="21600"/>
                    </a:cubicBezTo>
                    <a:cubicBezTo>
                      <a:pt x="3367" y="21600"/>
                      <a:pt x="3537" y="16765"/>
                      <a:pt x="3537" y="10800"/>
                    </a:cubicBezTo>
                    <a:cubicBezTo>
                      <a:pt x="3537" y="4835"/>
                      <a:pt x="3367" y="0"/>
                      <a:pt x="3158" y="0"/>
                    </a:cubicBezTo>
                    <a:close/>
                    <a:moveTo>
                      <a:pt x="1768" y="0"/>
                    </a:moveTo>
                    <a:cubicBezTo>
                      <a:pt x="1559" y="0"/>
                      <a:pt x="1389" y="4835"/>
                      <a:pt x="1389" y="10800"/>
                    </a:cubicBezTo>
                    <a:cubicBezTo>
                      <a:pt x="1389" y="16765"/>
                      <a:pt x="1559" y="21600"/>
                      <a:pt x="1768" y="21600"/>
                    </a:cubicBezTo>
                    <a:cubicBezTo>
                      <a:pt x="1978" y="21600"/>
                      <a:pt x="2147" y="16765"/>
                      <a:pt x="2147" y="10800"/>
                    </a:cubicBezTo>
                    <a:cubicBezTo>
                      <a:pt x="2147" y="4835"/>
                      <a:pt x="1978" y="0"/>
                      <a:pt x="1768" y="0"/>
                    </a:cubicBezTo>
                    <a:close/>
                    <a:moveTo>
                      <a:pt x="758" y="10800"/>
                    </a:moveTo>
                    <a:cubicBezTo>
                      <a:pt x="758" y="16765"/>
                      <a:pt x="588" y="21600"/>
                      <a:pt x="379" y="21600"/>
                    </a:cubicBezTo>
                    <a:cubicBezTo>
                      <a:pt x="170" y="21600"/>
                      <a:pt x="0" y="16765"/>
                      <a:pt x="0" y="10800"/>
                    </a:cubicBezTo>
                    <a:cubicBezTo>
                      <a:pt x="0" y="4835"/>
                      <a:pt x="170" y="0"/>
                      <a:pt x="379" y="0"/>
                    </a:cubicBezTo>
                    <a:cubicBezTo>
                      <a:pt x="588" y="0"/>
                      <a:pt x="758" y="4835"/>
                      <a:pt x="758" y="10800"/>
                    </a:cubicBezTo>
                    <a:close/>
                  </a:path>
                </a:pathLst>
              </a:custGeom>
              <a:blipFill rotWithShape="1">
                <a:blip r:embed="rId7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</p:grpSp>
      </p:grpSp>
      <p:sp>
        <p:nvSpPr>
          <p:cNvPr id="73" name="Figura"/>
          <p:cNvSpPr/>
          <p:nvPr/>
        </p:nvSpPr>
        <p:spPr>
          <a:xfrm>
            <a:off x="2166173" y="4230696"/>
            <a:ext cx="437328" cy="10092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875" h="21490" fill="norm" stroke="1" extrusionOk="0">
                <a:moveTo>
                  <a:pt x="19607" y="14888"/>
                </a:moveTo>
                <a:lnTo>
                  <a:pt x="15294" y="14888"/>
                </a:lnTo>
                <a:lnTo>
                  <a:pt x="16035" y="982"/>
                </a:lnTo>
                <a:cubicBezTo>
                  <a:pt x="16035" y="442"/>
                  <a:pt x="15041" y="0"/>
                  <a:pt x="13826" y="0"/>
                </a:cubicBezTo>
                <a:lnTo>
                  <a:pt x="8535" y="0"/>
                </a:lnTo>
                <a:cubicBezTo>
                  <a:pt x="7320" y="0"/>
                  <a:pt x="6325" y="442"/>
                  <a:pt x="6325" y="982"/>
                </a:cubicBezTo>
                <a:lnTo>
                  <a:pt x="5584" y="14888"/>
                </a:lnTo>
                <a:lnTo>
                  <a:pt x="1270" y="14888"/>
                </a:lnTo>
                <a:cubicBezTo>
                  <a:pt x="55" y="14888"/>
                  <a:pt x="-363" y="15247"/>
                  <a:pt x="344" y="15688"/>
                </a:cubicBezTo>
                <a:lnTo>
                  <a:pt x="9110" y="21159"/>
                </a:lnTo>
                <a:cubicBezTo>
                  <a:pt x="9815" y="21599"/>
                  <a:pt x="10971" y="21600"/>
                  <a:pt x="11680" y="21162"/>
                </a:cubicBezTo>
                <a:lnTo>
                  <a:pt x="20528" y="15685"/>
                </a:lnTo>
                <a:cubicBezTo>
                  <a:pt x="21237" y="15247"/>
                  <a:pt x="20822" y="14888"/>
                  <a:pt x="19607" y="14888"/>
                </a:cubicBezTo>
                <a:close/>
              </a:path>
            </a:pathLst>
          </a:custGeom>
          <a:blipFill>
            <a:blip r:embed="rId5"/>
          </a:blip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457200">
              <a:defRPr sz="30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+mn-lt"/>
                <a:ea typeface="+mn-ea"/>
                <a:cs typeface="+mn-cs"/>
                <a:sym typeface="Gill Sans"/>
              </a:defRPr>
            </a:pPr>
          </a:p>
        </p:txBody>
      </p:sp>
      <p:grpSp>
        <p:nvGrpSpPr>
          <p:cNvPr id="219" name="Grupo"/>
          <p:cNvGrpSpPr/>
          <p:nvPr/>
        </p:nvGrpSpPr>
        <p:grpSpPr>
          <a:xfrm>
            <a:off x="762000" y="5461000"/>
            <a:ext cx="11473309" cy="12170793"/>
            <a:chOff x="0" y="0"/>
            <a:chExt cx="11473308" cy="12170792"/>
          </a:xfrm>
        </p:grpSpPr>
        <p:grpSp>
          <p:nvGrpSpPr>
            <p:cNvPr id="77" name="Grupo"/>
            <p:cNvGrpSpPr/>
            <p:nvPr/>
          </p:nvGrpSpPr>
          <p:grpSpPr>
            <a:xfrm>
              <a:off x="5854700" y="8242300"/>
              <a:ext cx="2402086" cy="1438883"/>
              <a:chOff x="0" y="0"/>
              <a:chExt cx="2402085" cy="1438882"/>
            </a:xfrm>
          </p:grpSpPr>
          <p:sp>
            <p:nvSpPr>
              <p:cNvPr id="74" name="Figura"/>
              <p:cNvSpPr/>
              <p:nvPr/>
            </p:nvSpPr>
            <p:spPr>
              <a:xfrm>
                <a:off x="0" y="546100"/>
                <a:ext cx="128786" cy="89278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0" y="0"/>
                    </a:lnTo>
                    <a:lnTo>
                      <a:pt x="10912" y="0"/>
                    </a:lnTo>
                    <a:lnTo>
                      <a:pt x="10912" y="1"/>
                    </a:lnTo>
                    <a:cubicBezTo>
                      <a:pt x="10925" y="1"/>
                      <a:pt x="10937" y="0"/>
                      <a:pt x="10950" y="0"/>
                    </a:cubicBezTo>
                    <a:cubicBezTo>
                      <a:pt x="16803" y="0"/>
                      <a:pt x="21546" y="681"/>
                      <a:pt x="21592" y="1524"/>
                    </a:cubicBezTo>
                    <a:lnTo>
                      <a:pt x="21600" y="1524"/>
                    </a:lnTo>
                    <a:lnTo>
                      <a:pt x="21600" y="20042"/>
                    </a:lnTo>
                    <a:lnTo>
                      <a:pt x="21588" y="20042"/>
                    </a:lnTo>
                    <a:cubicBezTo>
                      <a:pt x="21588" y="20050"/>
                      <a:pt x="21600" y="20056"/>
                      <a:pt x="21600" y="20064"/>
                    </a:cubicBezTo>
                    <a:cubicBezTo>
                      <a:pt x="21600" y="20912"/>
                      <a:pt x="16832" y="21600"/>
                      <a:pt x="10950" y="21600"/>
                    </a:cubicBezTo>
                    <a:cubicBezTo>
                      <a:pt x="10937" y="21600"/>
                      <a:pt x="10925" y="21599"/>
                      <a:pt x="10912" y="21599"/>
                    </a:cubicBezTo>
                    <a:lnTo>
                      <a:pt x="10912" y="21600"/>
                    </a:lnTo>
                    <a:cubicBezTo>
                      <a:pt x="10912" y="21600"/>
                      <a:pt x="0" y="21600"/>
                      <a:pt x="0" y="21600"/>
                    </a:cubicBezTo>
                    <a:close/>
                  </a:path>
                </a:pathLst>
              </a:custGeom>
              <a:blipFill rotWithShape="1">
                <a:blip r:embed="rId3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75" name="Figura"/>
              <p:cNvSpPr/>
              <p:nvPr/>
            </p:nvSpPr>
            <p:spPr>
              <a:xfrm>
                <a:off x="127000" y="38099"/>
                <a:ext cx="2156744" cy="13727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417" fill="norm" stroke="1" extrusionOk="0">
                    <a:moveTo>
                      <a:pt x="21424" y="327"/>
                    </a:moveTo>
                    <a:cubicBezTo>
                      <a:pt x="21190" y="-38"/>
                      <a:pt x="20810" y="-38"/>
                      <a:pt x="20576" y="327"/>
                    </a:cubicBezTo>
                    <a:cubicBezTo>
                      <a:pt x="20459" y="509"/>
                      <a:pt x="20400" y="749"/>
                      <a:pt x="20400" y="988"/>
                    </a:cubicBezTo>
                    <a:lnTo>
                      <a:pt x="20400" y="936"/>
                    </a:lnTo>
                    <a:cubicBezTo>
                      <a:pt x="20400" y="696"/>
                      <a:pt x="20342" y="457"/>
                      <a:pt x="20224" y="274"/>
                    </a:cubicBezTo>
                    <a:cubicBezTo>
                      <a:pt x="19990" y="-91"/>
                      <a:pt x="19610" y="-91"/>
                      <a:pt x="19376" y="274"/>
                    </a:cubicBezTo>
                    <a:cubicBezTo>
                      <a:pt x="19259" y="457"/>
                      <a:pt x="19200" y="696"/>
                      <a:pt x="19200" y="935"/>
                    </a:cubicBezTo>
                    <a:lnTo>
                      <a:pt x="19200" y="936"/>
                    </a:lnTo>
                    <a:cubicBezTo>
                      <a:pt x="19200" y="696"/>
                      <a:pt x="19142" y="457"/>
                      <a:pt x="19024" y="274"/>
                    </a:cubicBezTo>
                    <a:cubicBezTo>
                      <a:pt x="18790" y="-91"/>
                      <a:pt x="18410" y="-91"/>
                      <a:pt x="18176" y="274"/>
                    </a:cubicBezTo>
                    <a:cubicBezTo>
                      <a:pt x="18059" y="457"/>
                      <a:pt x="18000" y="696"/>
                      <a:pt x="18000" y="935"/>
                    </a:cubicBezTo>
                    <a:lnTo>
                      <a:pt x="18000" y="936"/>
                    </a:lnTo>
                    <a:cubicBezTo>
                      <a:pt x="18000" y="696"/>
                      <a:pt x="17942" y="457"/>
                      <a:pt x="17824" y="274"/>
                    </a:cubicBezTo>
                    <a:cubicBezTo>
                      <a:pt x="17590" y="-91"/>
                      <a:pt x="17210" y="-91"/>
                      <a:pt x="16976" y="274"/>
                    </a:cubicBezTo>
                    <a:cubicBezTo>
                      <a:pt x="16859" y="457"/>
                      <a:pt x="16800" y="696"/>
                      <a:pt x="16800" y="935"/>
                    </a:cubicBezTo>
                    <a:lnTo>
                      <a:pt x="16800" y="1728"/>
                    </a:lnTo>
                    <a:cubicBezTo>
                      <a:pt x="16800" y="1489"/>
                      <a:pt x="16742" y="1250"/>
                      <a:pt x="16624" y="1067"/>
                    </a:cubicBezTo>
                    <a:cubicBezTo>
                      <a:pt x="16390" y="702"/>
                      <a:pt x="16010" y="702"/>
                      <a:pt x="15776" y="1067"/>
                    </a:cubicBezTo>
                    <a:cubicBezTo>
                      <a:pt x="15659" y="1249"/>
                      <a:pt x="15600" y="1488"/>
                      <a:pt x="15600" y="1728"/>
                    </a:cubicBezTo>
                    <a:lnTo>
                      <a:pt x="15600" y="2521"/>
                    </a:lnTo>
                    <a:cubicBezTo>
                      <a:pt x="15600" y="2282"/>
                      <a:pt x="15542" y="2042"/>
                      <a:pt x="15424" y="1860"/>
                    </a:cubicBezTo>
                    <a:cubicBezTo>
                      <a:pt x="15190" y="1494"/>
                      <a:pt x="14810" y="1494"/>
                      <a:pt x="14576" y="1860"/>
                    </a:cubicBezTo>
                    <a:cubicBezTo>
                      <a:pt x="14459" y="2042"/>
                      <a:pt x="14400" y="2281"/>
                      <a:pt x="14400" y="2520"/>
                    </a:cubicBezTo>
                    <a:lnTo>
                      <a:pt x="14400" y="3313"/>
                    </a:lnTo>
                    <a:cubicBezTo>
                      <a:pt x="14400" y="3074"/>
                      <a:pt x="14342" y="2835"/>
                      <a:pt x="14224" y="2652"/>
                    </a:cubicBezTo>
                    <a:cubicBezTo>
                      <a:pt x="13990" y="2287"/>
                      <a:pt x="13610" y="2287"/>
                      <a:pt x="13376" y="2652"/>
                    </a:cubicBezTo>
                    <a:cubicBezTo>
                      <a:pt x="13259" y="2834"/>
                      <a:pt x="13200" y="3074"/>
                      <a:pt x="13200" y="3313"/>
                    </a:cubicBezTo>
                    <a:lnTo>
                      <a:pt x="13200" y="4131"/>
                    </a:lnTo>
                    <a:cubicBezTo>
                      <a:pt x="13200" y="3891"/>
                      <a:pt x="13142" y="3652"/>
                      <a:pt x="13024" y="3469"/>
                    </a:cubicBezTo>
                    <a:cubicBezTo>
                      <a:pt x="12790" y="3104"/>
                      <a:pt x="12410" y="3104"/>
                      <a:pt x="12176" y="3469"/>
                    </a:cubicBezTo>
                    <a:cubicBezTo>
                      <a:pt x="12059" y="3652"/>
                      <a:pt x="12000" y="3891"/>
                      <a:pt x="12000" y="4130"/>
                    </a:cubicBezTo>
                    <a:lnTo>
                      <a:pt x="12000" y="4899"/>
                    </a:lnTo>
                    <a:cubicBezTo>
                      <a:pt x="12000" y="4659"/>
                      <a:pt x="11942" y="4420"/>
                      <a:pt x="11824" y="4237"/>
                    </a:cubicBezTo>
                    <a:cubicBezTo>
                      <a:pt x="11590" y="3872"/>
                      <a:pt x="11210" y="3872"/>
                      <a:pt x="10976" y="4237"/>
                    </a:cubicBezTo>
                    <a:cubicBezTo>
                      <a:pt x="10859" y="4420"/>
                      <a:pt x="10800" y="4659"/>
                      <a:pt x="10800" y="4898"/>
                    </a:cubicBezTo>
                    <a:lnTo>
                      <a:pt x="10800" y="5691"/>
                    </a:lnTo>
                    <a:cubicBezTo>
                      <a:pt x="10800" y="5452"/>
                      <a:pt x="10742" y="5213"/>
                      <a:pt x="10624" y="5030"/>
                    </a:cubicBezTo>
                    <a:cubicBezTo>
                      <a:pt x="10390" y="4665"/>
                      <a:pt x="10010" y="4665"/>
                      <a:pt x="9776" y="5030"/>
                    </a:cubicBezTo>
                    <a:cubicBezTo>
                      <a:pt x="9659" y="5212"/>
                      <a:pt x="9600" y="5451"/>
                      <a:pt x="9600" y="5690"/>
                    </a:cubicBezTo>
                    <a:lnTo>
                      <a:pt x="9600" y="6484"/>
                    </a:lnTo>
                    <a:cubicBezTo>
                      <a:pt x="9600" y="6244"/>
                      <a:pt x="9542" y="6005"/>
                      <a:pt x="9424" y="5822"/>
                    </a:cubicBezTo>
                    <a:cubicBezTo>
                      <a:pt x="9190" y="5457"/>
                      <a:pt x="8810" y="5457"/>
                      <a:pt x="8576" y="5822"/>
                    </a:cubicBezTo>
                    <a:cubicBezTo>
                      <a:pt x="8459" y="6005"/>
                      <a:pt x="8400" y="6244"/>
                      <a:pt x="8400" y="6483"/>
                    </a:cubicBezTo>
                    <a:lnTo>
                      <a:pt x="8400" y="7276"/>
                    </a:lnTo>
                    <a:cubicBezTo>
                      <a:pt x="8400" y="7037"/>
                      <a:pt x="8342" y="6798"/>
                      <a:pt x="8224" y="6615"/>
                    </a:cubicBezTo>
                    <a:cubicBezTo>
                      <a:pt x="7990" y="6250"/>
                      <a:pt x="7610" y="6250"/>
                      <a:pt x="7376" y="6615"/>
                    </a:cubicBezTo>
                    <a:cubicBezTo>
                      <a:pt x="7259" y="6797"/>
                      <a:pt x="7200" y="7037"/>
                      <a:pt x="7200" y="7276"/>
                    </a:cubicBezTo>
                    <a:lnTo>
                      <a:pt x="7200" y="8069"/>
                    </a:lnTo>
                    <a:cubicBezTo>
                      <a:pt x="7200" y="7830"/>
                      <a:pt x="7142" y="7590"/>
                      <a:pt x="7024" y="7408"/>
                    </a:cubicBezTo>
                    <a:cubicBezTo>
                      <a:pt x="6790" y="7043"/>
                      <a:pt x="6410" y="7042"/>
                      <a:pt x="6176" y="7408"/>
                    </a:cubicBezTo>
                    <a:cubicBezTo>
                      <a:pt x="6059" y="7590"/>
                      <a:pt x="6000" y="7829"/>
                      <a:pt x="6000" y="8068"/>
                    </a:cubicBezTo>
                    <a:lnTo>
                      <a:pt x="6000" y="8862"/>
                    </a:lnTo>
                    <a:cubicBezTo>
                      <a:pt x="6000" y="8622"/>
                      <a:pt x="5942" y="8383"/>
                      <a:pt x="5824" y="8200"/>
                    </a:cubicBezTo>
                    <a:cubicBezTo>
                      <a:pt x="5590" y="7835"/>
                      <a:pt x="5210" y="7835"/>
                      <a:pt x="4976" y="8200"/>
                    </a:cubicBezTo>
                    <a:cubicBezTo>
                      <a:pt x="4859" y="8383"/>
                      <a:pt x="4800" y="8622"/>
                      <a:pt x="4800" y="8861"/>
                    </a:cubicBezTo>
                    <a:lnTo>
                      <a:pt x="4800" y="9654"/>
                    </a:lnTo>
                    <a:cubicBezTo>
                      <a:pt x="4800" y="9415"/>
                      <a:pt x="4742" y="9175"/>
                      <a:pt x="4624" y="8993"/>
                    </a:cubicBezTo>
                    <a:cubicBezTo>
                      <a:pt x="4390" y="8628"/>
                      <a:pt x="4010" y="8627"/>
                      <a:pt x="3776" y="8993"/>
                    </a:cubicBezTo>
                    <a:cubicBezTo>
                      <a:pt x="3659" y="9175"/>
                      <a:pt x="3600" y="9414"/>
                      <a:pt x="3600" y="9653"/>
                    </a:cubicBezTo>
                    <a:lnTo>
                      <a:pt x="3600" y="9654"/>
                    </a:lnTo>
                    <a:cubicBezTo>
                      <a:pt x="3600" y="9415"/>
                      <a:pt x="3542" y="9175"/>
                      <a:pt x="3424" y="8993"/>
                    </a:cubicBezTo>
                    <a:cubicBezTo>
                      <a:pt x="3190" y="8628"/>
                      <a:pt x="2810" y="8627"/>
                      <a:pt x="2576" y="8993"/>
                    </a:cubicBezTo>
                    <a:cubicBezTo>
                      <a:pt x="2459" y="9175"/>
                      <a:pt x="2400" y="9414"/>
                      <a:pt x="2400" y="9653"/>
                    </a:cubicBezTo>
                    <a:lnTo>
                      <a:pt x="2400" y="9654"/>
                    </a:lnTo>
                    <a:cubicBezTo>
                      <a:pt x="2400" y="9415"/>
                      <a:pt x="2342" y="9175"/>
                      <a:pt x="2224" y="8993"/>
                    </a:cubicBezTo>
                    <a:cubicBezTo>
                      <a:pt x="1990" y="8628"/>
                      <a:pt x="1610" y="8627"/>
                      <a:pt x="1376" y="8993"/>
                    </a:cubicBezTo>
                    <a:cubicBezTo>
                      <a:pt x="1259" y="9175"/>
                      <a:pt x="1200" y="9414"/>
                      <a:pt x="1200" y="9653"/>
                    </a:cubicBezTo>
                    <a:lnTo>
                      <a:pt x="1200" y="9654"/>
                    </a:lnTo>
                    <a:cubicBezTo>
                      <a:pt x="1200" y="9415"/>
                      <a:pt x="1142" y="9175"/>
                      <a:pt x="1024" y="8993"/>
                    </a:cubicBezTo>
                    <a:cubicBezTo>
                      <a:pt x="790" y="8628"/>
                      <a:pt x="410" y="8627"/>
                      <a:pt x="176" y="8993"/>
                    </a:cubicBezTo>
                    <a:cubicBezTo>
                      <a:pt x="59" y="9175"/>
                      <a:pt x="0" y="9414"/>
                      <a:pt x="0" y="9653"/>
                    </a:cubicBezTo>
                    <a:lnTo>
                      <a:pt x="0" y="20483"/>
                    </a:lnTo>
                    <a:cubicBezTo>
                      <a:pt x="0" y="20722"/>
                      <a:pt x="59" y="20961"/>
                      <a:pt x="176" y="21144"/>
                    </a:cubicBezTo>
                    <a:cubicBezTo>
                      <a:pt x="410" y="21509"/>
                      <a:pt x="790" y="21509"/>
                      <a:pt x="1024" y="21144"/>
                    </a:cubicBezTo>
                    <a:cubicBezTo>
                      <a:pt x="1142" y="20961"/>
                      <a:pt x="1200" y="20722"/>
                      <a:pt x="1200" y="20482"/>
                    </a:cubicBezTo>
                    <a:lnTo>
                      <a:pt x="1200" y="20483"/>
                    </a:lnTo>
                    <a:cubicBezTo>
                      <a:pt x="1200" y="20722"/>
                      <a:pt x="1259" y="20961"/>
                      <a:pt x="1376" y="21144"/>
                    </a:cubicBezTo>
                    <a:cubicBezTo>
                      <a:pt x="1610" y="21509"/>
                      <a:pt x="1990" y="21509"/>
                      <a:pt x="2224" y="21144"/>
                    </a:cubicBezTo>
                    <a:cubicBezTo>
                      <a:pt x="2342" y="20961"/>
                      <a:pt x="2400" y="20722"/>
                      <a:pt x="2400" y="20482"/>
                    </a:cubicBezTo>
                    <a:lnTo>
                      <a:pt x="2400" y="20483"/>
                    </a:lnTo>
                    <a:cubicBezTo>
                      <a:pt x="2400" y="20722"/>
                      <a:pt x="2459" y="20961"/>
                      <a:pt x="2576" y="21144"/>
                    </a:cubicBezTo>
                    <a:cubicBezTo>
                      <a:pt x="2810" y="21509"/>
                      <a:pt x="3190" y="21509"/>
                      <a:pt x="3424" y="21144"/>
                    </a:cubicBezTo>
                    <a:cubicBezTo>
                      <a:pt x="3542" y="20961"/>
                      <a:pt x="3600" y="20722"/>
                      <a:pt x="3600" y="20482"/>
                    </a:cubicBezTo>
                    <a:lnTo>
                      <a:pt x="3600" y="20483"/>
                    </a:lnTo>
                    <a:cubicBezTo>
                      <a:pt x="3600" y="20722"/>
                      <a:pt x="3659" y="20961"/>
                      <a:pt x="3776" y="21144"/>
                    </a:cubicBezTo>
                    <a:cubicBezTo>
                      <a:pt x="4010" y="21509"/>
                      <a:pt x="4390" y="21509"/>
                      <a:pt x="4624" y="21144"/>
                    </a:cubicBezTo>
                    <a:cubicBezTo>
                      <a:pt x="4742" y="20961"/>
                      <a:pt x="4800" y="20722"/>
                      <a:pt x="4800" y="20482"/>
                    </a:cubicBezTo>
                    <a:lnTo>
                      <a:pt x="4800" y="19690"/>
                    </a:lnTo>
                    <a:cubicBezTo>
                      <a:pt x="4800" y="19930"/>
                      <a:pt x="4859" y="20169"/>
                      <a:pt x="4976" y="20351"/>
                    </a:cubicBezTo>
                    <a:cubicBezTo>
                      <a:pt x="5210" y="20716"/>
                      <a:pt x="5590" y="20716"/>
                      <a:pt x="5824" y="20351"/>
                    </a:cubicBezTo>
                    <a:cubicBezTo>
                      <a:pt x="5942" y="20169"/>
                      <a:pt x="6000" y="19929"/>
                      <a:pt x="6000" y="19690"/>
                    </a:cubicBezTo>
                    <a:lnTo>
                      <a:pt x="6000" y="18898"/>
                    </a:lnTo>
                    <a:cubicBezTo>
                      <a:pt x="6000" y="19137"/>
                      <a:pt x="6059" y="19376"/>
                      <a:pt x="6176" y="19559"/>
                    </a:cubicBezTo>
                    <a:cubicBezTo>
                      <a:pt x="6410" y="19924"/>
                      <a:pt x="6790" y="19924"/>
                      <a:pt x="7024" y="19559"/>
                    </a:cubicBezTo>
                    <a:cubicBezTo>
                      <a:pt x="7142" y="19376"/>
                      <a:pt x="7200" y="19136"/>
                      <a:pt x="7200" y="18897"/>
                    </a:cubicBezTo>
                    <a:lnTo>
                      <a:pt x="7200" y="18105"/>
                    </a:lnTo>
                    <a:cubicBezTo>
                      <a:pt x="7200" y="18344"/>
                      <a:pt x="7259" y="18584"/>
                      <a:pt x="7376" y="18766"/>
                    </a:cubicBezTo>
                    <a:cubicBezTo>
                      <a:pt x="7610" y="19131"/>
                      <a:pt x="7990" y="19131"/>
                      <a:pt x="8224" y="18766"/>
                    </a:cubicBezTo>
                    <a:cubicBezTo>
                      <a:pt x="8342" y="18583"/>
                      <a:pt x="8400" y="18344"/>
                      <a:pt x="8400" y="18105"/>
                    </a:cubicBezTo>
                    <a:lnTo>
                      <a:pt x="8400" y="17312"/>
                    </a:lnTo>
                    <a:cubicBezTo>
                      <a:pt x="8400" y="17552"/>
                      <a:pt x="8459" y="17791"/>
                      <a:pt x="8576" y="17974"/>
                    </a:cubicBezTo>
                    <a:cubicBezTo>
                      <a:pt x="8810" y="18339"/>
                      <a:pt x="9190" y="18338"/>
                      <a:pt x="9424" y="17974"/>
                    </a:cubicBezTo>
                    <a:cubicBezTo>
                      <a:pt x="9542" y="17791"/>
                      <a:pt x="9600" y="17551"/>
                      <a:pt x="9600" y="17312"/>
                    </a:cubicBezTo>
                    <a:lnTo>
                      <a:pt x="9600" y="16520"/>
                    </a:lnTo>
                    <a:cubicBezTo>
                      <a:pt x="9600" y="16759"/>
                      <a:pt x="9659" y="16998"/>
                      <a:pt x="9776" y="17181"/>
                    </a:cubicBezTo>
                    <a:cubicBezTo>
                      <a:pt x="10010" y="17546"/>
                      <a:pt x="10390" y="17546"/>
                      <a:pt x="10624" y="17181"/>
                    </a:cubicBezTo>
                    <a:cubicBezTo>
                      <a:pt x="10742" y="16998"/>
                      <a:pt x="10800" y="16759"/>
                      <a:pt x="10800" y="16519"/>
                    </a:cubicBezTo>
                    <a:lnTo>
                      <a:pt x="10800" y="15727"/>
                    </a:lnTo>
                    <a:cubicBezTo>
                      <a:pt x="10800" y="15967"/>
                      <a:pt x="10859" y="16206"/>
                      <a:pt x="10976" y="16388"/>
                    </a:cubicBezTo>
                    <a:cubicBezTo>
                      <a:pt x="11210" y="16753"/>
                      <a:pt x="11590" y="16753"/>
                      <a:pt x="11824" y="16388"/>
                    </a:cubicBezTo>
                    <a:cubicBezTo>
                      <a:pt x="11942" y="16206"/>
                      <a:pt x="12000" y="15966"/>
                      <a:pt x="12000" y="15727"/>
                    </a:cubicBezTo>
                    <a:lnTo>
                      <a:pt x="12000" y="14959"/>
                    </a:lnTo>
                    <a:cubicBezTo>
                      <a:pt x="12000" y="15199"/>
                      <a:pt x="12059" y="15438"/>
                      <a:pt x="12176" y="15621"/>
                    </a:cubicBezTo>
                    <a:cubicBezTo>
                      <a:pt x="12410" y="15986"/>
                      <a:pt x="12790" y="15985"/>
                      <a:pt x="13024" y="15621"/>
                    </a:cubicBezTo>
                    <a:cubicBezTo>
                      <a:pt x="13142" y="15438"/>
                      <a:pt x="13200" y="15198"/>
                      <a:pt x="13200" y="14959"/>
                    </a:cubicBezTo>
                    <a:lnTo>
                      <a:pt x="13200" y="14142"/>
                    </a:lnTo>
                    <a:cubicBezTo>
                      <a:pt x="13200" y="14381"/>
                      <a:pt x="13259" y="14621"/>
                      <a:pt x="13376" y="14803"/>
                    </a:cubicBezTo>
                    <a:cubicBezTo>
                      <a:pt x="13610" y="15168"/>
                      <a:pt x="13990" y="15168"/>
                      <a:pt x="14224" y="14803"/>
                    </a:cubicBezTo>
                    <a:cubicBezTo>
                      <a:pt x="14342" y="14620"/>
                      <a:pt x="14400" y="14381"/>
                      <a:pt x="14400" y="14142"/>
                    </a:cubicBezTo>
                    <a:lnTo>
                      <a:pt x="14400" y="13350"/>
                    </a:lnTo>
                    <a:cubicBezTo>
                      <a:pt x="14400" y="13589"/>
                      <a:pt x="14459" y="13828"/>
                      <a:pt x="14576" y="14011"/>
                    </a:cubicBezTo>
                    <a:cubicBezTo>
                      <a:pt x="14810" y="14376"/>
                      <a:pt x="15190" y="14376"/>
                      <a:pt x="15424" y="14011"/>
                    </a:cubicBezTo>
                    <a:cubicBezTo>
                      <a:pt x="15542" y="13828"/>
                      <a:pt x="15600" y="13588"/>
                      <a:pt x="15600" y="13349"/>
                    </a:cubicBezTo>
                    <a:lnTo>
                      <a:pt x="15600" y="12557"/>
                    </a:lnTo>
                    <a:cubicBezTo>
                      <a:pt x="15600" y="12796"/>
                      <a:pt x="15659" y="13035"/>
                      <a:pt x="15776" y="13218"/>
                    </a:cubicBezTo>
                    <a:cubicBezTo>
                      <a:pt x="16010" y="13583"/>
                      <a:pt x="16390" y="13583"/>
                      <a:pt x="16624" y="13218"/>
                    </a:cubicBezTo>
                    <a:cubicBezTo>
                      <a:pt x="16742" y="13035"/>
                      <a:pt x="16800" y="12796"/>
                      <a:pt x="16800" y="12556"/>
                    </a:cubicBezTo>
                    <a:lnTo>
                      <a:pt x="16800" y="11765"/>
                    </a:lnTo>
                    <a:cubicBezTo>
                      <a:pt x="16800" y="12004"/>
                      <a:pt x="16859" y="12243"/>
                      <a:pt x="16976" y="12425"/>
                    </a:cubicBezTo>
                    <a:cubicBezTo>
                      <a:pt x="17210" y="12791"/>
                      <a:pt x="17590" y="12790"/>
                      <a:pt x="17824" y="12425"/>
                    </a:cubicBezTo>
                    <a:cubicBezTo>
                      <a:pt x="17942" y="12243"/>
                      <a:pt x="18000" y="12003"/>
                      <a:pt x="18000" y="11764"/>
                    </a:cubicBezTo>
                    <a:lnTo>
                      <a:pt x="18000" y="11765"/>
                    </a:lnTo>
                    <a:cubicBezTo>
                      <a:pt x="18000" y="12004"/>
                      <a:pt x="18059" y="12243"/>
                      <a:pt x="18176" y="12425"/>
                    </a:cubicBezTo>
                    <a:cubicBezTo>
                      <a:pt x="18410" y="12791"/>
                      <a:pt x="18790" y="12790"/>
                      <a:pt x="19024" y="12425"/>
                    </a:cubicBezTo>
                    <a:cubicBezTo>
                      <a:pt x="19142" y="12243"/>
                      <a:pt x="19200" y="12003"/>
                      <a:pt x="19200" y="11764"/>
                    </a:cubicBezTo>
                    <a:lnTo>
                      <a:pt x="19200" y="11764"/>
                    </a:lnTo>
                    <a:cubicBezTo>
                      <a:pt x="19200" y="12004"/>
                      <a:pt x="19259" y="12243"/>
                      <a:pt x="19376" y="12425"/>
                    </a:cubicBezTo>
                    <a:cubicBezTo>
                      <a:pt x="19610" y="12791"/>
                      <a:pt x="19990" y="12790"/>
                      <a:pt x="20224" y="12425"/>
                    </a:cubicBezTo>
                    <a:cubicBezTo>
                      <a:pt x="20342" y="12243"/>
                      <a:pt x="20400" y="12003"/>
                      <a:pt x="20400" y="11764"/>
                    </a:cubicBezTo>
                    <a:lnTo>
                      <a:pt x="20400" y="11817"/>
                    </a:lnTo>
                    <a:cubicBezTo>
                      <a:pt x="20400" y="12056"/>
                      <a:pt x="20459" y="12296"/>
                      <a:pt x="20576" y="12478"/>
                    </a:cubicBezTo>
                    <a:cubicBezTo>
                      <a:pt x="20810" y="12843"/>
                      <a:pt x="21190" y="12843"/>
                      <a:pt x="21424" y="12478"/>
                    </a:cubicBezTo>
                    <a:cubicBezTo>
                      <a:pt x="21541" y="12296"/>
                      <a:pt x="21600" y="12056"/>
                      <a:pt x="21600" y="11816"/>
                    </a:cubicBezTo>
                    <a:lnTo>
                      <a:pt x="21600" y="989"/>
                    </a:lnTo>
                    <a:cubicBezTo>
                      <a:pt x="21600" y="749"/>
                      <a:pt x="21541" y="510"/>
                      <a:pt x="21424" y="327"/>
                    </a:cubicBezTo>
                    <a:close/>
                  </a:path>
                </a:pathLst>
              </a:custGeom>
              <a:blipFill rotWithShape="1">
                <a:blip r:embed="rId2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76" name="Figura"/>
              <p:cNvSpPr/>
              <p:nvPr/>
            </p:nvSpPr>
            <p:spPr>
              <a:xfrm>
                <a:off x="2273300" y="0"/>
                <a:ext cx="128786" cy="89278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21600" y="0"/>
                    </a:lnTo>
                    <a:lnTo>
                      <a:pt x="10688" y="0"/>
                    </a:lnTo>
                    <a:lnTo>
                      <a:pt x="10688" y="1"/>
                    </a:lnTo>
                    <a:cubicBezTo>
                      <a:pt x="10675" y="1"/>
                      <a:pt x="10663" y="0"/>
                      <a:pt x="10650" y="0"/>
                    </a:cubicBezTo>
                    <a:cubicBezTo>
                      <a:pt x="4797" y="0"/>
                      <a:pt x="54" y="681"/>
                      <a:pt x="8" y="1524"/>
                    </a:cubicBezTo>
                    <a:lnTo>
                      <a:pt x="0" y="1524"/>
                    </a:lnTo>
                    <a:lnTo>
                      <a:pt x="0" y="20042"/>
                    </a:lnTo>
                    <a:lnTo>
                      <a:pt x="12" y="20042"/>
                    </a:lnTo>
                    <a:cubicBezTo>
                      <a:pt x="12" y="20050"/>
                      <a:pt x="0" y="20056"/>
                      <a:pt x="0" y="20064"/>
                    </a:cubicBezTo>
                    <a:cubicBezTo>
                      <a:pt x="0" y="20912"/>
                      <a:pt x="4768" y="21600"/>
                      <a:pt x="10650" y="21600"/>
                    </a:cubicBezTo>
                    <a:cubicBezTo>
                      <a:pt x="10663" y="21600"/>
                      <a:pt x="10675" y="21599"/>
                      <a:pt x="10688" y="21599"/>
                    </a:cubicBezTo>
                    <a:lnTo>
                      <a:pt x="10688" y="21600"/>
                    </a:lnTo>
                    <a:cubicBezTo>
                      <a:pt x="10688" y="21600"/>
                      <a:pt x="21600" y="21600"/>
                      <a:pt x="21600" y="21600"/>
                    </a:cubicBezTo>
                    <a:close/>
                  </a:path>
                </a:pathLst>
              </a:custGeom>
              <a:blipFill rotWithShape="1">
                <a:blip r:embed="rId3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</p:grpSp>
        <p:grpSp>
          <p:nvGrpSpPr>
            <p:cNvPr id="88" name="Grupo"/>
            <p:cNvGrpSpPr/>
            <p:nvPr/>
          </p:nvGrpSpPr>
          <p:grpSpPr>
            <a:xfrm>
              <a:off x="0" y="0"/>
              <a:ext cx="2685226" cy="3124201"/>
              <a:chOff x="0" y="0"/>
              <a:chExt cx="2685225" cy="3124200"/>
            </a:xfrm>
          </p:grpSpPr>
          <p:sp>
            <p:nvSpPr>
              <p:cNvPr id="78" name="Figura"/>
              <p:cNvSpPr/>
              <p:nvPr/>
            </p:nvSpPr>
            <p:spPr>
              <a:xfrm>
                <a:off x="38100" y="1625600"/>
                <a:ext cx="627373" cy="68883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526" y="21600"/>
                    </a:moveTo>
                    <a:lnTo>
                      <a:pt x="0" y="1994"/>
                    </a:lnTo>
                    <a:lnTo>
                      <a:pt x="2189" y="0"/>
                    </a:lnTo>
                    <a:lnTo>
                      <a:pt x="21600" y="17679"/>
                    </a:lnTo>
                    <a:cubicBezTo>
                      <a:pt x="21600" y="17679"/>
                      <a:pt x="21526" y="21600"/>
                      <a:pt x="21526" y="21600"/>
                    </a:cubicBezTo>
                    <a:close/>
                  </a:path>
                </a:pathLst>
              </a:custGeom>
              <a:solidFill>
                <a:srgbClr val="FED46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79" name="Figura"/>
              <p:cNvSpPr/>
              <p:nvPr/>
            </p:nvSpPr>
            <p:spPr>
              <a:xfrm>
                <a:off x="317500" y="1892300"/>
                <a:ext cx="174458" cy="34892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cubicBezTo>
                      <a:pt x="9671" y="0"/>
                      <a:pt x="0" y="4835"/>
                      <a:pt x="0" y="10800"/>
                    </a:cubicBezTo>
                    <a:cubicBezTo>
                      <a:pt x="0" y="16765"/>
                      <a:pt x="9671" y="21600"/>
                      <a:pt x="21600" y="21600"/>
                    </a:cubicBezTo>
                    <a:cubicBezTo>
                      <a:pt x="21600" y="21600"/>
                      <a:pt x="21600" y="0"/>
                      <a:pt x="21600" y="0"/>
                    </a:cubicBezTo>
                    <a:close/>
                  </a:path>
                </a:pathLst>
              </a:custGeom>
              <a:blipFill rotWithShape="1">
                <a:blip r:embed="rId8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80" name="Círculo"/>
              <p:cNvSpPr/>
              <p:nvPr/>
            </p:nvSpPr>
            <p:spPr>
              <a:xfrm>
                <a:off x="0" y="1562100"/>
                <a:ext cx="203200" cy="203201"/>
              </a:xfrm>
              <a:prstGeom prst="ellipse">
                <a:avLst/>
              </a:prstGeom>
              <a:blipFill rotWithShape="1">
                <a:blip r:embed="rId8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81" name="Figura"/>
              <p:cNvSpPr/>
              <p:nvPr/>
            </p:nvSpPr>
            <p:spPr>
              <a:xfrm>
                <a:off x="736600" y="1181100"/>
                <a:ext cx="1786508" cy="16896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812"/>
                    </a:moveTo>
                    <a:lnTo>
                      <a:pt x="21600" y="20788"/>
                    </a:lnTo>
                    <a:cubicBezTo>
                      <a:pt x="21600" y="21142"/>
                      <a:pt x="21385" y="21443"/>
                      <a:pt x="21087" y="21553"/>
                    </a:cubicBezTo>
                    <a:cubicBezTo>
                      <a:pt x="21007" y="21584"/>
                      <a:pt x="20921" y="21600"/>
                      <a:pt x="20832" y="21600"/>
                    </a:cubicBezTo>
                    <a:lnTo>
                      <a:pt x="768" y="21600"/>
                    </a:lnTo>
                    <a:cubicBezTo>
                      <a:pt x="556" y="21600"/>
                      <a:pt x="364" y="21509"/>
                      <a:pt x="226" y="21361"/>
                    </a:cubicBezTo>
                    <a:cubicBezTo>
                      <a:pt x="86" y="21215"/>
                      <a:pt x="0" y="21012"/>
                      <a:pt x="0" y="20788"/>
                    </a:cubicBezTo>
                    <a:lnTo>
                      <a:pt x="0" y="812"/>
                    </a:lnTo>
                    <a:cubicBezTo>
                      <a:pt x="0" y="364"/>
                      <a:pt x="344" y="0"/>
                      <a:pt x="768" y="0"/>
                    </a:cubicBezTo>
                    <a:lnTo>
                      <a:pt x="20832" y="0"/>
                    </a:lnTo>
                    <a:cubicBezTo>
                      <a:pt x="20952" y="0"/>
                      <a:pt x="21066" y="29"/>
                      <a:pt x="21167" y="81"/>
                    </a:cubicBezTo>
                    <a:cubicBezTo>
                      <a:pt x="21423" y="213"/>
                      <a:pt x="21600" y="490"/>
                      <a:pt x="21600" y="812"/>
                    </a:cubicBezTo>
                    <a:close/>
                  </a:path>
                </a:pathLst>
              </a:custGeom>
              <a:solidFill>
                <a:srgbClr val="FED46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82" name="Figura"/>
              <p:cNvSpPr/>
              <p:nvPr/>
            </p:nvSpPr>
            <p:spPr>
              <a:xfrm>
                <a:off x="571500" y="0"/>
                <a:ext cx="2113726" cy="10619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92" h="21600" fill="norm" stroke="1" extrusionOk="0">
                    <a:moveTo>
                      <a:pt x="21024" y="2188"/>
                    </a:moveTo>
                    <a:lnTo>
                      <a:pt x="15017" y="21600"/>
                    </a:lnTo>
                    <a:lnTo>
                      <a:pt x="6077" y="21600"/>
                    </a:lnTo>
                    <a:lnTo>
                      <a:pt x="164" y="2198"/>
                    </a:lnTo>
                    <a:cubicBezTo>
                      <a:pt x="-204" y="989"/>
                      <a:pt x="67" y="0"/>
                      <a:pt x="767" y="0"/>
                    </a:cubicBezTo>
                    <a:lnTo>
                      <a:pt x="20427" y="0"/>
                    </a:lnTo>
                    <a:cubicBezTo>
                      <a:pt x="21127" y="0"/>
                      <a:pt x="21396" y="984"/>
                      <a:pt x="21024" y="2188"/>
                    </a:cubicBezTo>
                    <a:close/>
                  </a:path>
                </a:pathLst>
              </a:custGeom>
              <a:blipFill rotWithShape="1">
                <a:blip r:embed="rId6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83" name="Figura"/>
              <p:cNvSpPr/>
              <p:nvPr/>
            </p:nvSpPr>
            <p:spPr>
              <a:xfrm>
                <a:off x="1104900" y="1498600"/>
                <a:ext cx="1046733" cy="105155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1304"/>
                    </a:moveTo>
                    <a:lnTo>
                      <a:pt x="21600" y="20296"/>
                    </a:lnTo>
                    <a:cubicBezTo>
                      <a:pt x="21600" y="21016"/>
                      <a:pt x="21016" y="21600"/>
                      <a:pt x="20290" y="21600"/>
                    </a:cubicBezTo>
                    <a:lnTo>
                      <a:pt x="1310" y="21600"/>
                    </a:lnTo>
                    <a:cubicBezTo>
                      <a:pt x="587" y="21600"/>
                      <a:pt x="0" y="21016"/>
                      <a:pt x="0" y="20296"/>
                    </a:cubicBezTo>
                    <a:lnTo>
                      <a:pt x="0" y="1304"/>
                    </a:lnTo>
                    <a:cubicBezTo>
                      <a:pt x="0" y="582"/>
                      <a:pt x="587" y="0"/>
                      <a:pt x="1310" y="0"/>
                    </a:cubicBezTo>
                    <a:lnTo>
                      <a:pt x="20290" y="0"/>
                    </a:lnTo>
                    <a:cubicBezTo>
                      <a:pt x="21016" y="0"/>
                      <a:pt x="21600" y="582"/>
                      <a:pt x="21600" y="1304"/>
                    </a:cubicBezTo>
                    <a:close/>
                  </a:path>
                </a:pathLst>
              </a:custGeom>
              <a:solidFill>
                <a:srgbClr val="FED468"/>
              </a:solidFill>
              <a:ln w="25400" cap="flat">
                <a:solidFill>
                  <a:srgbClr val="EAAD3A"/>
                </a:solidFill>
                <a:prstDash val="solid"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84" name="Figura"/>
              <p:cNvSpPr/>
              <p:nvPr/>
            </p:nvSpPr>
            <p:spPr>
              <a:xfrm>
                <a:off x="1244600" y="1651000"/>
                <a:ext cx="762000" cy="7620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1820" y="19741"/>
                    </a:moveTo>
                    <a:lnTo>
                      <a:pt x="11820" y="12970"/>
                    </a:lnTo>
                    <a:cubicBezTo>
                      <a:pt x="12365" y="12713"/>
                      <a:pt x="12797" y="12260"/>
                      <a:pt x="13024" y="11700"/>
                    </a:cubicBezTo>
                    <a:lnTo>
                      <a:pt x="19755" y="11700"/>
                    </a:lnTo>
                    <a:cubicBezTo>
                      <a:pt x="19335" y="15905"/>
                      <a:pt x="16009" y="19265"/>
                      <a:pt x="11820" y="19741"/>
                    </a:cubicBezTo>
                    <a:close/>
                    <a:moveTo>
                      <a:pt x="1845" y="11700"/>
                    </a:moveTo>
                    <a:lnTo>
                      <a:pt x="8576" y="11700"/>
                    </a:lnTo>
                    <a:cubicBezTo>
                      <a:pt x="8836" y="12340"/>
                      <a:pt x="9363" y="12842"/>
                      <a:pt x="10020" y="13068"/>
                    </a:cubicBezTo>
                    <a:lnTo>
                      <a:pt x="10020" y="19764"/>
                    </a:lnTo>
                    <a:cubicBezTo>
                      <a:pt x="5719" y="19393"/>
                      <a:pt x="2272" y="15985"/>
                      <a:pt x="1845" y="11700"/>
                    </a:cubicBezTo>
                    <a:close/>
                    <a:moveTo>
                      <a:pt x="10020" y="1836"/>
                    </a:moveTo>
                    <a:lnTo>
                      <a:pt x="10020" y="8532"/>
                    </a:lnTo>
                    <a:cubicBezTo>
                      <a:pt x="9363" y="8758"/>
                      <a:pt x="8836" y="9259"/>
                      <a:pt x="8576" y="9900"/>
                    </a:cubicBezTo>
                    <a:lnTo>
                      <a:pt x="1845" y="9900"/>
                    </a:lnTo>
                    <a:cubicBezTo>
                      <a:pt x="2272" y="5615"/>
                      <a:pt x="5719" y="2207"/>
                      <a:pt x="10020" y="1836"/>
                    </a:cubicBezTo>
                    <a:close/>
                    <a:moveTo>
                      <a:pt x="19755" y="9900"/>
                    </a:moveTo>
                    <a:lnTo>
                      <a:pt x="13024" y="9900"/>
                    </a:lnTo>
                    <a:cubicBezTo>
                      <a:pt x="12797" y="9340"/>
                      <a:pt x="12365" y="8886"/>
                      <a:pt x="11820" y="8630"/>
                    </a:cubicBezTo>
                    <a:lnTo>
                      <a:pt x="11820" y="1859"/>
                    </a:lnTo>
                    <a:cubicBezTo>
                      <a:pt x="16009" y="2335"/>
                      <a:pt x="19335" y="5695"/>
                      <a:pt x="19755" y="9900"/>
                    </a:cubicBezTo>
                    <a:close/>
                    <a:moveTo>
                      <a:pt x="10800" y="0"/>
                    </a:moveTo>
                    <a:cubicBezTo>
                      <a:pt x="4835" y="0"/>
                      <a:pt x="0" y="4835"/>
                      <a:pt x="0" y="10800"/>
                    </a:cubicBezTo>
                    <a:cubicBezTo>
                      <a:pt x="0" y="16765"/>
                      <a:pt x="4835" y="21600"/>
                      <a:pt x="10800" y="21600"/>
                    </a:cubicBezTo>
                    <a:cubicBezTo>
                      <a:pt x="16765" y="21600"/>
                      <a:pt x="21600" y="16765"/>
                      <a:pt x="21600" y="10800"/>
                    </a:cubicBezTo>
                    <a:cubicBezTo>
                      <a:pt x="21600" y="4835"/>
                      <a:pt x="16765" y="0"/>
                      <a:pt x="10800" y="0"/>
                    </a:cubicBezTo>
                    <a:close/>
                  </a:path>
                </a:pathLst>
              </a:custGeom>
              <a:blipFill rotWithShape="1">
                <a:blip r:embed="rId8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85" name="Figura"/>
              <p:cNvSpPr/>
              <p:nvPr/>
            </p:nvSpPr>
            <p:spPr>
              <a:xfrm>
                <a:off x="1041400" y="2870200"/>
                <a:ext cx="1163862" cy="2540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99" fill="norm" stroke="1" extrusionOk="0">
                    <a:moveTo>
                      <a:pt x="21600" y="0"/>
                    </a:moveTo>
                    <a:lnTo>
                      <a:pt x="21600" y="16200"/>
                    </a:lnTo>
                    <a:lnTo>
                      <a:pt x="21600" y="16200"/>
                    </a:lnTo>
                    <a:cubicBezTo>
                      <a:pt x="21600" y="19182"/>
                      <a:pt x="21072" y="21600"/>
                      <a:pt x="20422" y="21599"/>
                    </a:cubicBezTo>
                    <a:lnTo>
                      <a:pt x="1178" y="21599"/>
                    </a:lnTo>
                    <a:cubicBezTo>
                      <a:pt x="528" y="21599"/>
                      <a:pt x="0" y="19182"/>
                      <a:pt x="0" y="16200"/>
                    </a:cubicBezTo>
                    <a:lnTo>
                      <a:pt x="0" y="16200"/>
                    </a:lnTo>
                    <a:lnTo>
                      <a:pt x="0" y="0"/>
                    </a:lnTo>
                    <a:cubicBezTo>
                      <a:pt x="0" y="0"/>
                      <a:pt x="21600" y="0"/>
                      <a:pt x="21600" y="0"/>
                    </a:cubicBezTo>
                    <a:close/>
                  </a:path>
                </a:pathLst>
              </a:custGeom>
              <a:blipFill rotWithShape="1">
                <a:blip r:embed="rId4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86" name="Figura"/>
              <p:cNvSpPr/>
              <p:nvPr/>
            </p:nvSpPr>
            <p:spPr>
              <a:xfrm>
                <a:off x="482600" y="1651000"/>
                <a:ext cx="254000" cy="74624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21600" y="21600"/>
                    </a:lnTo>
                    <a:lnTo>
                      <a:pt x="5399" y="21600"/>
                    </a:lnTo>
                    <a:cubicBezTo>
                      <a:pt x="2882" y="21600"/>
                      <a:pt x="786" y="21011"/>
                      <a:pt x="188" y="20218"/>
                    </a:cubicBezTo>
                    <a:lnTo>
                      <a:pt x="0" y="20218"/>
                    </a:lnTo>
                    <a:lnTo>
                      <a:pt x="0" y="1838"/>
                    </a:lnTo>
                    <a:cubicBezTo>
                      <a:pt x="0" y="823"/>
                      <a:pt x="2417" y="0"/>
                      <a:pt x="5399" y="0"/>
                    </a:cubicBezTo>
                    <a:cubicBezTo>
                      <a:pt x="5399" y="0"/>
                      <a:pt x="21600" y="0"/>
                      <a:pt x="21600" y="0"/>
                    </a:cubicBezTo>
                    <a:close/>
                  </a:path>
                </a:pathLst>
              </a:custGeom>
              <a:blipFill rotWithShape="1">
                <a:blip r:embed="rId4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87" name="Figura"/>
              <p:cNvSpPr/>
              <p:nvPr/>
            </p:nvSpPr>
            <p:spPr>
              <a:xfrm>
                <a:off x="1041400" y="1054100"/>
                <a:ext cx="1163862" cy="1270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599" fill="norm" stroke="1" extrusionOk="0">
                    <a:moveTo>
                      <a:pt x="21600" y="10801"/>
                    </a:moveTo>
                    <a:cubicBezTo>
                      <a:pt x="21600" y="16765"/>
                      <a:pt x="21600" y="21599"/>
                      <a:pt x="21600" y="21599"/>
                    </a:cubicBezTo>
                    <a:lnTo>
                      <a:pt x="0" y="21599"/>
                    </a:lnTo>
                    <a:cubicBezTo>
                      <a:pt x="0" y="21599"/>
                      <a:pt x="0" y="16765"/>
                      <a:pt x="0" y="10801"/>
                    </a:cubicBezTo>
                    <a:cubicBezTo>
                      <a:pt x="0" y="4835"/>
                      <a:pt x="528" y="-1"/>
                      <a:pt x="1178" y="0"/>
                    </a:cubicBezTo>
                    <a:lnTo>
                      <a:pt x="20422" y="0"/>
                    </a:lnTo>
                    <a:cubicBezTo>
                      <a:pt x="21072" y="0"/>
                      <a:pt x="21600" y="4835"/>
                      <a:pt x="21600" y="10801"/>
                    </a:cubicBezTo>
                    <a:close/>
                  </a:path>
                </a:pathLst>
              </a:custGeom>
              <a:blipFill rotWithShape="1">
                <a:blip r:embed="rId4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</p:grpSp>
        <p:grpSp>
          <p:nvGrpSpPr>
            <p:cNvPr id="92" name="Grupo"/>
            <p:cNvGrpSpPr/>
            <p:nvPr/>
          </p:nvGrpSpPr>
          <p:grpSpPr>
            <a:xfrm>
              <a:off x="0" y="8788400"/>
              <a:ext cx="2592586" cy="3382393"/>
              <a:chOff x="0" y="0"/>
              <a:chExt cx="2592585" cy="3382392"/>
            </a:xfrm>
          </p:grpSpPr>
          <p:sp>
            <p:nvSpPr>
              <p:cNvPr id="89" name="Figura"/>
              <p:cNvSpPr/>
              <p:nvPr/>
            </p:nvSpPr>
            <p:spPr>
              <a:xfrm>
                <a:off x="165100" y="165100"/>
                <a:ext cx="2311400" cy="277977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176" y="0"/>
                    </a:moveTo>
                    <a:cubicBezTo>
                      <a:pt x="591" y="0"/>
                      <a:pt x="107" y="350"/>
                      <a:pt x="8" y="812"/>
                    </a:cubicBezTo>
                    <a:lnTo>
                      <a:pt x="8" y="4337"/>
                    </a:lnTo>
                    <a:lnTo>
                      <a:pt x="0" y="4337"/>
                    </a:lnTo>
                    <a:lnTo>
                      <a:pt x="0" y="21600"/>
                    </a:lnTo>
                    <a:lnTo>
                      <a:pt x="5216" y="21600"/>
                    </a:lnTo>
                    <a:lnTo>
                      <a:pt x="5216" y="4830"/>
                    </a:lnTo>
                    <a:cubicBezTo>
                      <a:pt x="5216" y="4558"/>
                      <a:pt x="5482" y="4337"/>
                      <a:pt x="5809" y="4337"/>
                    </a:cubicBezTo>
                    <a:cubicBezTo>
                      <a:pt x="5811" y="4337"/>
                      <a:pt x="5812" y="4337"/>
                      <a:pt x="5814" y="4337"/>
                    </a:cubicBezTo>
                    <a:lnTo>
                      <a:pt x="21600" y="4436"/>
                    </a:lnTo>
                    <a:lnTo>
                      <a:pt x="21600" y="99"/>
                    </a:lnTo>
                    <a:lnTo>
                      <a:pt x="1176" y="0"/>
                    </a:lnTo>
                    <a:close/>
                  </a:path>
                </a:pathLst>
              </a:custGeom>
              <a:blipFill rotWithShape="1">
                <a:blip r:embed="rId2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90" name="Figura"/>
              <p:cNvSpPr/>
              <p:nvPr/>
            </p:nvSpPr>
            <p:spPr>
              <a:xfrm>
                <a:off x="0" y="2933700"/>
                <a:ext cx="878335" cy="4486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597" y="3081"/>
                    </a:moveTo>
                    <a:lnTo>
                      <a:pt x="21600" y="3081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3057"/>
                    </a:lnTo>
                    <a:cubicBezTo>
                      <a:pt x="0" y="1370"/>
                      <a:pt x="700" y="0"/>
                      <a:pt x="1562" y="0"/>
                    </a:cubicBezTo>
                    <a:lnTo>
                      <a:pt x="20035" y="0"/>
                    </a:lnTo>
                    <a:cubicBezTo>
                      <a:pt x="20035" y="0"/>
                      <a:pt x="20035" y="0"/>
                      <a:pt x="20038" y="0"/>
                    </a:cubicBezTo>
                    <a:cubicBezTo>
                      <a:pt x="20038" y="0"/>
                      <a:pt x="20038" y="0"/>
                      <a:pt x="20041" y="0"/>
                    </a:cubicBezTo>
                    <a:lnTo>
                      <a:pt x="20054" y="0"/>
                    </a:lnTo>
                    <a:lnTo>
                      <a:pt x="20054" y="6"/>
                    </a:lnTo>
                    <a:cubicBezTo>
                      <a:pt x="20906" y="18"/>
                      <a:pt x="21600" y="1382"/>
                      <a:pt x="21600" y="3057"/>
                    </a:cubicBezTo>
                    <a:cubicBezTo>
                      <a:pt x="21600" y="3063"/>
                      <a:pt x="21597" y="3075"/>
                      <a:pt x="21597" y="3081"/>
                    </a:cubicBezTo>
                    <a:close/>
                  </a:path>
                </a:pathLst>
              </a:custGeom>
              <a:blipFill rotWithShape="1">
                <a:blip r:embed="rId3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91" name="Figura"/>
              <p:cNvSpPr/>
              <p:nvPr/>
            </p:nvSpPr>
            <p:spPr>
              <a:xfrm>
                <a:off x="2463800" y="0"/>
                <a:ext cx="128786" cy="89278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21600" y="0"/>
                    </a:lnTo>
                    <a:lnTo>
                      <a:pt x="10688" y="0"/>
                    </a:lnTo>
                    <a:lnTo>
                      <a:pt x="10688" y="1"/>
                    </a:lnTo>
                    <a:cubicBezTo>
                      <a:pt x="10675" y="1"/>
                      <a:pt x="10663" y="0"/>
                      <a:pt x="10650" y="0"/>
                    </a:cubicBezTo>
                    <a:cubicBezTo>
                      <a:pt x="4797" y="0"/>
                      <a:pt x="54" y="681"/>
                      <a:pt x="8" y="1524"/>
                    </a:cubicBezTo>
                    <a:lnTo>
                      <a:pt x="0" y="1524"/>
                    </a:lnTo>
                    <a:lnTo>
                      <a:pt x="0" y="20042"/>
                    </a:lnTo>
                    <a:lnTo>
                      <a:pt x="12" y="20042"/>
                    </a:lnTo>
                    <a:cubicBezTo>
                      <a:pt x="12" y="20050"/>
                      <a:pt x="0" y="20056"/>
                      <a:pt x="0" y="20064"/>
                    </a:cubicBezTo>
                    <a:cubicBezTo>
                      <a:pt x="0" y="20912"/>
                      <a:pt x="4768" y="21600"/>
                      <a:pt x="10650" y="21600"/>
                    </a:cubicBezTo>
                    <a:cubicBezTo>
                      <a:pt x="10663" y="21600"/>
                      <a:pt x="10675" y="21599"/>
                      <a:pt x="10688" y="21599"/>
                    </a:cubicBezTo>
                    <a:lnTo>
                      <a:pt x="10688" y="21600"/>
                    </a:lnTo>
                    <a:cubicBezTo>
                      <a:pt x="10688" y="21600"/>
                      <a:pt x="21600" y="21600"/>
                      <a:pt x="21600" y="21600"/>
                    </a:cubicBezTo>
                    <a:close/>
                  </a:path>
                </a:pathLst>
              </a:custGeom>
              <a:blipFill rotWithShape="1">
                <a:blip r:embed="rId3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</p:grpSp>
        <p:grpSp>
          <p:nvGrpSpPr>
            <p:cNvPr id="130" name="Grupo"/>
            <p:cNvGrpSpPr/>
            <p:nvPr/>
          </p:nvGrpSpPr>
          <p:grpSpPr>
            <a:xfrm>
              <a:off x="2590800" y="7492999"/>
              <a:ext cx="3274604" cy="2468949"/>
              <a:chOff x="0" y="0"/>
              <a:chExt cx="3274603" cy="2468947"/>
            </a:xfrm>
          </p:grpSpPr>
          <p:grpSp>
            <p:nvGrpSpPr>
              <p:cNvPr id="101" name="Grupo"/>
              <p:cNvGrpSpPr/>
              <p:nvPr/>
            </p:nvGrpSpPr>
            <p:grpSpPr>
              <a:xfrm>
                <a:off x="1790700" y="0"/>
                <a:ext cx="1196033" cy="1025476"/>
                <a:chOff x="0" y="0"/>
                <a:chExt cx="1196032" cy="1025475"/>
              </a:xfrm>
            </p:grpSpPr>
            <p:sp>
              <p:nvSpPr>
                <p:cNvPr id="93" name="Figura"/>
                <p:cNvSpPr/>
                <p:nvPr/>
              </p:nvSpPr>
              <p:spPr>
                <a:xfrm>
                  <a:off x="393699" y="825500"/>
                  <a:ext cx="413930" cy="19997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99" h="21600" fill="norm" stroke="1" extrusionOk="0">
                      <a:moveTo>
                        <a:pt x="21599" y="21600"/>
                      </a:moveTo>
                      <a:lnTo>
                        <a:pt x="0" y="21600"/>
                      </a:lnTo>
                      <a:lnTo>
                        <a:pt x="0" y="6912"/>
                      </a:lnTo>
                      <a:lnTo>
                        <a:pt x="2" y="6912"/>
                      </a:lnTo>
                      <a:cubicBezTo>
                        <a:pt x="2" y="6894"/>
                        <a:pt x="0" y="6878"/>
                        <a:pt x="0" y="6859"/>
                      </a:cubicBezTo>
                      <a:cubicBezTo>
                        <a:pt x="-1" y="3070"/>
                        <a:pt x="1483" y="0"/>
                        <a:pt x="3313" y="0"/>
                      </a:cubicBezTo>
                      <a:lnTo>
                        <a:pt x="3313" y="0"/>
                      </a:lnTo>
                      <a:lnTo>
                        <a:pt x="18279" y="3"/>
                      </a:lnTo>
                      <a:cubicBezTo>
                        <a:pt x="18282" y="3"/>
                        <a:pt x="18283" y="0"/>
                        <a:pt x="18285" y="0"/>
                      </a:cubicBezTo>
                      <a:cubicBezTo>
                        <a:pt x="18288" y="0"/>
                        <a:pt x="18289" y="3"/>
                        <a:pt x="18292" y="3"/>
                      </a:cubicBezTo>
                      <a:lnTo>
                        <a:pt x="18318" y="3"/>
                      </a:lnTo>
                      <a:lnTo>
                        <a:pt x="18318" y="8"/>
                      </a:lnTo>
                      <a:cubicBezTo>
                        <a:pt x="20133" y="43"/>
                        <a:pt x="21599" y="3095"/>
                        <a:pt x="21599" y="6859"/>
                      </a:cubicBezTo>
                      <a:cubicBezTo>
                        <a:pt x="21599" y="6878"/>
                        <a:pt x="21596" y="6894"/>
                        <a:pt x="21596" y="6912"/>
                      </a:cubicBezTo>
                      <a:lnTo>
                        <a:pt x="21599" y="6912"/>
                      </a:lnTo>
                      <a:cubicBezTo>
                        <a:pt x="21599" y="6912"/>
                        <a:pt x="21599" y="21600"/>
                        <a:pt x="21599" y="21600"/>
                      </a:cubicBezTo>
                      <a:close/>
                    </a:path>
                  </a:pathLst>
                </a:custGeom>
                <a:blipFill rotWithShape="1">
                  <a:blip r:embed="rId4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94" name="Figura"/>
                <p:cNvSpPr/>
                <p:nvPr/>
              </p:nvSpPr>
              <p:spPr>
                <a:xfrm>
                  <a:off x="0" y="0"/>
                  <a:ext cx="1196033" cy="82741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121" y="0"/>
                      </a:moveTo>
                      <a:lnTo>
                        <a:pt x="479" y="0"/>
                      </a:lnTo>
                      <a:cubicBezTo>
                        <a:pt x="214" y="0"/>
                        <a:pt x="0" y="312"/>
                        <a:pt x="0" y="697"/>
                      </a:cubicBezTo>
                      <a:lnTo>
                        <a:pt x="0" y="20903"/>
                      </a:lnTo>
                      <a:cubicBezTo>
                        <a:pt x="0" y="21288"/>
                        <a:pt x="214" y="21600"/>
                        <a:pt x="479" y="21600"/>
                      </a:cubicBezTo>
                      <a:lnTo>
                        <a:pt x="21121" y="21600"/>
                      </a:lnTo>
                      <a:cubicBezTo>
                        <a:pt x="21386" y="21600"/>
                        <a:pt x="21600" y="21288"/>
                        <a:pt x="21600" y="20903"/>
                      </a:cubicBezTo>
                      <a:lnTo>
                        <a:pt x="21600" y="697"/>
                      </a:lnTo>
                      <a:cubicBezTo>
                        <a:pt x="21600" y="312"/>
                        <a:pt x="21386" y="0"/>
                        <a:pt x="21121" y="0"/>
                      </a:cubicBezTo>
                      <a:close/>
                    </a:path>
                  </a:pathLst>
                </a:custGeom>
                <a:blipFill rotWithShape="1">
                  <a:blip r:embed="rId6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95" name="Figura"/>
                <p:cNvSpPr/>
                <p:nvPr/>
              </p:nvSpPr>
              <p:spPr>
                <a:xfrm>
                  <a:off x="76200" y="76200"/>
                  <a:ext cx="1043633" cy="67501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21600"/>
                      </a:move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21600"/>
                      </a:lnTo>
                      <a:cubicBezTo>
                        <a:pt x="21600" y="21600"/>
                        <a:pt x="0" y="21600"/>
                        <a:pt x="0" y="21600"/>
                      </a:cubicBezTo>
                      <a:close/>
                    </a:path>
                  </a:pathLst>
                </a:custGeom>
                <a:blipFill rotWithShape="1">
                  <a:blip r:embed="rId9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grpSp>
              <p:nvGrpSpPr>
                <p:cNvPr id="100" name="Grupo"/>
                <p:cNvGrpSpPr/>
                <p:nvPr/>
              </p:nvGrpSpPr>
              <p:grpSpPr>
                <a:xfrm>
                  <a:off x="177800" y="279400"/>
                  <a:ext cx="838200" cy="279400"/>
                  <a:chOff x="0" y="0"/>
                  <a:chExt cx="838200" cy="279400"/>
                </a:xfrm>
              </p:grpSpPr>
              <p:sp>
                <p:nvSpPr>
                  <p:cNvPr id="96" name="Figura"/>
                  <p:cNvSpPr/>
                  <p:nvPr/>
                </p:nvSpPr>
                <p:spPr>
                  <a:xfrm>
                    <a:off x="0" y="0"/>
                    <a:ext cx="838200" cy="2540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21600" y="21600"/>
                        </a:moveTo>
                        <a:lnTo>
                          <a:pt x="0" y="21600"/>
                        </a:lnTo>
                        <a:lnTo>
                          <a:pt x="0" y="0"/>
                        </a:lnTo>
                        <a:lnTo>
                          <a:pt x="21600" y="0"/>
                        </a:lnTo>
                        <a:cubicBezTo>
                          <a:pt x="21600" y="0"/>
                          <a:pt x="21600" y="21600"/>
                          <a:pt x="21600" y="21600"/>
                        </a:cubicBezTo>
                        <a:close/>
                      </a:path>
                    </a:pathLst>
                  </a:custGeom>
                  <a:blipFill rotWithShape="1">
                    <a:blip r:embed="rId7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97" name="Figura"/>
                  <p:cNvSpPr/>
                  <p:nvPr/>
                </p:nvSpPr>
                <p:spPr>
                  <a:xfrm>
                    <a:off x="0" y="88900"/>
                    <a:ext cx="838200" cy="2540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21600" y="21600"/>
                        </a:moveTo>
                        <a:lnTo>
                          <a:pt x="0" y="21600"/>
                        </a:lnTo>
                        <a:lnTo>
                          <a:pt x="0" y="0"/>
                        </a:lnTo>
                        <a:lnTo>
                          <a:pt x="21600" y="0"/>
                        </a:lnTo>
                        <a:cubicBezTo>
                          <a:pt x="21600" y="0"/>
                          <a:pt x="21600" y="21600"/>
                          <a:pt x="21600" y="21600"/>
                        </a:cubicBezTo>
                        <a:close/>
                      </a:path>
                    </a:pathLst>
                  </a:custGeom>
                  <a:blipFill rotWithShape="1">
                    <a:blip r:embed="rId7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98" name="Figura"/>
                  <p:cNvSpPr/>
                  <p:nvPr/>
                </p:nvSpPr>
                <p:spPr>
                  <a:xfrm>
                    <a:off x="0" y="177800"/>
                    <a:ext cx="838200" cy="2540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21600" y="21600"/>
                        </a:moveTo>
                        <a:lnTo>
                          <a:pt x="0" y="21600"/>
                        </a:lnTo>
                        <a:lnTo>
                          <a:pt x="0" y="0"/>
                        </a:lnTo>
                        <a:lnTo>
                          <a:pt x="21600" y="0"/>
                        </a:lnTo>
                        <a:cubicBezTo>
                          <a:pt x="21600" y="0"/>
                          <a:pt x="21600" y="21600"/>
                          <a:pt x="21600" y="21600"/>
                        </a:cubicBezTo>
                        <a:close/>
                      </a:path>
                    </a:pathLst>
                  </a:custGeom>
                  <a:blipFill rotWithShape="1">
                    <a:blip r:embed="rId7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99" name="Figura"/>
                  <p:cNvSpPr/>
                  <p:nvPr/>
                </p:nvSpPr>
                <p:spPr>
                  <a:xfrm>
                    <a:off x="0" y="254000"/>
                    <a:ext cx="838200" cy="2540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21600" y="21600"/>
                        </a:moveTo>
                        <a:lnTo>
                          <a:pt x="0" y="21600"/>
                        </a:lnTo>
                        <a:lnTo>
                          <a:pt x="0" y="0"/>
                        </a:lnTo>
                        <a:lnTo>
                          <a:pt x="21600" y="0"/>
                        </a:lnTo>
                        <a:cubicBezTo>
                          <a:pt x="21600" y="0"/>
                          <a:pt x="21600" y="21600"/>
                          <a:pt x="21600" y="21600"/>
                        </a:cubicBezTo>
                        <a:close/>
                      </a:path>
                    </a:pathLst>
                  </a:custGeom>
                  <a:blipFill rotWithShape="1">
                    <a:blip r:embed="rId7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</p:grpSp>
          </p:grpSp>
          <p:grpSp>
            <p:nvGrpSpPr>
              <p:cNvPr id="110" name="Grupo"/>
              <p:cNvGrpSpPr/>
              <p:nvPr/>
            </p:nvGrpSpPr>
            <p:grpSpPr>
              <a:xfrm>
                <a:off x="292100" y="0"/>
                <a:ext cx="1196033" cy="1025476"/>
                <a:chOff x="0" y="0"/>
                <a:chExt cx="1196032" cy="1025475"/>
              </a:xfrm>
            </p:grpSpPr>
            <p:sp>
              <p:nvSpPr>
                <p:cNvPr id="102" name="Figura"/>
                <p:cNvSpPr/>
                <p:nvPr/>
              </p:nvSpPr>
              <p:spPr>
                <a:xfrm>
                  <a:off x="393699" y="825500"/>
                  <a:ext cx="413930" cy="19997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99" h="21600" fill="norm" stroke="1" extrusionOk="0">
                      <a:moveTo>
                        <a:pt x="21599" y="21600"/>
                      </a:moveTo>
                      <a:lnTo>
                        <a:pt x="0" y="21600"/>
                      </a:lnTo>
                      <a:lnTo>
                        <a:pt x="0" y="6912"/>
                      </a:lnTo>
                      <a:lnTo>
                        <a:pt x="2" y="6912"/>
                      </a:lnTo>
                      <a:cubicBezTo>
                        <a:pt x="2" y="6894"/>
                        <a:pt x="0" y="6878"/>
                        <a:pt x="0" y="6859"/>
                      </a:cubicBezTo>
                      <a:cubicBezTo>
                        <a:pt x="-1" y="3070"/>
                        <a:pt x="1483" y="0"/>
                        <a:pt x="3313" y="0"/>
                      </a:cubicBezTo>
                      <a:lnTo>
                        <a:pt x="3313" y="0"/>
                      </a:lnTo>
                      <a:lnTo>
                        <a:pt x="18279" y="3"/>
                      </a:lnTo>
                      <a:cubicBezTo>
                        <a:pt x="18282" y="3"/>
                        <a:pt x="18283" y="0"/>
                        <a:pt x="18285" y="0"/>
                      </a:cubicBezTo>
                      <a:cubicBezTo>
                        <a:pt x="18288" y="0"/>
                        <a:pt x="18289" y="3"/>
                        <a:pt x="18292" y="3"/>
                      </a:cubicBezTo>
                      <a:lnTo>
                        <a:pt x="18318" y="3"/>
                      </a:lnTo>
                      <a:lnTo>
                        <a:pt x="18318" y="8"/>
                      </a:lnTo>
                      <a:cubicBezTo>
                        <a:pt x="20133" y="43"/>
                        <a:pt x="21599" y="3095"/>
                        <a:pt x="21599" y="6859"/>
                      </a:cubicBezTo>
                      <a:cubicBezTo>
                        <a:pt x="21599" y="6878"/>
                        <a:pt x="21596" y="6894"/>
                        <a:pt x="21596" y="6912"/>
                      </a:cubicBezTo>
                      <a:lnTo>
                        <a:pt x="21599" y="6912"/>
                      </a:lnTo>
                      <a:cubicBezTo>
                        <a:pt x="21599" y="6912"/>
                        <a:pt x="21599" y="21600"/>
                        <a:pt x="21599" y="21600"/>
                      </a:cubicBezTo>
                      <a:close/>
                    </a:path>
                  </a:pathLst>
                </a:custGeom>
                <a:blipFill rotWithShape="1">
                  <a:blip r:embed="rId4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103" name="Figura"/>
                <p:cNvSpPr/>
                <p:nvPr/>
              </p:nvSpPr>
              <p:spPr>
                <a:xfrm>
                  <a:off x="0" y="0"/>
                  <a:ext cx="1196033" cy="82741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121" y="0"/>
                      </a:moveTo>
                      <a:lnTo>
                        <a:pt x="479" y="0"/>
                      </a:lnTo>
                      <a:cubicBezTo>
                        <a:pt x="214" y="0"/>
                        <a:pt x="0" y="312"/>
                        <a:pt x="0" y="697"/>
                      </a:cubicBezTo>
                      <a:lnTo>
                        <a:pt x="0" y="20903"/>
                      </a:lnTo>
                      <a:cubicBezTo>
                        <a:pt x="0" y="21288"/>
                        <a:pt x="214" y="21600"/>
                        <a:pt x="479" y="21600"/>
                      </a:cubicBezTo>
                      <a:lnTo>
                        <a:pt x="21121" y="21600"/>
                      </a:lnTo>
                      <a:cubicBezTo>
                        <a:pt x="21386" y="21600"/>
                        <a:pt x="21600" y="21288"/>
                        <a:pt x="21600" y="20903"/>
                      </a:cubicBezTo>
                      <a:lnTo>
                        <a:pt x="21600" y="697"/>
                      </a:lnTo>
                      <a:cubicBezTo>
                        <a:pt x="21600" y="312"/>
                        <a:pt x="21386" y="0"/>
                        <a:pt x="21121" y="0"/>
                      </a:cubicBezTo>
                      <a:close/>
                    </a:path>
                  </a:pathLst>
                </a:custGeom>
                <a:blipFill rotWithShape="1">
                  <a:blip r:embed="rId6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104" name="Figura"/>
                <p:cNvSpPr/>
                <p:nvPr/>
              </p:nvSpPr>
              <p:spPr>
                <a:xfrm>
                  <a:off x="76200" y="76200"/>
                  <a:ext cx="1043633" cy="67501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21600"/>
                      </a:move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21600"/>
                      </a:lnTo>
                      <a:cubicBezTo>
                        <a:pt x="21600" y="21600"/>
                        <a:pt x="0" y="21600"/>
                        <a:pt x="0" y="21600"/>
                      </a:cubicBezTo>
                      <a:close/>
                    </a:path>
                  </a:pathLst>
                </a:custGeom>
                <a:blipFill rotWithShape="1">
                  <a:blip r:embed="rId9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grpSp>
              <p:nvGrpSpPr>
                <p:cNvPr id="109" name="Grupo"/>
                <p:cNvGrpSpPr/>
                <p:nvPr/>
              </p:nvGrpSpPr>
              <p:grpSpPr>
                <a:xfrm>
                  <a:off x="177800" y="279400"/>
                  <a:ext cx="838200" cy="279400"/>
                  <a:chOff x="0" y="0"/>
                  <a:chExt cx="838200" cy="279400"/>
                </a:xfrm>
              </p:grpSpPr>
              <p:sp>
                <p:nvSpPr>
                  <p:cNvPr id="105" name="Figura"/>
                  <p:cNvSpPr/>
                  <p:nvPr/>
                </p:nvSpPr>
                <p:spPr>
                  <a:xfrm>
                    <a:off x="0" y="0"/>
                    <a:ext cx="838200" cy="2540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21600" y="21600"/>
                        </a:moveTo>
                        <a:lnTo>
                          <a:pt x="0" y="21600"/>
                        </a:lnTo>
                        <a:lnTo>
                          <a:pt x="0" y="0"/>
                        </a:lnTo>
                        <a:lnTo>
                          <a:pt x="21600" y="0"/>
                        </a:lnTo>
                        <a:cubicBezTo>
                          <a:pt x="21600" y="0"/>
                          <a:pt x="21600" y="21600"/>
                          <a:pt x="21600" y="21600"/>
                        </a:cubicBezTo>
                        <a:close/>
                      </a:path>
                    </a:pathLst>
                  </a:custGeom>
                  <a:blipFill rotWithShape="1">
                    <a:blip r:embed="rId7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06" name="Figura"/>
                  <p:cNvSpPr/>
                  <p:nvPr/>
                </p:nvSpPr>
                <p:spPr>
                  <a:xfrm>
                    <a:off x="0" y="88900"/>
                    <a:ext cx="838200" cy="2540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21600" y="21600"/>
                        </a:moveTo>
                        <a:lnTo>
                          <a:pt x="0" y="21600"/>
                        </a:lnTo>
                        <a:lnTo>
                          <a:pt x="0" y="0"/>
                        </a:lnTo>
                        <a:lnTo>
                          <a:pt x="21600" y="0"/>
                        </a:lnTo>
                        <a:cubicBezTo>
                          <a:pt x="21600" y="0"/>
                          <a:pt x="21600" y="21600"/>
                          <a:pt x="21600" y="21600"/>
                        </a:cubicBezTo>
                        <a:close/>
                      </a:path>
                    </a:pathLst>
                  </a:custGeom>
                  <a:blipFill rotWithShape="1">
                    <a:blip r:embed="rId7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07" name="Figura"/>
                  <p:cNvSpPr/>
                  <p:nvPr/>
                </p:nvSpPr>
                <p:spPr>
                  <a:xfrm>
                    <a:off x="0" y="165100"/>
                    <a:ext cx="838200" cy="2540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21600" y="21600"/>
                        </a:moveTo>
                        <a:lnTo>
                          <a:pt x="0" y="21600"/>
                        </a:lnTo>
                        <a:lnTo>
                          <a:pt x="0" y="0"/>
                        </a:lnTo>
                        <a:lnTo>
                          <a:pt x="21600" y="0"/>
                        </a:lnTo>
                        <a:cubicBezTo>
                          <a:pt x="21600" y="0"/>
                          <a:pt x="21600" y="21600"/>
                          <a:pt x="21600" y="21600"/>
                        </a:cubicBezTo>
                        <a:close/>
                      </a:path>
                    </a:pathLst>
                  </a:custGeom>
                  <a:blipFill rotWithShape="1">
                    <a:blip r:embed="rId7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08" name="Figura"/>
                  <p:cNvSpPr/>
                  <p:nvPr/>
                </p:nvSpPr>
                <p:spPr>
                  <a:xfrm>
                    <a:off x="0" y="254000"/>
                    <a:ext cx="838200" cy="2540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21600" y="21600"/>
                        </a:moveTo>
                        <a:lnTo>
                          <a:pt x="0" y="21600"/>
                        </a:lnTo>
                        <a:lnTo>
                          <a:pt x="0" y="0"/>
                        </a:lnTo>
                        <a:lnTo>
                          <a:pt x="21600" y="0"/>
                        </a:lnTo>
                        <a:cubicBezTo>
                          <a:pt x="21600" y="0"/>
                          <a:pt x="21600" y="21600"/>
                          <a:pt x="21600" y="21600"/>
                        </a:cubicBezTo>
                        <a:close/>
                      </a:path>
                    </a:pathLst>
                  </a:custGeom>
                  <a:blipFill rotWithShape="1">
                    <a:blip r:embed="rId7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</p:grpSp>
          </p:grpSp>
          <p:sp>
            <p:nvSpPr>
              <p:cNvPr id="111" name="Figura"/>
              <p:cNvSpPr/>
              <p:nvPr/>
            </p:nvSpPr>
            <p:spPr>
              <a:xfrm>
                <a:off x="0" y="1016000"/>
                <a:ext cx="3274604" cy="145294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974"/>
                    </a:moveTo>
                    <a:lnTo>
                      <a:pt x="21600" y="20656"/>
                    </a:lnTo>
                    <a:cubicBezTo>
                      <a:pt x="21600" y="21177"/>
                      <a:pt x="21412" y="21600"/>
                      <a:pt x="21181" y="21600"/>
                    </a:cubicBezTo>
                    <a:lnTo>
                      <a:pt x="419" y="21600"/>
                    </a:lnTo>
                    <a:cubicBezTo>
                      <a:pt x="188" y="21600"/>
                      <a:pt x="0" y="21177"/>
                      <a:pt x="0" y="20656"/>
                    </a:cubicBezTo>
                    <a:lnTo>
                      <a:pt x="0" y="974"/>
                    </a:lnTo>
                    <a:cubicBezTo>
                      <a:pt x="0" y="453"/>
                      <a:pt x="188" y="30"/>
                      <a:pt x="419" y="30"/>
                    </a:cubicBezTo>
                    <a:lnTo>
                      <a:pt x="419" y="0"/>
                    </a:lnTo>
                    <a:lnTo>
                      <a:pt x="21181" y="0"/>
                    </a:lnTo>
                    <a:lnTo>
                      <a:pt x="21181" y="30"/>
                    </a:lnTo>
                    <a:cubicBezTo>
                      <a:pt x="21412" y="30"/>
                      <a:pt x="21600" y="453"/>
                      <a:pt x="21600" y="974"/>
                    </a:cubicBezTo>
                    <a:close/>
                  </a:path>
                </a:pathLst>
              </a:custGeom>
              <a:blipFill rotWithShape="1">
                <a:blip r:embed="rId6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grpSp>
            <p:nvGrpSpPr>
              <p:cNvPr id="129" name="Grupo"/>
              <p:cNvGrpSpPr/>
              <p:nvPr/>
            </p:nvGrpSpPr>
            <p:grpSpPr>
              <a:xfrm>
                <a:off x="520700" y="1308100"/>
                <a:ext cx="2239963" cy="876226"/>
                <a:chOff x="0" y="0"/>
                <a:chExt cx="2239962" cy="876225"/>
              </a:xfrm>
            </p:grpSpPr>
            <p:sp>
              <p:nvSpPr>
                <p:cNvPr id="112" name="Figura"/>
                <p:cNvSpPr/>
                <p:nvPr/>
              </p:nvSpPr>
              <p:spPr>
                <a:xfrm>
                  <a:off x="0" y="723900"/>
                  <a:ext cx="2239963" cy="15232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21600"/>
                      </a:move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21600"/>
                      </a:lnTo>
                      <a:cubicBezTo>
                        <a:pt x="21600" y="21600"/>
                        <a:pt x="0" y="21600"/>
                        <a:pt x="0" y="21600"/>
                      </a:cubicBezTo>
                      <a:close/>
                    </a:path>
                  </a:pathLst>
                </a:custGeom>
                <a:blipFill rotWithShape="1">
                  <a:blip r:embed="rId4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grpSp>
              <p:nvGrpSpPr>
                <p:cNvPr id="122" name="Grupo"/>
                <p:cNvGrpSpPr/>
                <p:nvPr/>
              </p:nvGrpSpPr>
              <p:grpSpPr>
                <a:xfrm>
                  <a:off x="787400" y="0"/>
                  <a:ext cx="652599" cy="609600"/>
                  <a:chOff x="0" y="0"/>
                  <a:chExt cx="652598" cy="609600"/>
                </a:xfrm>
              </p:grpSpPr>
              <p:grpSp>
                <p:nvGrpSpPr>
                  <p:cNvPr id="115" name="Grupo"/>
                  <p:cNvGrpSpPr/>
                  <p:nvPr/>
                </p:nvGrpSpPr>
                <p:grpSpPr>
                  <a:xfrm>
                    <a:off x="0" y="0"/>
                    <a:ext cx="195399" cy="609600"/>
                    <a:chOff x="0" y="0"/>
                    <a:chExt cx="195398" cy="609600"/>
                  </a:xfrm>
                </p:grpSpPr>
                <p:sp>
                  <p:nvSpPr>
                    <p:cNvPr id="113" name="Figura"/>
                    <p:cNvSpPr/>
                    <p:nvPr/>
                  </p:nvSpPr>
                  <p:spPr>
                    <a:xfrm>
                      <a:off x="63500" y="0"/>
                      <a:ext cx="63500" cy="609600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20700"/>
                          </a:moveTo>
                          <a:cubicBezTo>
                            <a:pt x="21600" y="21195"/>
                            <a:pt x="17712" y="21600"/>
                            <a:pt x="12960" y="21600"/>
                          </a:cubicBezTo>
                          <a:lnTo>
                            <a:pt x="8640" y="21600"/>
                          </a:lnTo>
                          <a:cubicBezTo>
                            <a:pt x="3888" y="21600"/>
                            <a:pt x="0" y="21195"/>
                            <a:pt x="0" y="20700"/>
                          </a:cubicBezTo>
                          <a:lnTo>
                            <a:pt x="0" y="900"/>
                          </a:lnTo>
                          <a:cubicBezTo>
                            <a:pt x="0" y="405"/>
                            <a:pt x="3888" y="0"/>
                            <a:pt x="8640" y="0"/>
                          </a:cubicBezTo>
                          <a:lnTo>
                            <a:pt x="12960" y="0"/>
                          </a:lnTo>
                          <a:cubicBezTo>
                            <a:pt x="17712" y="0"/>
                            <a:pt x="21600" y="405"/>
                            <a:pt x="21600" y="900"/>
                          </a:cubicBezTo>
                          <a:cubicBezTo>
                            <a:pt x="21600" y="900"/>
                            <a:pt x="21600" y="20700"/>
                            <a:pt x="21600" y="20700"/>
                          </a:cubicBezTo>
                          <a:close/>
                        </a:path>
                      </a:pathLst>
                    </a:custGeom>
                    <a:blipFill rotWithShape="1">
                      <a:blip r:embed="rId9"/>
                      <a:srcRect l="0" t="0" r="0" b="0"/>
                      <a:tile tx="0" ty="0" sx="100000" sy="100000" flip="none" algn="tl"/>
                    </a:blip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38100" tIns="38100" rIns="38100" bIns="38100" numCol="1" anchor="ctr">
                      <a:noAutofit/>
                    </a:bodyPr>
                    <a:lstStyle/>
                    <a:p>
                      <a:pPr defTabSz="457200">
                        <a:defRPr sz="3000">
                          <a:effectLst>
                            <a:outerShdw sx="100000" sy="100000" kx="0" ky="0" algn="b" rotWithShape="0" blurRad="38100" dist="12700" dir="5400000">
                              <a:srgbClr val="000000">
                                <a:alpha val="50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Gill Sans"/>
                        </a:defRPr>
                      </a:pPr>
                    </a:p>
                  </p:txBody>
                </p:sp>
                <p:sp>
                  <p:nvSpPr>
                    <p:cNvPr id="114" name="Figura"/>
                    <p:cNvSpPr/>
                    <p:nvPr/>
                  </p:nvSpPr>
                  <p:spPr>
                    <a:xfrm>
                      <a:off x="0" y="431800"/>
                      <a:ext cx="195399" cy="64443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10800"/>
                          </a:moveTo>
                          <a:cubicBezTo>
                            <a:pt x="21600" y="16745"/>
                            <a:pt x="19704" y="21600"/>
                            <a:pt x="17388" y="21600"/>
                          </a:cubicBezTo>
                          <a:lnTo>
                            <a:pt x="4212" y="21600"/>
                          </a:lnTo>
                          <a:cubicBezTo>
                            <a:pt x="1896" y="21600"/>
                            <a:pt x="0" y="16745"/>
                            <a:pt x="0" y="10800"/>
                          </a:cubicBezTo>
                          <a:cubicBezTo>
                            <a:pt x="0" y="4864"/>
                            <a:pt x="1896" y="0"/>
                            <a:pt x="4212" y="0"/>
                          </a:cubicBezTo>
                          <a:lnTo>
                            <a:pt x="17388" y="0"/>
                          </a:lnTo>
                          <a:cubicBezTo>
                            <a:pt x="19704" y="0"/>
                            <a:pt x="21600" y="4864"/>
                            <a:pt x="21600" y="10800"/>
                          </a:cubicBezTo>
                          <a:close/>
                        </a:path>
                      </a:pathLst>
                    </a:custGeom>
                    <a:blipFill rotWithShape="1">
                      <a:blip r:embed="rId4"/>
                      <a:srcRect l="0" t="0" r="0" b="0"/>
                      <a:tile tx="0" ty="0" sx="100000" sy="100000" flip="none" algn="tl"/>
                    </a:blip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38100" tIns="38100" rIns="38100" bIns="38100" numCol="1" anchor="ctr">
                      <a:noAutofit/>
                    </a:bodyPr>
                    <a:lstStyle/>
                    <a:p>
                      <a:pPr defTabSz="457200">
                        <a:defRPr sz="3000">
                          <a:effectLst>
                            <a:outerShdw sx="100000" sy="100000" kx="0" ky="0" algn="b" rotWithShape="0" blurRad="38100" dist="12700" dir="5400000">
                              <a:srgbClr val="000000">
                                <a:alpha val="50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Gill Sans"/>
                        </a:defRPr>
                      </a:pPr>
                    </a:p>
                  </p:txBody>
                </p:sp>
              </p:grpSp>
              <p:grpSp>
                <p:nvGrpSpPr>
                  <p:cNvPr id="118" name="Grupo"/>
                  <p:cNvGrpSpPr/>
                  <p:nvPr/>
                </p:nvGrpSpPr>
                <p:grpSpPr>
                  <a:xfrm>
                    <a:off x="228600" y="0"/>
                    <a:ext cx="195387" cy="609600"/>
                    <a:chOff x="0" y="0"/>
                    <a:chExt cx="195386" cy="609600"/>
                  </a:xfrm>
                </p:grpSpPr>
                <p:sp>
                  <p:nvSpPr>
                    <p:cNvPr id="116" name="Figura"/>
                    <p:cNvSpPr/>
                    <p:nvPr/>
                  </p:nvSpPr>
                  <p:spPr>
                    <a:xfrm>
                      <a:off x="63500" y="0"/>
                      <a:ext cx="63500" cy="609600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20700"/>
                          </a:moveTo>
                          <a:cubicBezTo>
                            <a:pt x="21600" y="21195"/>
                            <a:pt x="17712" y="21600"/>
                            <a:pt x="12960" y="21600"/>
                          </a:cubicBezTo>
                          <a:lnTo>
                            <a:pt x="8640" y="21600"/>
                          </a:lnTo>
                          <a:cubicBezTo>
                            <a:pt x="3888" y="21600"/>
                            <a:pt x="0" y="21195"/>
                            <a:pt x="0" y="20700"/>
                          </a:cubicBezTo>
                          <a:lnTo>
                            <a:pt x="0" y="900"/>
                          </a:lnTo>
                          <a:cubicBezTo>
                            <a:pt x="0" y="405"/>
                            <a:pt x="3888" y="0"/>
                            <a:pt x="8640" y="0"/>
                          </a:cubicBezTo>
                          <a:lnTo>
                            <a:pt x="12960" y="0"/>
                          </a:lnTo>
                          <a:cubicBezTo>
                            <a:pt x="17712" y="0"/>
                            <a:pt x="21600" y="405"/>
                            <a:pt x="21600" y="900"/>
                          </a:cubicBezTo>
                          <a:cubicBezTo>
                            <a:pt x="21600" y="900"/>
                            <a:pt x="21600" y="20700"/>
                            <a:pt x="21600" y="20700"/>
                          </a:cubicBezTo>
                          <a:close/>
                        </a:path>
                      </a:pathLst>
                    </a:custGeom>
                    <a:blipFill rotWithShape="1">
                      <a:blip r:embed="rId9"/>
                      <a:srcRect l="0" t="0" r="0" b="0"/>
                      <a:tile tx="0" ty="0" sx="100000" sy="100000" flip="none" algn="tl"/>
                    </a:blip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38100" tIns="38100" rIns="38100" bIns="38100" numCol="1" anchor="ctr">
                      <a:noAutofit/>
                    </a:bodyPr>
                    <a:lstStyle/>
                    <a:p>
                      <a:pPr defTabSz="457200">
                        <a:defRPr sz="3000">
                          <a:effectLst>
                            <a:outerShdw sx="100000" sy="100000" kx="0" ky="0" algn="b" rotWithShape="0" blurRad="38100" dist="12700" dir="5400000">
                              <a:srgbClr val="000000">
                                <a:alpha val="50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Gill Sans"/>
                        </a:defRPr>
                      </a:pPr>
                    </a:p>
                  </p:txBody>
                </p:sp>
                <p:sp>
                  <p:nvSpPr>
                    <p:cNvPr id="117" name="Figura"/>
                    <p:cNvSpPr/>
                    <p:nvPr/>
                  </p:nvSpPr>
                  <p:spPr>
                    <a:xfrm>
                      <a:off x="0" y="292100"/>
                      <a:ext cx="195387" cy="64443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10800"/>
                          </a:moveTo>
                          <a:cubicBezTo>
                            <a:pt x="21600" y="16745"/>
                            <a:pt x="19705" y="21600"/>
                            <a:pt x="17388" y="21600"/>
                          </a:cubicBezTo>
                          <a:lnTo>
                            <a:pt x="4212" y="21600"/>
                          </a:lnTo>
                          <a:cubicBezTo>
                            <a:pt x="1895" y="21600"/>
                            <a:pt x="0" y="16745"/>
                            <a:pt x="0" y="10800"/>
                          </a:cubicBezTo>
                          <a:cubicBezTo>
                            <a:pt x="0" y="4864"/>
                            <a:pt x="1895" y="0"/>
                            <a:pt x="4212" y="0"/>
                          </a:cubicBezTo>
                          <a:lnTo>
                            <a:pt x="17388" y="0"/>
                          </a:lnTo>
                          <a:cubicBezTo>
                            <a:pt x="19705" y="0"/>
                            <a:pt x="21600" y="4864"/>
                            <a:pt x="21600" y="10800"/>
                          </a:cubicBezTo>
                          <a:close/>
                        </a:path>
                      </a:pathLst>
                    </a:custGeom>
                    <a:blipFill rotWithShape="1">
                      <a:blip r:embed="rId4"/>
                      <a:srcRect l="0" t="0" r="0" b="0"/>
                      <a:tile tx="0" ty="0" sx="100000" sy="100000" flip="none" algn="tl"/>
                    </a:blip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38100" tIns="38100" rIns="38100" bIns="38100" numCol="1" anchor="ctr">
                      <a:noAutofit/>
                    </a:bodyPr>
                    <a:lstStyle/>
                    <a:p>
                      <a:pPr defTabSz="457200">
                        <a:defRPr sz="3000">
                          <a:effectLst>
                            <a:outerShdw sx="100000" sy="100000" kx="0" ky="0" algn="b" rotWithShape="0" blurRad="38100" dist="12700" dir="5400000">
                              <a:srgbClr val="000000">
                                <a:alpha val="50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Gill Sans"/>
                        </a:defRPr>
                      </a:pPr>
                    </a:p>
                  </p:txBody>
                </p:sp>
              </p:grpSp>
              <p:grpSp>
                <p:nvGrpSpPr>
                  <p:cNvPr id="121" name="Grupo"/>
                  <p:cNvGrpSpPr/>
                  <p:nvPr/>
                </p:nvGrpSpPr>
                <p:grpSpPr>
                  <a:xfrm>
                    <a:off x="457200" y="0"/>
                    <a:ext cx="195399" cy="609600"/>
                    <a:chOff x="0" y="0"/>
                    <a:chExt cx="195398" cy="609600"/>
                  </a:xfrm>
                </p:grpSpPr>
                <p:sp>
                  <p:nvSpPr>
                    <p:cNvPr id="119" name="Figura"/>
                    <p:cNvSpPr/>
                    <p:nvPr/>
                  </p:nvSpPr>
                  <p:spPr>
                    <a:xfrm>
                      <a:off x="63500" y="0"/>
                      <a:ext cx="63500" cy="609600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20700"/>
                          </a:moveTo>
                          <a:cubicBezTo>
                            <a:pt x="21600" y="21195"/>
                            <a:pt x="17712" y="21600"/>
                            <a:pt x="12960" y="21600"/>
                          </a:cubicBezTo>
                          <a:lnTo>
                            <a:pt x="8640" y="21600"/>
                          </a:lnTo>
                          <a:cubicBezTo>
                            <a:pt x="3888" y="21600"/>
                            <a:pt x="0" y="21195"/>
                            <a:pt x="0" y="20700"/>
                          </a:cubicBezTo>
                          <a:lnTo>
                            <a:pt x="0" y="900"/>
                          </a:lnTo>
                          <a:cubicBezTo>
                            <a:pt x="0" y="405"/>
                            <a:pt x="3888" y="0"/>
                            <a:pt x="8640" y="0"/>
                          </a:cubicBezTo>
                          <a:lnTo>
                            <a:pt x="12960" y="0"/>
                          </a:lnTo>
                          <a:cubicBezTo>
                            <a:pt x="17712" y="0"/>
                            <a:pt x="21600" y="405"/>
                            <a:pt x="21600" y="900"/>
                          </a:cubicBezTo>
                          <a:cubicBezTo>
                            <a:pt x="21600" y="900"/>
                            <a:pt x="21600" y="20700"/>
                            <a:pt x="21600" y="20700"/>
                          </a:cubicBezTo>
                          <a:close/>
                        </a:path>
                      </a:pathLst>
                    </a:custGeom>
                    <a:blipFill rotWithShape="1">
                      <a:blip r:embed="rId9"/>
                      <a:srcRect l="0" t="0" r="0" b="0"/>
                      <a:tile tx="0" ty="0" sx="100000" sy="100000" flip="none" algn="tl"/>
                    </a:blip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38100" tIns="38100" rIns="38100" bIns="38100" numCol="1" anchor="ctr">
                      <a:noAutofit/>
                    </a:bodyPr>
                    <a:lstStyle/>
                    <a:p>
                      <a:pPr defTabSz="457200">
                        <a:defRPr sz="3000">
                          <a:effectLst>
                            <a:outerShdw sx="100000" sy="100000" kx="0" ky="0" algn="b" rotWithShape="0" blurRad="38100" dist="12700" dir="5400000">
                              <a:srgbClr val="000000">
                                <a:alpha val="50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Gill Sans"/>
                        </a:defRPr>
                      </a:pPr>
                    </a:p>
                  </p:txBody>
                </p:sp>
                <p:sp>
                  <p:nvSpPr>
                    <p:cNvPr id="120" name="Figura"/>
                    <p:cNvSpPr/>
                    <p:nvPr/>
                  </p:nvSpPr>
                  <p:spPr>
                    <a:xfrm>
                      <a:off x="0" y="127000"/>
                      <a:ext cx="195399" cy="64443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10800"/>
                          </a:moveTo>
                          <a:cubicBezTo>
                            <a:pt x="21600" y="16736"/>
                            <a:pt x="19705" y="21600"/>
                            <a:pt x="17388" y="21600"/>
                          </a:cubicBezTo>
                          <a:lnTo>
                            <a:pt x="4212" y="21600"/>
                          </a:lnTo>
                          <a:cubicBezTo>
                            <a:pt x="1895" y="21600"/>
                            <a:pt x="0" y="16736"/>
                            <a:pt x="0" y="10800"/>
                          </a:cubicBezTo>
                          <a:cubicBezTo>
                            <a:pt x="0" y="4855"/>
                            <a:pt x="1895" y="0"/>
                            <a:pt x="4212" y="0"/>
                          </a:cubicBezTo>
                          <a:lnTo>
                            <a:pt x="17388" y="0"/>
                          </a:lnTo>
                          <a:cubicBezTo>
                            <a:pt x="19705" y="0"/>
                            <a:pt x="21600" y="4855"/>
                            <a:pt x="21600" y="10800"/>
                          </a:cubicBezTo>
                          <a:close/>
                        </a:path>
                      </a:pathLst>
                    </a:custGeom>
                    <a:blipFill rotWithShape="1">
                      <a:blip r:embed="rId4"/>
                      <a:srcRect l="0" t="0" r="0" b="0"/>
                      <a:tile tx="0" ty="0" sx="100000" sy="100000" flip="none" algn="tl"/>
                    </a:blip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38100" tIns="38100" rIns="38100" bIns="38100" numCol="1" anchor="ctr">
                      <a:noAutofit/>
                    </a:bodyPr>
                    <a:lstStyle/>
                    <a:p>
                      <a:pPr defTabSz="457200">
                        <a:defRPr sz="3000">
                          <a:effectLst>
                            <a:outerShdw sx="100000" sy="100000" kx="0" ky="0" algn="b" rotWithShape="0" blurRad="38100" dist="12700" dir="5400000">
                              <a:srgbClr val="000000">
                                <a:alpha val="50000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  <a:sym typeface="Gill Sans"/>
                        </a:defRPr>
                      </a:pPr>
                    </a:p>
                  </p:txBody>
                </p:sp>
              </p:grpSp>
            </p:grpSp>
            <p:grpSp>
              <p:nvGrpSpPr>
                <p:cNvPr id="125" name="Grupo"/>
                <p:cNvGrpSpPr/>
                <p:nvPr/>
              </p:nvGrpSpPr>
              <p:grpSpPr>
                <a:xfrm>
                  <a:off x="1549400" y="12700"/>
                  <a:ext cx="665399" cy="584052"/>
                  <a:chOff x="0" y="0"/>
                  <a:chExt cx="665398" cy="584051"/>
                </a:xfrm>
              </p:grpSpPr>
              <p:sp>
                <p:nvSpPr>
                  <p:cNvPr id="123" name="Figura"/>
                  <p:cNvSpPr/>
                  <p:nvPr/>
                </p:nvSpPr>
                <p:spPr>
                  <a:xfrm>
                    <a:off x="0" y="0"/>
                    <a:ext cx="665399" cy="584052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21600"/>
                        </a:moveTo>
                        <a:lnTo>
                          <a:pt x="0" y="0"/>
                        </a:lnTo>
                        <a:lnTo>
                          <a:pt x="21600" y="0"/>
                        </a:lnTo>
                        <a:lnTo>
                          <a:pt x="21600" y="21600"/>
                        </a:lnTo>
                        <a:cubicBezTo>
                          <a:pt x="21600" y="21600"/>
                          <a:pt x="0" y="21600"/>
                          <a:pt x="0" y="21600"/>
                        </a:cubicBezTo>
                        <a:close/>
                      </a:path>
                    </a:pathLst>
                  </a:custGeom>
                  <a:blipFill rotWithShape="1">
                    <a:blip r:embed="rId6"/>
                    <a:srcRect l="0" t="0" r="0" b="0"/>
                    <a:tile tx="0" ty="0" sx="100000" sy="100000" flip="none" algn="tl"/>
                  </a:blipFill>
                  <a:ln w="25400" cap="flat">
                    <a:solidFill>
                      <a:srgbClr val="E4B34F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24" name="Figura"/>
                  <p:cNvSpPr/>
                  <p:nvPr/>
                </p:nvSpPr>
                <p:spPr>
                  <a:xfrm>
                    <a:off x="63500" y="63500"/>
                    <a:ext cx="533400" cy="45720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9622" y="21600"/>
                        </a:moveTo>
                        <a:lnTo>
                          <a:pt x="21600" y="21600"/>
                        </a:lnTo>
                        <a:lnTo>
                          <a:pt x="21600" y="16760"/>
                        </a:lnTo>
                        <a:lnTo>
                          <a:pt x="19622" y="16760"/>
                        </a:lnTo>
                        <a:cubicBezTo>
                          <a:pt x="19622" y="16760"/>
                          <a:pt x="19622" y="21600"/>
                          <a:pt x="19622" y="21600"/>
                        </a:cubicBezTo>
                        <a:close/>
                        <a:moveTo>
                          <a:pt x="14591" y="21600"/>
                        </a:moveTo>
                        <a:lnTo>
                          <a:pt x="16569" y="21600"/>
                        </a:lnTo>
                        <a:lnTo>
                          <a:pt x="16569" y="16760"/>
                        </a:lnTo>
                        <a:lnTo>
                          <a:pt x="14591" y="16760"/>
                        </a:lnTo>
                        <a:cubicBezTo>
                          <a:pt x="14591" y="16760"/>
                          <a:pt x="14591" y="21600"/>
                          <a:pt x="14591" y="21600"/>
                        </a:cubicBezTo>
                        <a:close/>
                        <a:moveTo>
                          <a:pt x="10063" y="21600"/>
                        </a:moveTo>
                        <a:lnTo>
                          <a:pt x="12041" y="21600"/>
                        </a:lnTo>
                        <a:lnTo>
                          <a:pt x="12041" y="16760"/>
                        </a:lnTo>
                        <a:lnTo>
                          <a:pt x="10063" y="16760"/>
                        </a:lnTo>
                        <a:cubicBezTo>
                          <a:pt x="10063" y="16760"/>
                          <a:pt x="10063" y="21600"/>
                          <a:pt x="10063" y="21600"/>
                        </a:cubicBezTo>
                        <a:close/>
                        <a:moveTo>
                          <a:pt x="5031" y="21600"/>
                        </a:moveTo>
                        <a:lnTo>
                          <a:pt x="7009" y="21600"/>
                        </a:lnTo>
                        <a:lnTo>
                          <a:pt x="7009" y="16760"/>
                        </a:lnTo>
                        <a:lnTo>
                          <a:pt x="5031" y="16760"/>
                        </a:lnTo>
                        <a:cubicBezTo>
                          <a:pt x="5031" y="16760"/>
                          <a:pt x="5031" y="21600"/>
                          <a:pt x="5031" y="21600"/>
                        </a:cubicBezTo>
                        <a:close/>
                        <a:moveTo>
                          <a:pt x="0" y="21600"/>
                        </a:moveTo>
                        <a:lnTo>
                          <a:pt x="1978" y="21600"/>
                        </a:lnTo>
                        <a:lnTo>
                          <a:pt x="1978" y="16760"/>
                        </a:lnTo>
                        <a:lnTo>
                          <a:pt x="0" y="16760"/>
                        </a:lnTo>
                        <a:cubicBezTo>
                          <a:pt x="0" y="16760"/>
                          <a:pt x="0" y="21600"/>
                          <a:pt x="0" y="21600"/>
                        </a:cubicBezTo>
                        <a:close/>
                        <a:moveTo>
                          <a:pt x="19622" y="13437"/>
                        </a:moveTo>
                        <a:lnTo>
                          <a:pt x="21600" y="13437"/>
                        </a:lnTo>
                        <a:lnTo>
                          <a:pt x="21600" y="8597"/>
                        </a:lnTo>
                        <a:lnTo>
                          <a:pt x="19622" y="8597"/>
                        </a:lnTo>
                        <a:cubicBezTo>
                          <a:pt x="19622" y="8597"/>
                          <a:pt x="19622" y="13437"/>
                          <a:pt x="19622" y="13437"/>
                        </a:cubicBezTo>
                        <a:close/>
                        <a:moveTo>
                          <a:pt x="14591" y="13437"/>
                        </a:moveTo>
                        <a:lnTo>
                          <a:pt x="16569" y="13437"/>
                        </a:lnTo>
                        <a:lnTo>
                          <a:pt x="16569" y="8597"/>
                        </a:lnTo>
                        <a:lnTo>
                          <a:pt x="14591" y="8597"/>
                        </a:lnTo>
                        <a:cubicBezTo>
                          <a:pt x="14591" y="8597"/>
                          <a:pt x="14591" y="13437"/>
                          <a:pt x="14591" y="13437"/>
                        </a:cubicBezTo>
                        <a:close/>
                        <a:moveTo>
                          <a:pt x="10063" y="13437"/>
                        </a:moveTo>
                        <a:lnTo>
                          <a:pt x="12041" y="13437"/>
                        </a:lnTo>
                        <a:lnTo>
                          <a:pt x="12041" y="8597"/>
                        </a:lnTo>
                        <a:lnTo>
                          <a:pt x="10063" y="8597"/>
                        </a:lnTo>
                        <a:cubicBezTo>
                          <a:pt x="10063" y="8597"/>
                          <a:pt x="10063" y="13437"/>
                          <a:pt x="10063" y="13437"/>
                        </a:cubicBezTo>
                        <a:close/>
                        <a:moveTo>
                          <a:pt x="5031" y="13437"/>
                        </a:moveTo>
                        <a:lnTo>
                          <a:pt x="7009" y="13437"/>
                        </a:lnTo>
                        <a:lnTo>
                          <a:pt x="7009" y="8597"/>
                        </a:lnTo>
                        <a:lnTo>
                          <a:pt x="5031" y="8597"/>
                        </a:lnTo>
                        <a:cubicBezTo>
                          <a:pt x="5031" y="8597"/>
                          <a:pt x="5031" y="13437"/>
                          <a:pt x="5031" y="13437"/>
                        </a:cubicBezTo>
                        <a:close/>
                        <a:moveTo>
                          <a:pt x="0" y="13437"/>
                        </a:moveTo>
                        <a:lnTo>
                          <a:pt x="1978" y="13437"/>
                        </a:lnTo>
                        <a:lnTo>
                          <a:pt x="1978" y="8597"/>
                        </a:lnTo>
                        <a:lnTo>
                          <a:pt x="0" y="8597"/>
                        </a:lnTo>
                        <a:cubicBezTo>
                          <a:pt x="0" y="8597"/>
                          <a:pt x="0" y="13437"/>
                          <a:pt x="0" y="13437"/>
                        </a:cubicBezTo>
                        <a:close/>
                        <a:moveTo>
                          <a:pt x="19622" y="4840"/>
                        </a:moveTo>
                        <a:lnTo>
                          <a:pt x="21600" y="4840"/>
                        </a:lnTo>
                        <a:lnTo>
                          <a:pt x="21600" y="0"/>
                        </a:lnTo>
                        <a:lnTo>
                          <a:pt x="19622" y="0"/>
                        </a:lnTo>
                        <a:cubicBezTo>
                          <a:pt x="19622" y="0"/>
                          <a:pt x="19622" y="4840"/>
                          <a:pt x="19622" y="4840"/>
                        </a:cubicBezTo>
                        <a:close/>
                        <a:moveTo>
                          <a:pt x="14591" y="4840"/>
                        </a:moveTo>
                        <a:lnTo>
                          <a:pt x="16569" y="4840"/>
                        </a:lnTo>
                        <a:lnTo>
                          <a:pt x="16569" y="0"/>
                        </a:lnTo>
                        <a:lnTo>
                          <a:pt x="14591" y="0"/>
                        </a:lnTo>
                        <a:cubicBezTo>
                          <a:pt x="14591" y="0"/>
                          <a:pt x="14591" y="4840"/>
                          <a:pt x="14591" y="4840"/>
                        </a:cubicBezTo>
                        <a:close/>
                        <a:moveTo>
                          <a:pt x="10063" y="4840"/>
                        </a:moveTo>
                        <a:lnTo>
                          <a:pt x="12041" y="4840"/>
                        </a:lnTo>
                        <a:lnTo>
                          <a:pt x="12041" y="0"/>
                        </a:lnTo>
                        <a:lnTo>
                          <a:pt x="10063" y="0"/>
                        </a:lnTo>
                        <a:cubicBezTo>
                          <a:pt x="10063" y="0"/>
                          <a:pt x="10063" y="4840"/>
                          <a:pt x="10063" y="4840"/>
                        </a:cubicBezTo>
                        <a:close/>
                        <a:moveTo>
                          <a:pt x="5031" y="4840"/>
                        </a:moveTo>
                        <a:lnTo>
                          <a:pt x="7009" y="4840"/>
                        </a:lnTo>
                        <a:lnTo>
                          <a:pt x="7009" y="0"/>
                        </a:lnTo>
                        <a:lnTo>
                          <a:pt x="5031" y="0"/>
                        </a:lnTo>
                        <a:cubicBezTo>
                          <a:pt x="5031" y="0"/>
                          <a:pt x="5031" y="4840"/>
                          <a:pt x="5031" y="4840"/>
                        </a:cubicBezTo>
                        <a:close/>
                        <a:moveTo>
                          <a:pt x="0" y="0"/>
                        </a:moveTo>
                        <a:lnTo>
                          <a:pt x="1978" y="0"/>
                        </a:lnTo>
                        <a:lnTo>
                          <a:pt x="1978" y="4840"/>
                        </a:lnTo>
                        <a:lnTo>
                          <a:pt x="0" y="4840"/>
                        </a:lnTo>
                        <a:cubicBezTo>
                          <a:pt x="0" y="4840"/>
                          <a:pt x="0" y="0"/>
                          <a:pt x="0" y="0"/>
                        </a:cubicBezTo>
                        <a:close/>
                      </a:path>
                    </a:pathLst>
                  </a:custGeom>
                  <a:blipFill rotWithShape="1">
                    <a:blip r:embed="rId2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</p:grpSp>
            <p:grpSp>
              <p:nvGrpSpPr>
                <p:cNvPr id="128" name="Grupo"/>
                <p:cNvGrpSpPr/>
                <p:nvPr/>
              </p:nvGrpSpPr>
              <p:grpSpPr>
                <a:xfrm>
                  <a:off x="12700" y="12700"/>
                  <a:ext cx="665399" cy="584052"/>
                  <a:chOff x="0" y="0"/>
                  <a:chExt cx="665398" cy="584051"/>
                </a:xfrm>
              </p:grpSpPr>
              <p:sp>
                <p:nvSpPr>
                  <p:cNvPr id="126" name="Figura"/>
                  <p:cNvSpPr/>
                  <p:nvPr/>
                </p:nvSpPr>
                <p:spPr>
                  <a:xfrm>
                    <a:off x="0" y="0"/>
                    <a:ext cx="665399" cy="584052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21600"/>
                        </a:moveTo>
                        <a:lnTo>
                          <a:pt x="0" y="0"/>
                        </a:lnTo>
                        <a:lnTo>
                          <a:pt x="21600" y="0"/>
                        </a:lnTo>
                        <a:lnTo>
                          <a:pt x="21600" y="21600"/>
                        </a:lnTo>
                        <a:cubicBezTo>
                          <a:pt x="21600" y="21600"/>
                          <a:pt x="0" y="21600"/>
                          <a:pt x="0" y="21600"/>
                        </a:cubicBezTo>
                        <a:close/>
                      </a:path>
                    </a:pathLst>
                  </a:custGeom>
                  <a:blipFill rotWithShape="1">
                    <a:blip r:embed="rId6"/>
                    <a:srcRect l="0" t="0" r="0" b="0"/>
                    <a:tile tx="0" ty="0" sx="100000" sy="100000" flip="none" algn="tl"/>
                  </a:blipFill>
                  <a:ln w="25400" cap="flat">
                    <a:solidFill>
                      <a:srgbClr val="E4B34F"/>
                    </a:solidFill>
                    <a:prstDash val="solid"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27" name="Figura"/>
                  <p:cNvSpPr/>
                  <p:nvPr/>
                </p:nvSpPr>
                <p:spPr>
                  <a:xfrm>
                    <a:off x="63500" y="63500"/>
                    <a:ext cx="533400" cy="45720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9622" y="21600"/>
                        </a:moveTo>
                        <a:lnTo>
                          <a:pt x="21600" y="21600"/>
                        </a:lnTo>
                        <a:lnTo>
                          <a:pt x="21600" y="16760"/>
                        </a:lnTo>
                        <a:lnTo>
                          <a:pt x="19622" y="16760"/>
                        </a:lnTo>
                        <a:cubicBezTo>
                          <a:pt x="19622" y="16760"/>
                          <a:pt x="19622" y="21600"/>
                          <a:pt x="19622" y="21600"/>
                        </a:cubicBezTo>
                        <a:close/>
                        <a:moveTo>
                          <a:pt x="14591" y="21600"/>
                        </a:moveTo>
                        <a:lnTo>
                          <a:pt x="16569" y="21600"/>
                        </a:lnTo>
                        <a:lnTo>
                          <a:pt x="16569" y="16760"/>
                        </a:lnTo>
                        <a:lnTo>
                          <a:pt x="14591" y="16760"/>
                        </a:lnTo>
                        <a:cubicBezTo>
                          <a:pt x="14591" y="16760"/>
                          <a:pt x="14591" y="21600"/>
                          <a:pt x="14591" y="21600"/>
                        </a:cubicBezTo>
                        <a:close/>
                        <a:moveTo>
                          <a:pt x="10063" y="21600"/>
                        </a:moveTo>
                        <a:lnTo>
                          <a:pt x="12041" y="21600"/>
                        </a:lnTo>
                        <a:lnTo>
                          <a:pt x="12041" y="16760"/>
                        </a:lnTo>
                        <a:lnTo>
                          <a:pt x="10063" y="16760"/>
                        </a:lnTo>
                        <a:cubicBezTo>
                          <a:pt x="10063" y="16760"/>
                          <a:pt x="10063" y="21600"/>
                          <a:pt x="10063" y="21600"/>
                        </a:cubicBezTo>
                        <a:close/>
                        <a:moveTo>
                          <a:pt x="5031" y="21600"/>
                        </a:moveTo>
                        <a:lnTo>
                          <a:pt x="7009" y="21600"/>
                        </a:lnTo>
                        <a:lnTo>
                          <a:pt x="7009" y="16760"/>
                        </a:lnTo>
                        <a:lnTo>
                          <a:pt x="5031" y="16760"/>
                        </a:lnTo>
                        <a:cubicBezTo>
                          <a:pt x="5031" y="16760"/>
                          <a:pt x="5031" y="21600"/>
                          <a:pt x="5031" y="21600"/>
                        </a:cubicBezTo>
                        <a:close/>
                        <a:moveTo>
                          <a:pt x="0" y="21600"/>
                        </a:moveTo>
                        <a:lnTo>
                          <a:pt x="1978" y="21600"/>
                        </a:lnTo>
                        <a:lnTo>
                          <a:pt x="1978" y="16760"/>
                        </a:lnTo>
                        <a:lnTo>
                          <a:pt x="0" y="16760"/>
                        </a:lnTo>
                        <a:cubicBezTo>
                          <a:pt x="0" y="16760"/>
                          <a:pt x="0" y="21600"/>
                          <a:pt x="0" y="21600"/>
                        </a:cubicBezTo>
                        <a:close/>
                        <a:moveTo>
                          <a:pt x="19622" y="13437"/>
                        </a:moveTo>
                        <a:lnTo>
                          <a:pt x="21600" y="13437"/>
                        </a:lnTo>
                        <a:lnTo>
                          <a:pt x="21600" y="8597"/>
                        </a:lnTo>
                        <a:lnTo>
                          <a:pt x="19622" y="8597"/>
                        </a:lnTo>
                        <a:cubicBezTo>
                          <a:pt x="19622" y="8597"/>
                          <a:pt x="19622" y="13437"/>
                          <a:pt x="19622" y="13437"/>
                        </a:cubicBezTo>
                        <a:close/>
                        <a:moveTo>
                          <a:pt x="14591" y="13437"/>
                        </a:moveTo>
                        <a:lnTo>
                          <a:pt x="16569" y="13437"/>
                        </a:lnTo>
                        <a:lnTo>
                          <a:pt x="16569" y="8597"/>
                        </a:lnTo>
                        <a:lnTo>
                          <a:pt x="14591" y="8597"/>
                        </a:lnTo>
                        <a:cubicBezTo>
                          <a:pt x="14591" y="8597"/>
                          <a:pt x="14591" y="13437"/>
                          <a:pt x="14591" y="13437"/>
                        </a:cubicBezTo>
                        <a:close/>
                        <a:moveTo>
                          <a:pt x="10063" y="13437"/>
                        </a:moveTo>
                        <a:lnTo>
                          <a:pt x="12041" y="13437"/>
                        </a:lnTo>
                        <a:lnTo>
                          <a:pt x="12041" y="8597"/>
                        </a:lnTo>
                        <a:lnTo>
                          <a:pt x="10063" y="8597"/>
                        </a:lnTo>
                        <a:cubicBezTo>
                          <a:pt x="10063" y="8597"/>
                          <a:pt x="10063" y="13437"/>
                          <a:pt x="10063" y="13437"/>
                        </a:cubicBezTo>
                        <a:close/>
                        <a:moveTo>
                          <a:pt x="5031" y="13437"/>
                        </a:moveTo>
                        <a:lnTo>
                          <a:pt x="7009" y="13437"/>
                        </a:lnTo>
                        <a:lnTo>
                          <a:pt x="7009" y="8597"/>
                        </a:lnTo>
                        <a:lnTo>
                          <a:pt x="5031" y="8597"/>
                        </a:lnTo>
                        <a:cubicBezTo>
                          <a:pt x="5031" y="8597"/>
                          <a:pt x="5031" y="13437"/>
                          <a:pt x="5031" y="13437"/>
                        </a:cubicBezTo>
                        <a:close/>
                        <a:moveTo>
                          <a:pt x="0" y="13437"/>
                        </a:moveTo>
                        <a:lnTo>
                          <a:pt x="1978" y="13437"/>
                        </a:lnTo>
                        <a:lnTo>
                          <a:pt x="1978" y="8597"/>
                        </a:lnTo>
                        <a:lnTo>
                          <a:pt x="0" y="8597"/>
                        </a:lnTo>
                        <a:cubicBezTo>
                          <a:pt x="0" y="8597"/>
                          <a:pt x="0" y="13437"/>
                          <a:pt x="0" y="13437"/>
                        </a:cubicBezTo>
                        <a:close/>
                        <a:moveTo>
                          <a:pt x="19622" y="4840"/>
                        </a:moveTo>
                        <a:lnTo>
                          <a:pt x="21600" y="4840"/>
                        </a:lnTo>
                        <a:lnTo>
                          <a:pt x="21600" y="0"/>
                        </a:lnTo>
                        <a:lnTo>
                          <a:pt x="19622" y="0"/>
                        </a:lnTo>
                        <a:cubicBezTo>
                          <a:pt x="19622" y="0"/>
                          <a:pt x="19622" y="4840"/>
                          <a:pt x="19622" y="4840"/>
                        </a:cubicBezTo>
                        <a:close/>
                        <a:moveTo>
                          <a:pt x="14591" y="4840"/>
                        </a:moveTo>
                        <a:lnTo>
                          <a:pt x="16569" y="4840"/>
                        </a:lnTo>
                        <a:lnTo>
                          <a:pt x="16569" y="0"/>
                        </a:lnTo>
                        <a:lnTo>
                          <a:pt x="14591" y="0"/>
                        </a:lnTo>
                        <a:cubicBezTo>
                          <a:pt x="14591" y="0"/>
                          <a:pt x="14591" y="4840"/>
                          <a:pt x="14591" y="4840"/>
                        </a:cubicBezTo>
                        <a:close/>
                        <a:moveTo>
                          <a:pt x="10063" y="4840"/>
                        </a:moveTo>
                        <a:lnTo>
                          <a:pt x="12041" y="4840"/>
                        </a:lnTo>
                        <a:lnTo>
                          <a:pt x="12041" y="0"/>
                        </a:lnTo>
                        <a:lnTo>
                          <a:pt x="10063" y="0"/>
                        </a:lnTo>
                        <a:cubicBezTo>
                          <a:pt x="10063" y="0"/>
                          <a:pt x="10063" y="4840"/>
                          <a:pt x="10063" y="4840"/>
                        </a:cubicBezTo>
                        <a:close/>
                        <a:moveTo>
                          <a:pt x="5031" y="4840"/>
                        </a:moveTo>
                        <a:lnTo>
                          <a:pt x="7009" y="4840"/>
                        </a:lnTo>
                        <a:lnTo>
                          <a:pt x="7009" y="0"/>
                        </a:lnTo>
                        <a:lnTo>
                          <a:pt x="5031" y="0"/>
                        </a:lnTo>
                        <a:cubicBezTo>
                          <a:pt x="5031" y="0"/>
                          <a:pt x="5031" y="4840"/>
                          <a:pt x="5031" y="4840"/>
                        </a:cubicBezTo>
                        <a:close/>
                        <a:moveTo>
                          <a:pt x="0" y="0"/>
                        </a:moveTo>
                        <a:lnTo>
                          <a:pt x="1978" y="0"/>
                        </a:lnTo>
                        <a:lnTo>
                          <a:pt x="1978" y="4840"/>
                        </a:lnTo>
                        <a:lnTo>
                          <a:pt x="0" y="4840"/>
                        </a:lnTo>
                        <a:cubicBezTo>
                          <a:pt x="0" y="4840"/>
                          <a:pt x="0" y="0"/>
                          <a:pt x="0" y="0"/>
                        </a:cubicBezTo>
                        <a:close/>
                      </a:path>
                    </a:pathLst>
                  </a:custGeom>
                  <a:blipFill rotWithShape="1">
                    <a:blip r:embed="rId2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</p:grpSp>
          </p:grpSp>
        </p:grpSp>
        <p:grpSp>
          <p:nvGrpSpPr>
            <p:cNvPr id="137" name="Grupo"/>
            <p:cNvGrpSpPr/>
            <p:nvPr/>
          </p:nvGrpSpPr>
          <p:grpSpPr>
            <a:xfrm>
              <a:off x="7282739" y="4109160"/>
              <a:ext cx="2350571" cy="2385688"/>
              <a:chOff x="0" y="0"/>
              <a:chExt cx="2350569" cy="2385687"/>
            </a:xfrm>
          </p:grpSpPr>
          <p:sp>
            <p:nvSpPr>
              <p:cNvPr id="131" name="Figura"/>
              <p:cNvSpPr/>
              <p:nvPr/>
            </p:nvSpPr>
            <p:spPr>
              <a:xfrm>
                <a:off x="57860" y="69139"/>
                <a:ext cx="2223741" cy="231479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0365" y="0"/>
                    </a:moveTo>
                    <a:lnTo>
                      <a:pt x="0" y="0"/>
                    </a:lnTo>
                    <a:lnTo>
                      <a:pt x="0" y="1841"/>
                    </a:lnTo>
                    <a:lnTo>
                      <a:pt x="19068" y="1840"/>
                    </a:lnTo>
                    <a:cubicBezTo>
                      <a:pt x="19408" y="1840"/>
                      <a:pt x="19684" y="2106"/>
                      <a:pt x="19684" y="2433"/>
                    </a:cubicBezTo>
                    <a:lnTo>
                      <a:pt x="19684" y="21600"/>
                    </a:lnTo>
                    <a:lnTo>
                      <a:pt x="21600" y="21600"/>
                    </a:lnTo>
                    <a:lnTo>
                      <a:pt x="21600" y="1185"/>
                    </a:lnTo>
                    <a:cubicBezTo>
                      <a:pt x="21600" y="531"/>
                      <a:pt x="21047" y="0"/>
                      <a:pt x="20365" y="0"/>
                    </a:cubicBezTo>
                    <a:close/>
                  </a:path>
                </a:pathLst>
              </a:custGeom>
              <a:blipFill rotWithShape="1">
                <a:blip r:embed="rId2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132" name="Figura"/>
              <p:cNvSpPr/>
              <p:nvPr/>
            </p:nvSpPr>
            <p:spPr>
              <a:xfrm>
                <a:off x="32460" y="589839"/>
                <a:ext cx="1713558" cy="179584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9998" y="0"/>
                    </a:moveTo>
                    <a:lnTo>
                      <a:pt x="0" y="0"/>
                    </a:lnTo>
                    <a:lnTo>
                      <a:pt x="0" y="2372"/>
                    </a:lnTo>
                    <a:lnTo>
                      <a:pt x="18314" y="2372"/>
                    </a:lnTo>
                    <a:cubicBezTo>
                      <a:pt x="18755" y="2372"/>
                      <a:pt x="19114" y="2714"/>
                      <a:pt x="19114" y="3136"/>
                    </a:cubicBezTo>
                    <a:lnTo>
                      <a:pt x="19114" y="21600"/>
                    </a:lnTo>
                    <a:lnTo>
                      <a:pt x="21600" y="21600"/>
                    </a:lnTo>
                    <a:lnTo>
                      <a:pt x="21600" y="1528"/>
                    </a:lnTo>
                    <a:cubicBezTo>
                      <a:pt x="21600" y="684"/>
                      <a:pt x="20883" y="0"/>
                      <a:pt x="19998" y="0"/>
                    </a:cubicBezTo>
                    <a:close/>
                  </a:path>
                </a:pathLst>
              </a:custGeom>
              <a:blipFill rotWithShape="1">
                <a:blip r:embed="rId2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133" name="Figura"/>
              <p:cNvSpPr/>
              <p:nvPr/>
            </p:nvSpPr>
            <p:spPr>
              <a:xfrm>
                <a:off x="2026360" y="2088440"/>
                <a:ext cx="324210" cy="1859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0" y="21600"/>
                    </a:lnTo>
                    <a:lnTo>
                      <a:pt x="0" y="7403"/>
                    </a:lnTo>
                    <a:lnTo>
                      <a:pt x="2" y="7403"/>
                    </a:lnTo>
                    <a:cubicBezTo>
                      <a:pt x="2" y="7393"/>
                      <a:pt x="0" y="7386"/>
                      <a:pt x="0" y="7376"/>
                    </a:cubicBezTo>
                    <a:cubicBezTo>
                      <a:pt x="0" y="3322"/>
                      <a:pt x="1876" y="39"/>
                      <a:pt x="4196" y="6"/>
                    </a:cubicBezTo>
                    <a:lnTo>
                      <a:pt x="4196" y="0"/>
                    </a:lnTo>
                    <a:lnTo>
                      <a:pt x="17311" y="0"/>
                    </a:lnTo>
                    <a:lnTo>
                      <a:pt x="17311" y="10"/>
                    </a:lnTo>
                    <a:cubicBezTo>
                      <a:pt x="17331" y="10"/>
                      <a:pt x="17350" y="0"/>
                      <a:pt x="17369" y="0"/>
                    </a:cubicBezTo>
                    <a:cubicBezTo>
                      <a:pt x="19706" y="0"/>
                      <a:pt x="21600" y="3302"/>
                      <a:pt x="21600" y="7376"/>
                    </a:cubicBezTo>
                    <a:cubicBezTo>
                      <a:pt x="21600" y="7386"/>
                      <a:pt x="21598" y="7393"/>
                      <a:pt x="21598" y="7403"/>
                    </a:cubicBezTo>
                    <a:lnTo>
                      <a:pt x="21600" y="7403"/>
                    </a:lnTo>
                    <a:cubicBezTo>
                      <a:pt x="21600" y="7403"/>
                      <a:pt x="21600" y="21600"/>
                      <a:pt x="21600" y="21600"/>
                    </a:cubicBezTo>
                    <a:close/>
                  </a:path>
                </a:pathLst>
              </a:custGeom>
              <a:blipFill rotWithShape="1">
                <a:blip r:embed="rId3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134" name="Figura"/>
              <p:cNvSpPr/>
              <p:nvPr/>
            </p:nvSpPr>
            <p:spPr>
              <a:xfrm>
                <a:off x="1492960" y="2088440"/>
                <a:ext cx="324210" cy="18593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0" y="21600"/>
                    </a:lnTo>
                    <a:lnTo>
                      <a:pt x="0" y="7403"/>
                    </a:lnTo>
                    <a:lnTo>
                      <a:pt x="2" y="7403"/>
                    </a:lnTo>
                    <a:cubicBezTo>
                      <a:pt x="2" y="7393"/>
                      <a:pt x="0" y="7386"/>
                      <a:pt x="0" y="7376"/>
                    </a:cubicBezTo>
                    <a:cubicBezTo>
                      <a:pt x="0" y="3322"/>
                      <a:pt x="1876" y="39"/>
                      <a:pt x="4196" y="6"/>
                    </a:cubicBezTo>
                    <a:lnTo>
                      <a:pt x="4196" y="0"/>
                    </a:lnTo>
                    <a:lnTo>
                      <a:pt x="17311" y="0"/>
                    </a:lnTo>
                    <a:lnTo>
                      <a:pt x="17311" y="10"/>
                    </a:lnTo>
                    <a:cubicBezTo>
                      <a:pt x="17331" y="10"/>
                      <a:pt x="17350" y="0"/>
                      <a:pt x="17369" y="0"/>
                    </a:cubicBezTo>
                    <a:cubicBezTo>
                      <a:pt x="19706" y="0"/>
                      <a:pt x="21600" y="3302"/>
                      <a:pt x="21600" y="7376"/>
                    </a:cubicBezTo>
                    <a:cubicBezTo>
                      <a:pt x="21600" y="7386"/>
                      <a:pt x="21598" y="7393"/>
                      <a:pt x="21598" y="7403"/>
                    </a:cubicBezTo>
                    <a:lnTo>
                      <a:pt x="21600" y="7403"/>
                    </a:lnTo>
                    <a:cubicBezTo>
                      <a:pt x="21600" y="7403"/>
                      <a:pt x="21600" y="21600"/>
                      <a:pt x="21600" y="21600"/>
                    </a:cubicBezTo>
                    <a:close/>
                  </a:path>
                </a:pathLst>
              </a:custGeom>
              <a:blipFill rotWithShape="1">
                <a:blip r:embed="rId3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135" name="Figura"/>
              <p:cNvSpPr/>
              <p:nvPr/>
            </p:nvSpPr>
            <p:spPr>
              <a:xfrm>
                <a:off x="0" y="533400"/>
                <a:ext cx="185929" cy="3242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0" y="0"/>
                    </a:lnTo>
                    <a:lnTo>
                      <a:pt x="14197" y="0"/>
                    </a:lnTo>
                    <a:lnTo>
                      <a:pt x="14197" y="2"/>
                    </a:lnTo>
                    <a:cubicBezTo>
                      <a:pt x="14207" y="2"/>
                      <a:pt x="14214" y="0"/>
                      <a:pt x="14224" y="0"/>
                    </a:cubicBezTo>
                    <a:cubicBezTo>
                      <a:pt x="18278" y="0"/>
                      <a:pt x="21561" y="1876"/>
                      <a:pt x="21594" y="4196"/>
                    </a:cubicBezTo>
                    <a:lnTo>
                      <a:pt x="21600" y="4196"/>
                    </a:lnTo>
                    <a:lnTo>
                      <a:pt x="21600" y="17311"/>
                    </a:lnTo>
                    <a:lnTo>
                      <a:pt x="21590" y="17311"/>
                    </a:lnTo>
                    <a:cubicBezTo>
                      <a:pt x="21590" y="17331"/>
                      <a:pt x="21600" y="17350"/>
                      <a:pt x="21600" y="17369"/>
                    </a:cubicBezTo>
                    <a:cubicBezTo>
                      <a:pt x="21600" y="19706"/>
                      <a:pt x="18298" y="21600"/>
                      <a:pt x="14224" y="21600"/>
                    </a:cubicBezTo>
                    <a:cubicBezTo>
                      <a:pt x="14214" y="21600"/>
                      <a:pt x="14207" y="21598"/>
                      <a:pt x="14197" y="21598"/>
                    </a:cubicBezTo>
                    <a:lnTo>
                      <a:pt x="14197" y="21600"/>
                    </a:lnTo>
                    <a:cubicBezTo>
                      <a:pt x="14197" y="21600"/>
                      <a:pt x="0" y="21600"/>
                      <a:pt x="0" y="21600"/>
                    </a:cubicBezTo>
                    <a:close/>
                  </a:path>
                </a:pathLst>
              </a:custGeom>
              <a:blipFill rotWithShape="1">
                <a:blip r:embed="rId3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136" name="Figura"/>
              <p:cNvSpPr/>
              <p:nvPr/>
            </p:nvSpPr>
            <p:spPr>
              <a:xfrm>
                <a:off x="0" y="0"/>
                <a:ext cx="185929" cy="3242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lnTo>
                      <a:pt x="0" y="0"/>
                    </a:lnTo>
                    <a:lnTo>
                      <a:pt x="14197" y="0"/>
                    </a:lnTo>
                    <a:lnTo>
                      <a:pt x="14197" y="2"/>
                    </a:lnTo>
                    <a:cubicBezTo>
                      <a:pt x="14207" y="2"/>
                      <a:pt x="14214" y="0"/>
                      <a:pt x="14224" y="0"/>
                    </a:cubicBezTo>
                    <a:cubicBezTo>
                      <a:pt x="18278" y="0"/>
                      <a:pt x="21561" y="1876"/>
                      <a:pt x="21594" y="4196"/>
                    </a:cubicBezTo>
                    <a:lnTo>
                      <a:pt x="21600" y="4196"/>
                    </a:lnTo>
                    <a:lnTo>
                      <a:pt x="21600" y="17311"/>
                    </a:lnTo>
                    <a:lnTo>
                      <a:pt x="21590" y="17311"/>
                    </a:lnTo>
                    <a:cubicBezTo>
                      <a:pt x="21590" y="17331"/>
                      <a:pt x="21600" y="17350"/>
                      <a:pt x="21600" y="17369"/>
                    </a:cubicBezTo>
                    <a:cubicBezTo>
                      <a:pt x="21600" y="19706"/>
                      <a:pt x="18298" y="21600"/>
                      <a:pt x="14224" y="21600"/>
                    </a:cubicBezTo>
                    <a:cubicBezTo>
                      <a:pt x="14214" y="21600"/>
                      <a:pt x="14207" y="21598"/>
                      <a:pt x="14197" y="21598"/>
                    </a:cubicBezTo>
                    <a:lnTo>
                      <a:pt x="14197" y="21600"/>
                    </a:lnTo>
                    <a:cubicBezTo>
                      <a:pt x="14197" y="21600"/>
                      <a:pt x="0" y="21600"/>
                      <a:pt x="0" y="21600"/>
                    </a:cubicBezTo>
                    <a:close/>
                  </a:path>
                </a:pathLst>
              </a:custGeom>
              <a:blipFill rotWithShape="1">
                <a:blip r:embed="rId3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</p:grpSp>
        <p:grpSp>
          <p:nvGrpSpPr>
            <p:cNvPr id="178" name="Grupo"/>
            <p:cNvGrpSpPr/>
            <p:nvPr/>
          </p:nvGrpSpPr>
          <p:grpSpPr>
            <a:xfrm>
              <a:off x="8255000" y="5740399"/>
              <a:ext cx="3218309" cy="3591888"/>
              <a:chOff x="0" y="0"/>
              <a:chExt cx="3218308" cy="3591886"/>
            </a:xfrm>
          </p:grpSpPr>
          <p:sp>
            <p:nvSpPr>
              <p:cNvPr id="138" name="Figura"/>
              <p:cNvSpPr/>
              <p:nvPr/>
            </p:nvSpPr>
            <p:spPr>
              <a:xfrm>
                <a:off x="241300" y="635000"/>
                <a:ext cx="1416298" cy="19390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0" y="21600"/>
                    </a:lnTo>
                    <a:lnTo>
                      <a:pt x="0" y="7129"/>
                    </a:lnTo>
                    <a:lnTo>
                      <a:pt x="1" y="7129"/>
                    </a:lnTo>
                    <a:cubicBezTo>
                      <a:pt x="1" y="7110"/>
                      <a:pt x="0" y="7093"/>
                      <a:pt x="0" y="7074"/>
                    </a:cubicBezTo>
                    <a:cubicBezTo>
                      <a:pt x="0" y="3167"/>
                      <a:pt x="434" y="0"/>
                      <a:pt x="968" y="0"/>
                    </a:cubicBezTo>
                    <a:lnTo>
                      <a:pt x="968" y="0"/>
                    </a:lnTo>
                    <a:lnTo>
                      <a:pt x="20630" y="1"/>
                    </a:lnTo>
                    <a:cubicBezTo>
                      <a:pt x="20630" y="1"/>
                      <a:pt x="20631" y="0"/>
                      <a:pt x="20632" y="0"/>
                    </a:cubicBezTo>
                    <a:cubicBezTo>
                      <a:pt x="20632" y="0"/>
                      <a:pt x="20633" y="1"/>
                      <a:pt x="20633" y="1"/>
                    </a:cubicBezTo>
                    <a:lnTo>
                      <a:pt x="20641" y="1"/>
                    </a:lnTo>
                    <a:lnTo>
                      <a:pt x="20641" y="7"/>
                    </a:lnTo>
                    <a:cubicBezTo>
                      <a:pt x="21171" y="44"/>
                      <a:pt x="21600" y="3190"/>
                      <a:pt x="21600" y="7074"/>
                    </a:cubicBezTo>
                    <a:cubicBezTo>
                      <a:pt x="21600" y="7093"/>
                      <a:pt x="21599" y="7110"/>
                      <a:pt x="21599" y="7129"/>
                    </a:cubicBezTo>
                    <a:lnTo>
                      <a:pt x="21600" y="7129"/>
                    </a:lnTo>
                    <a:cubicBezTo>
                      <a:pt x="21600" y="7129"/>
                      <a:pt x="21600" y="21600"/>
                      <a:pt x="21600" y="21600"/>
                    </a:cubicBezTo>
                    <a:close/>
                  </a:path>
                </a:pathLst>
              </a:custGeom>
              <a:blipFill rotWithShape="1">
                <a:blip r:embed="rId4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grpSp>
            <p:nvGrpSpPr>
              <p:cNvPr id="142" name="Grupo"/>
              <p:cNvGrpSpPr/>
              <p:nvPr/>
            </p:nvGrpSpPr>
            <p:grpSpPr>
              <a:xfrm>
                <a:off x="2285999" y="0"/>
                <a:ext cx="818928" cy="827312"/>
                <a:chOff x="0" y="0"/>
                <a:chExt cx="818926" cy="827311"/>
              </a:xfrm>
            </p:grpSpPr>
            <p:sp>
              <p:nvSpPr>
                <p:cNvPr id="139" name="Figura"/>
                <p:cNvSpPr/>
                <p:nvPr/>
              </p:nvSpPr>
              <p:spPr>
                <a:xfrm>
                  <a:off x="-1" y="635000"/>
                  <a:ext cx="612392" cy="19231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21600"/>
                      </a:moveTo>
                      <a:lnTo>
                        <a:pt x="0" y="21600"/>
                      </a:lnTo>
                      <a:lnTo>
                        <a:pt x="0" y="7188"/>
                      </a:lnTo>
                      <a:lnTo>
                        <a:pt x="2" y="7188"/>
                      </a:lnTo>
                      <a:cubicBezTo>
                        <a:pt x="2" y="7168"/>
                        <a:pt x="0" y="7152"/>
                        <a:pt x="0" y="7132"/>
                      </a:cubicBezTo>
                      <a:cubicBezTo>
                        <a:pt x="0" y="3193"/>
                        <a:pt x="1003" y="0"/>
                        <a:pt x="2240" y="0"/>
                      </a:cubicBezTo>
                      <a:lnTo>
                        <a:pt x="2240" y="0"/>
                      </a:lnTo>
                      <a:lnTo>
                        <a:pt x="19356" y="1"/>
                      </a:lnTo>
                      <a:cubicBezTo>
                        <a:pt x="19358" y="1"/>
                        <a:pt x="19359" y="0"/>
                        <a:pt x="19360" y="0"/>
                      </a:cubicBezTo>
                      <a:cubicBezTo>
                        <a:pt x="19362" y="0"/>
                        <a:pt x="19363" y="1"/>
                        <a:pt x="19365" y="1"/>
                      </a:cubicBezTo>
                      <a:lnTo>
                        <a:pt x="19382" y="1"/>
                      </a:lnTo>
                      <a:lnTo>
                        <a:pt x="19382" y="7"/>
                      </a:lnTo>
                      <a:cubicBezTo>
                        <a:pt x="20609" y="45"/>
                        <a:pt x="21600" y="3216"/>
                        <a:pt x="21600" y="7132"/>
                      </a:cubicBezTo>
                      <a:cubicBezTo>
                        <a:pt x="21600" y="7152"/>
                        <a:pt x="21598" y="7168"/>
                        <a:pt x="21598" y="7188"/>
                      </a:cubicBezTo>
                      <a:lnTo>
                        <a:pt x="21600" y="7188"/>
                      </a:lnTo>
                      <a:cubicBezTo>
                        <a:pt x="21600" y="7188"/>
                        <a:pt x="21600" y="21600"/>
                        <a:pt x="21600" y="21600"/>
                      </a:cubicBezTo>
                      <a:close/>
                    </a:path>
                  </a:pathLst>
                </a:custGeom>
                <a:blipFill rotWithShape="1">
                  <a:blip r:embed="rId4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140" name="Figura"/>
                <p:cNvSpPr/>
                <p:nvPr/>
              </p:nvSpPr>
              <p:spPr>
                <a:xfrm>
                  <a:off x="152400" y="76200"/>
                  <a:ext cx="553914" cy="56034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6101"/>
                      </a:moveTo>
                      <a:cubicBezTo>
                        <a:pt x="0" y="2732"/>
                        <a:pt x="2763" y="0"/>
                        <a:pt x="6171" y="0"/>
                      </a:cubicBezTo>
                      <a:lnTo>
                        <a:pt x="21600" y="0"/>
                      </a:lnTo>
                      <a:lnTo>
                        <a:pt x="21600" y="12201"/>
                      </a:lnTo>
                      <a:lnTo>
                        <a:pt x="13886" y="12201"/>
                      </a:lnTo>
                      <a:cubicBezTo>
                        <a:pt x="13033" y="12201"/>
                        <a:pt x="12343" y="12884"/>
                        <a:pt x="12343" y="13726"/>
                      </a:cubicBezTo>
                      <a:lnTo>
                        <a:pt x="12343" y="21600"/>
                      </a:lnTo>
                      <a:lnTo>
                        <a:pt x="0" y="21600"/>
                      </a:lnTo>
                      <a:lnTo>
                        <a:pt x="0" y="6348"/>
                      </a:lnTo>
                      <a:lnTo>
                        <a:pt x="13" y="6348"/>
                      </a:lnTo>
                      <a:cubicBezTo>
                        <a:pt x="9" y="6266"/>
                        <a:pt x="0" y="6184"/>
                        <a:pt x="0" y="6101"/>
                      </a:cubicBezTo>
                      <a:close/>
                    </a:path>
                  </a:pathLst>
                </a:custGeom>
                <a:blipFill rotWithShape="1">
                  <a:blip r:embed="rId6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141" name="Figura"/>
                <p:cNvSpPr/>
                <p:nvPr/>
              </p:nvSpPr>
              <p:spPr>
                <a:xfrm>
                  <a:off x="698500" y="0"/>
                  <a:ext cx="120427" cy="44922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599" fill="norm" stroke="1" extrusionOk="0">
                      <a:moveTo>
                        <a:pt x="21600" y="0"/>
                      </a:moveTo>
                      <a:lnTo>
                        <a:pt x="21600" y="21599"/>
                      </a:lnTo>
                      <a:lnTo>
                        <a:pt x="11478" y="21599"/>
                      </a:lnTo>
                      <a:lnTo>
                        <a:pt x="11478" y="21597"/>
                      </a:lnTo>
                      <a:cubicBezTo>
                        <a:pt x="11447" y="21597"/>
                        <a:pt x="11421" y="21599"/>
                        <a:pt x="11389" y="21599"/>
                      </a:cubicBezTo>
                      <a:cubicBezTo>
                        <a:pt x="5099" y="21600"/>
                        <a:pt x="0" y="20233"/>
                        <a:pt x="0" y="18546"/>
                      </a:cubicBezTo>
                      <a:lnTo>
                        <a:pt x="0" y="18546"/>
                      </a:lnTo>
                      <a:lnTo>
                        <a:pt x="2" y="3059"/>
                      </a:lnTo>
                      <a:cubicBezTo>
                        <a:pt x="2" y="3057"/>
                        <a:pt x="0" y="3056"/>
                        <a:pt x="0" y="3053"/>
                      </a:cubicBezTo>
                      <a:cubicBezTo>
                        <a:pt x="0" y="3051"/>
                        <a:pt x="2" y="3050"/>
                        <a:pt x="2" y="3047"/>
                      </a:cubicBezTo>
                      <a:lnTo>
                        <a:pt x="2" y="3023"/>
                      </a:lnTo>
                      <a:lnTo>
                        <a:pt x="11" y="3023"/>
                      </a:lnTo>
                      <a:cubicBezTo>
                        <a:pt x="71" y="1351"/>
                        <a:pt x="5136" y="0"/>
                        <a:pt x="11389" y="0"/>
                      </a:cubicBezTo>
                      <a:cubicBezTo>
                        <a:pt x="11421" y="0"/>
                        <a:pt x="11447" y="2"/>
                        <a:pt x="11478" y="2"/>
                      </a:cubicBezTo>
                      <a:lnTo>
                        <a:pt x="11478" y="0"/>
                      </a:lnTo>
                      <a:cubicBezTo>
                        <a:pt x="11478" y="0"/>
                        <a:pt x="21600" y="0"/>
                        <a:pt x="21600" y="0"/>
                      </a:cubicBezTo>
                      <a:close/>
                    </a:path>
                  </a:pathLst>
                </a:custGeom>
                <a:blipFill rotWithShape="1">
                  <a:blip r:embed="rId4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</p:grpSp>
          <p:sp>
            <p:nvSpPr>
              <p:cNvPr id="143" name="Figura"/>
              <p:cNvSpPr/>
              <p:nvPr/>
            </p:nvSpPr>
            <p:spPr>
              <a:xfrm>
                <a:off x="0" y="825500"/>
                <a:ext cx="3218309" cy="27663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512"/>
                    </a:moveTo>
                    <a:lnTo>
                      <a:pt x="21600" y="21104"/>
                    </a:lnTo>
                    <a:cubicBezTo>
                      <a:pt x="21600" y="21378"/>
                      <a:pt x="21409" y="21600"/>
                      <a:pt x="21174" y="21600"/>
                    </a:cubicBezTo>
                    <a:lnTo>
                      <a:pt x="426" y="21600"/>
                    </a:lnTo>
                    <a:cubicBezTo>
                      <a:pt x="191" y="21600"/>
                      <a:pt x="0" y="21378"/>
                      <a:pt x="0" y="21104"/>
                    </a:cubicBezTo>
                    <a:lnTo>
                      <a:pt x="0" y="512"/>
                    </a:lnTo>
                    <a:cubicBezTo>
                      <a:pt x="0" y="238"/>
                      <a:pt x="191" y="16"/>
                      <a:pt x="426" y="16"/>
                    </a:cubicBezTo>
                    <a:lnTo>
                      <a:pt x="426" y="0"/>
                    </a:lnTo>
                    <a:lnTo>
                      <a:pt x="21174" y="0"/>
                    </a:lnTo>
                    <a:lnTo>
                      <a:pt x="21174" y="16"/>
                    </a:lnTo>
                    <a:cubicBezTo>
                      <a:pt x="21409" y="16"/>
                      <a:pt x="21600" y="238"/>
                      <a:pt x="21600" y="512"/>
                    </a:cubicBezTo>
                    <a:close/>
                  </a:path>
                </a:pathLst>
              </a:custGeom>
              <a:blipFill rotWithShape="1">
                <a:blip r:embed="rId6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grpSp>
            <p:nvGrpSpPr>
              <p:cNvPr id="161" name="Grupo"/>
              <p:cNvGrpSpPr/>
              <p:nvPr/>
            </p:nvGrpSpPr>
            <p:grpSpPr>
              <a:xfrm>
                <a:off x="165100" y="1574800"/>
                <a:ext cx="2878138" cy="1888220"/>
                <a:chOff x="0" y="0"/>
                <a:chExt cx="2878137" cy="1888219"/>
              </a:xfrm>
            </p:grpSpPr>
            <p:sp>
              <p:nvSpPr>
                <p:cNvPr id="144" name="Figura"/>
                <p:cNvSpPr/>
                <p:nvPr/>
              </p:nvSpPr>
              <p:spPr>
                <a:xfrm>
                  <a:off x="0" y="0"/>
                  <a:ext cx="2878138" cy="188822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4468" y="15161"/>
                      </a:moveTo>
                      <a:cubicBezTo>
                        <a:pt x="5119" y="15161"/>
                        <a:pt x="5738" y="14946"/>
                        <a:pt x="6297" y="14562"/>
                      </a:cubicBezTo>
                      <a:cubicBezTo>
                        <a:pt x="6180" y="15095"/>
                        <a:pt x="6115" y="15664"/>
                        <a:pt x="6115" y="16257"/>
                      </a:cubicBezTo>
                      <a:cubicBezTo>
                        <a:pt x="6115" y="19203"/>
                        <a:pt x="7688" y="21600"/>
                        <a:pt x="9621" y="21600"/>
                      </a:cubicBezTo>
                      <a:cubicBezTo>
                        <a:pt x="11554" y="21600"/>
                        <a:pt x="13126" y="19203"/>
                        <a:pt x="13126" y="16257"/>
                      </a:cubicBezTo>
                      <a:cubicBezTo>
                        <a:pt x="13126" y="15923"/>
                        <a:pt x="13105" y="15597"/>
                        <a:pt x="13067" y="15280"/>
                      </a:cubicBezTo>
                      <a:cubicBezTo>
                        <a:pt x="13940" y="16178"/>
                        <a:pt x="14991" y="16702"/>
                        <a:pt x="16121" y="16702"/>
                      </a:cubicBezTo>
                      <a:cubicBezTo>
                        <a:pt x="19142" y="16702"/>
                        <a:pt x="21600" y="12956"/>
                        <a:pt x="21600" y="8351"/>
                      </a:cubicBezTo>
                      <a:cubicBezTo>
                        <a:pt x="21600" y="3746"/>
                        <a:pt x="19142" y="0"/>
                        <a:pt x="16121" y="0"/>
                      </a:cubicBezTo>
                      <a:cubicBezTo>
                        <a:pt x="13100" y="0"/>
                        <a:pt x="10643" y="3746"/>
                        <a:pt x="10643" y="8351"/>
                      </a:cubicBezTo>
                      <a:cubicBezTo>
                        <a:pt x="10643" y="9409"/>
                        <a:pt x="10773" y="10420"/>
                        <a:pt x="11010" y="11352"/>
                      </a:cubicBezTo>
                      <a:cubicBezTo>
                        <a:pt x="10584" y="11070"/>
                        <a:pt x="10114" y="10914"/>
                        <a:pt x="9621" y="10914"/>
                      </a:cubicBezTo>
                      <a:cubicBezTo>
                        <a:pt x="9240" y="10914"/>
                        <a:pt x="8874" y="11008"/>
                        <a:pt x="8530" y="11180"/>
                      </a:cubicBezTo>
                      <a:cubicBezTo>
                        <a:pt x="8790" y="10317"/>
                        <a:pt x="8936" y="9360"/>
                        <a:pt x="8936" y="8351"/>
                      </a:cubicBezTo>
                      <a:cubicBezTo>
                        <a:pt x="8936" y="4596"/>
                        <a:pt x="6932" y="1541"/>
                        <a:pt x="4468" y="1541"/>
                      </a:cubicBezTo>
                      <a:cubicBezTo>
                        <a:pt x="2004" y="1541"/>
                        <a:pt x="0" y="4596"/>
                        <a:pt x="0" y="8351"/>
                      </a:cubicBezTo>
                      <a:cubicBezTo>
                        <a:pt x="0" y="12106"/>
                        <a:pt x="2004" y="15161"/>
                        <a:pt x="4468" y="15161"/>
                      </a:cubicBezTo>
                      <a:close/>
                    </a:path>
                  </a:pathLst>
                </a:custGeom>
                <a:blipFill rotWithShape="1">
                  <a:blip r:embed="rId4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145" name="Figura"/>
                <p:cNvSpPr/>
                <p:nvPr/>
              </p:nvSpPr>
              <p:spPr>
                <a:xfrm>
                  <a:off x="63500" y="63500"/>
                  <a:ext cx="2751138" cy="176122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6367" y="0"/>
                      </a:moveTo>
                      <a:cubicBezTo>
                        <a:pt x="19252" y="0"/>
                        <a:pt x="21600" y="3667"/>
                        <a:pt x="21600" y="8174"/>
                      </a:cubicBezTo>
                      <a:cubicBezTo>
                        <a:pt x="21600" y="12682"/>
                        <a:pt x="19252" y="16349"/>
                        <a:pt x="16367" y="16349"/>
                      </a:cubicBezTo>
                      <a:cubicBezTo>
                        <a:pt x="15323" y="16349"/>
                        <a:pt x="14314" y="15868"/>
                        <a:pt x="13450" y="14958"/>
                      </a:cubicBezTo>
                      <a:lnTo>
                        <a:pt x="12465" y="13920"/>
                      </a:lnTo>
                      <a:lnTo>
                        <a:pt x="12681" y="15745"/>
                      </a:lnTo>
                      <a:cubicBezTo>
                        <a:pt x="12717" y="16048"/>
                        <a:pt x="12735" y="16352"/>
                        <a:pt x="12735" y="16650"/>
                      </a:cubicBezTo>
                      <a:cubicBezTo>
                        <a:pt x="12735" y="19379"/>
                        <a:pt x="11314" y="21600"/>
                        <a:pt x="9566" y="21600"/>
                      </a:cubicBezTo>
                      <a:cubicBezTo>
                        <a:pt x="7819" y="21600"/>
                        <a:pt x="6398" y="19380"/>
                        <a:pt x="6398" y="16650"/>
                      </a:cubicBezTo>
                      <a:cubicBezTo>
                        <a:pt x="6398" y="16116"/>
                        <a:pt x="6453" y="15588"/>
                        <a:pt x="6562" y="15081"/>
                      </a:cubicBezTo>
                      <a:lnTo>
                        <a:pt x="6925" y="13390"/>
                      </a:lnTo>
                      <a:lnTo>
                        <a:pt x="5884" y="14123"/>
                      </a:lnTo>
                      <a:cubicBezTo>
                        <a:pt x="5344" y="14504"/>
                        <a:pt x="4769" y="14697"/>
                        <a:pt x="4176" y="14697"/>
                      </a:cubicBezTo>
                      <a:cubicBezTo>
                        <a:pt x="1873" y="14697"/>
                        <a:pt x="0" y="11771"/>
                        <a:pt x="0" y="8175"/>
                      </a:cubicBezTo>
                      <a:cubicBezTo>
                        <a:pt x="0" y="4578"/>
                        <a:pt x="1873" y="1652"/>
                        <a:pt x="4176" y="1652"/>
                      </a:cubicBezTo>
                      <a:cubicBezTo>
                        <a:pt x="6478" y="1652"/>
                        <a:pt x="8351" y="4578"/>
                        <a:pt x="8351" y="8174"/>
                      </a:cubicBezTo>
                      <a:cubicBezTo>
                        <a:pt x="8351" y="9116"/>
                        <a:pt x="8224" y="10027"/>
                        <a:pt x="7972" y="10882"/>
                      </a:cubicBezTo>
                      <a:lnTo>
                        <a:pt x="7497" y="12503"/>
                      </a:lnTo>
                      <a:lnTo>
                        <a:pt x="8581" y="11947"/>
                      </a:lnTo>
                      <a:cubicBezTo>
                        <a:pt x="8900" y="11783"/>
                        <a:pt x="9231" y="11701"/>
                        <a:pt x="9566" y="11701"/>
                      </a:cubicBezTo>
                      <a:cubicBezTo>
                        <a:pt x="10001" y="11701"/>
                        <a:pt x="10423" y="11837"/>
                        <a:pt x="10821" y="12106"/>
                      </a:cubicBezTo>
                      <a:lnTo>
                        <a:pt x="11914" y="12846"/>
                      </a:lnTo>
                      <a:lnTo>
                        <a:pt x="11485" y="11111"/>
                      </a:lnTo>
                      <a:cubicBezTo>
                        <a:pt x="11252" y="10170"/>
                        <a:pt x="11134" y="9182"/>
                        <a:pt x="11134" y="8174"/>
                      </a:cubicBezTo>
                      <a:cubicBezTo>
                        <a:pt x="11134" y="3667"/>
                        <a:pt x="13481" y="0"/>
                        <a:pt x="16367" y="0"/>
                      </a:cubicBezTo>
                      <a:close/>
                    </a:path>
                  </a:pathLst>
                </a:custGeom>
                <a:blipFill rotWithShape="1">
                  <a:blip r:embed="rId6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grpSp>
              <p:nvGrpSpPr>
                <p:cNvPr id="150" name="Grupo"/>
                <p:cNvGrpSpPr/>
                <p:nvPr/>
              </p:nvGrpSpPr>
              <p:grpSpPr>
                <a:xfrm>
                  <a:off x="927100" y="1054100"/>
                  <a:ext cx="724496" cy="724483"/>
                  <a:chOff x="0" y="0"/>
                  <a:chExt cx="724495" cy="724482"/>
                </a:xfrm>
              </p:grpSpPr>
              <p:sp>
                <p:nvSpPr>
                  <p:cNvPr id="146" name="Figura"/>
                  <p:cNvSpPr/>
                  <p:nvPr/>
                </p:nvSpPr>
                <p:spPr>
                  <a:xfrm>
                    <a:off x="0" y="0"/>
                    <a:ext cx="724496" cy="724483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0800" y="0"/>
                        </a:moveTo>
                        <a:cubicBezTo>
                          <a:pt x="16755" y="0"/>
                          <a:pt x="21600" y="4845"/>
                          <a:pt x="21600" y="10800"/>
                        </a:cubicBezTo>
                        <a:cubicBezTo>
                          <a:pt x="21600" y="16755"/>
                          <a:pt x="16755" y="21600"/>
                          <a:pt x="10800" y="21600"/>
                        </a:cubicBezTo>
                        <a:cubicBezTo>
                          <a:pt x="4845" y="21600"/>
                          <a:pt x="0" y="16755"/>
                          <a:pt x="0" y="10800"/>
                        </a:cubicBezTo>
                        <a:cubicBezTo>
                          <a:pt x="0" y="4845"/>
                          <a:pt x="4845" y="0"/>
                          <a:pt x="10800" y="0"/>
                        </a:cubicBezTo>
                        <a:close/>
                      </a:path>
                    </a:pathLst>
                  </a:custGeom>
                  <a:blipFill rotWithShape="1">
                    <a:blip r:embed="rId10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47" name="Círculo"/>
                  <p:cNvSpPr/>
                  <p:nvPr/>
                </p:nvSpPr>
                <p:spPr>
                  <a:xfrm>
                    <a:off x="50800" y="50800"/>
                    <a:ext cx="622896" cy="622883"/>
                  </a:xfrm>
                  <a:prstGeom prst="ellipse">
                    <a:avLst/>
                  </a:prstGeom>
                  <a:blipFill rotWithShape="1">
                    <a:blip r:embed="rId9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48" name="Figura"/>
                  <p:cNvSpPr/>
                  <p:nvPr/>
                </p:nvSpPr>
                <p:spPr>
                  <a:xfrm>
                    <a:off x="50800" y="50800"/>
                    <a:ext cx="622871" cy="622883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9682"/>
                        </a:moveTo>
                        <a:lnTo>
                          <a:pt x="0" y="11918"/>
                        </a:lnTo>
                        <a:lnTo>
                          <a:pt x="4254" y="11918"/>
                        </a:lnTo>
                        <a:cubicBezTo>
                          <a:pt x="4425" y="12919"/>
                          <a:pt x="4818" y="13843"/>
                          <a:pt x="5382" y="14637"/>
                        </a:cubicBezTo>
                        <a:lnTo>
                          <a:pt x="2372" y="17646"/>
                        </a:lnTo>
                        <a:lnTo>
                          <a:pt x="3953" y="19227"/>
                        </a:lnTo>
                        <a:lnTo>
                          <a:pt x="6962" y="16218"/>
                        </a:lnTo>
                        <a:cubicBezTo>
                          <a:pt x="7757" y="16783"/>
                          <a:pt x="8682" y="17176"/>
                          <a:pt x="9682" y="17345"/>
                        </a:cubicBezTo>
                        <a:lnTo>
                          <a:pt x="9682" y="21600"/>
                        </a:lnTo>
                        <a:lnTo>
                          <a:pt x="11918" y="21600"/>
                        </a:lnTo>
                        <a:lnTo>
                          <a:pt x="11918" y="17345"/>
                        </a:lnTo>
                        <a:cubicBezTo>
                          <a:pt x="12918" y="17176"/>
                          <a:pt x="13842" y="16783"/>
                          <a:pt x="14638" y="16218"/>
                        </a:cubicBezTo>
                        <a:lnTo>
                          <a:pt x="17647" y="19227"/>
                        </a:lnTo>
                        <a:lnTo>
                          <a:pt x="19228" y="17646"/>
                        </a:lnTo>
                        <a:lnTo>
                          <a:pt x="16219" y="14637"/>
                        </a:lnTo>
                        <a:cubicBezTo>
                          <a:pt x="16783" y="13843"/>
                          <a:pt x="17176" y="12919"/>
                          <a:pt x="17346" y="11918"/>
                        </a:cubicBezTo>
                        <a:lnTo>
                          <a:pt x="21600" y="11918"/>
                        </a:lnTo>
                        <a:lnTo>
                          <a:pt x="21600" y="9682"/>
                        </a:lnTo>
                        <a:lnTo>
                          <a:pt x="17346" y="9682"/>
                        </a:lnTo>
                        <a:cubicBezTo>
                          <a:pt x="17176" y="8682"/>
                          <a:pt x="16783" y="7758"/>
                          <a:pt x="16219" y="6963"/>
                        </a:cubicBezTo>
                        <a:lnTo>
                          <a:pt x="19228" y="3954"/>
                        </a:lnTo>
                        <a:lnTo>
                          <a:pt x="17647" y="2373"/>
                        </a:lnTo>
                        <a:lnTo>
                          <a:pt x="14638" y="5382"/>
                        </a:lnTo>
                        <a:cubicBezTo>
                          <a:pt x="13842" y="4818"/>
                          <a:pt x="12918" y="4425"/>
                          <a:pt x="11918" y="4254"/>
                        </a:cubicBezTo>
                        <a:lnTo>
                          <a:pt x="11918" y="0"/>
                        </a:lnTo>
                        <a:lnTo>
                          <a:pt x="9682" y="0"/>
                        </a:lnTo>
                        <a:lnTo>
                          <a:pt x="9682" y="4254"/>
                        </a:lnTo>
                        <a:cubicBezTo>
                          <a:pt x="8682" y="4425"/>
                          <a:pt x="7757" y="4818"/>
                          <a:pt x="6962" y="5382"/>
                        </a:cubicBezTo>
                        <a:lnTo>
                          <a:pt x="3953" y="2372"/>
                        </a:lnTo>
                        <a:lnTo>
                          <a:pt x="2372" y="3954"/>
                        </a:lnTo>
                        <a:lnTo>
                          <a:pt x="5381" y="6963"/>
                        </a:lnTo>
                        <a:cubicBezTo>
                          <a:pt x="4818" y="7758"/>
                          <a:pt x="4424" y="8682"/>
                          <a:pt x="4254" y="9683"/>
                        </a:cubicBezTo>
                        <a:cubicBezTo>
                          <a:pt x="4254" y="9683"/>
                          <a:pt x="0" y="9682"/>
                          <a:pt x="0" y="9682"/>
                        </a:cubicBezTo>
                        <a:close/>
                      </a:path>
                    </a:pathLst>
                  </a:custGeom>
                  <a:blipFill rotWithShape="1">
                    <a:blip r:embed="rId7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49" name="Círculo"/>
                  <p:cNvSpPr/>
                  <p:nvPr/>
                </p:nvSpPr>
                <p:spPr>
                  <a:xfrm>
                    <a:off x="304800" y="304800"/>
                    <a:ext cx="112216" cy="112216"/>
                  </a:xfrm>
                  <a:prstGeom prst="ellipse">
                    <a:avLst/>
                  </a:prstGeom>
                  <a:blipFill rotWithShape="1">
                    <a:blip r:embed="rId11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</p:grpSp>
            <p:grpSp>
              <p:nvGrpSpPr>
                <p:cNvPr id="155" name="Grupo"/>
                <p:cNvGrpSpPr/>
                <p:nvPr/>
              </p:nvGrpSpPr>
              <p:grpSpPr>
                <a:xfrm>
                  <a:off x="1549400" y="127000"/>
                  <a:ext cx="1206054" cy="1206066"/>
                  <a:chOff x="0" y="0"/>
                  <a:chExt cx="1206053" cy="1206065"/>
                </a:xfrm>
              </p:grpSpPr>
              <p:sp>
                <p:nvSpPr>
                  <p:cNvPr id="151" name="Figura"/>
                  <p:cNvSpPr/>
                  <p:nvPr/>
                </p:nvSpPr>
                <p:spPr>
                  <a:xfrm>
                    <a:off x="0" y="0"/>
                    <a:ext cx="1206054" cy="1206066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0800" y="0"/>
                        </a:moveTo>
                        <a:cubicBezTo>
                          <a:pt x="16755" y="0"/>
                          <a:pt x="21600" y="4845"/>
                          <a:pt x="21600" y="10800"/>
                        </a:cubicBezTo>
                        <a:cubicBezTo>
                          <a:pt x="21600" y="16755"/>
                          <a:pt x="16755" y="21600"/>
                          <a:pt x="10800" y="21600"/>
                        </a:cubicBezTo>
                        <a:cubicBezTo>
                          <a:pt x="4845" y="21600"/>
                          <a:pt x="0" y="16755"/>
                          <a:pt x="0" y="10800"/>
                        </a:cubicBezTo>
                        <a:cubicBezTo>
                          <a:pt x="0" y="4845"/>
                          <a:pt x="4845" y="0"/>
                          <a:pt x="10800" y="0"/>
                        </a:cubicBezTo>
                        <a:close/>
                      </a:path>
                    </a:pathLst>
                  </a:custGeom>
                  <a:blipFill rotWithShape="1">
                    <a:blip r:embed="rId10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52" name="Círculo"/>
                  <p:cNvSpPr/>
                  <p:nvPr/>
                </p:nvSpPr>
                <p:spPr>
                  <a:xfrm>
                    <a:off x="50800" y="50800"/>
                    <a:ext cx="1104453" cy="1104466"/>
                  </a:xfrm>
                  <a:prstGeom prst="ellipse">
                    <a:avLst/>
                  </a:prstGeom>
                  <a:blipFill rotWithShape="1">
                    <a:blip r:embed="rId9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53" name="Figura"/>
                  <p:cNvSpPr/>
                  <p:nvPr/>
                </p:nvSpPr>
                <p:spPr>
                  <a:xfrm>
                    <a:off x="50800" y="50800"/>
                    <a:ext cx="1104453" cy="1104453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9682"/>
                        </a:moveTo>
                        <a:lnTo>
                          <a:pt x="0" y="11918"/>
                        </a:lnTo>
                        <a:lnTo>
                          <a:pt x="4255" y="11918"/>
                        </a:lnTo>
                        <a:cubicBezTo>
                          <a:pt x="4425" y="12918"/>
                          <a:pt x="4818" y="13842"/>
                          <a:pt x="5382" y="14637"/>
                        </a:cubicBezTo>
                        <a:lnTo>
                          <a:pt x="2373" y="17646"/>
                        </a:lnTo>
                        <a:lnTo>
                          <a:pt x="3954" y="19227"/>
                        </a:lnTo>
                        <a:lnTo>
                          <a:pt x="6963" y="16218"/>
                        </a:lnTo>
                        <a:cubicBezTo>
                          <a:pt x="7757" y="16782"/>
                          <a:pt x="8682" y="17175"/>
                          <a:pt x="9682" y="17345"/>
                        </a:cubicBezTo>
                        <a:lnTo>
                          <a:pt x="9682" y="21600"/>
                        </a:lnTo>
                        <a:lnTo>
                          <a:pt x="11918" y="21600"/>
                        </a:lnTo>
                        <a:lnTo>
                          <a:pt x="11918" y="17345"/>
                        </a:lnTo>
                        <a:cubicBezTo>
                          <a:pt x="12918" y="17176"/>
                          <a:pt x="13842" y="16782"/>
                          <a:pt x="14637" y="16218"/>
                        </a:cubicBezTo>
                        <a:lnTo>
                          <a:pt x="17646" y="19227"/>
                        </a:lnTo>
                        <a:lnTo>
                          <a:pt x="19227" y="17646"/>
                        </a:lnTo>
                        <a:lnTo>
                          <a:pt x="16218" y="14637"/>
                        </a:lnTo>
                        <a:cubicBezTo>
                          <a:pt x="16782" y="13842"/>
                          <a:pt x="17175" y="12918"/>
                          <a:pt x="17345" y="11918"/>
                        </a:cubicBezTo>
                        <a:lnTo>
                          <a:pt x="21600" y="11918"/>
                        </a:lnTo>
                        <a:lnTo>
                          <a:pt x="21600" y="9682"/>
                        </a:lnTo>
                        <a:lnTo>
                          <a:pt x="17345" y="9682"/>
                        </a:lnTo>
                        <a:cubicBezTo>
                          <a:pt x="17176" y="8682"/>
                          <a:pt x="16782" y="7758"/>
                          <a:pt x="16218" y="6963"/>
                        </a:cubicBezTo>
                        <a:lnTo>
                          <a:pt x="19227" y="3954"/>
                        </a:lnTo>
                        <a:lnTo>
                          <a:pt x="17646" y="2373"/>
                        </a:lnTo>
                        <a:lnTo>
                          <a:pt x="14637" y="5382"/>
                        </a:lnTo>
                        <a:cubicBezTo>
                          <a:pt x="13842" y="4818"/>
                          <a:pt x="12918" y="4424"/>
                          <a:pt x="11918" y="4255"/>
                        </a:cubicBezTo>
                        <a:lnTo>
                          <a:pt x="11918" y="0"/>
                        </a:lnTo>
                        <a:lnTo>
                          <a:pt x="9682" y="0"/>
                        </a:lnTo>
                        <a:lnTo>
                          <a:pt x="9682" y="4255"/>
                        </a:lnTo>
                        <a:cubicBezTo>
                          <a:pt x="8682" y="4424"/>
                          <a:pt x="7757" y="4818"/>
                          <a:pt x="6963" y="5382"/>
                        </a:cubicBezTo>
                        <a:lnTo>
                          <a:pt x="3954" y="2373"/>
                        </a:lnTo>
                        <a:lnTo>
                          <a:pt x="2373" y="3954"/>
                        </a:lnTo>
                        <a:lnTo>
                          <a:pt x="5382" y="6963"/>
                        </a:lnTo>
                        <a:cubicBezTo>
                          <a:pt x="4818" y="7758"/>
                          <a:pt x="4424" y="8682"/>
                          <a:pt x="4255" y="9682"/>
                        </a:cubicBezTo>
                        <a:cubicBezTo>
                          <a:pt x="4255" y="9682"/>
                          <a:pt x="0" y="9682"/>
                          <a:pt x="0" y="9682"/>
                        </a:cubicBezTo>
                        <a:close/>
                      </a:path>
                    </a:pathLst>
                  </a:custGeom>
                  <a:blipFill rotWithShape="1">
                    <a:blip r:embed="rId7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54" name="Círculo"/>
                  <p:cNvSpPr/>
                  <p:nvPr/>
                </p:nvSpPr>
                <p:spPr>
                  <a:xfrm>
                    <a:off x="508000" y="495300"/>
                    <a:ext cx="198984" cy="198984"/>
                  </a:xfrm>
                  <a:prstGeom prst="ellipse">
                    <a:avLst/>
                  </a:prstGeom>
                  <a:blipFill rotWithShape="1">
                    <a:blip r:embed="rId11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</p:grpSp>
            <p:grpSp>
              <p:nvGrpSpPr>
                <p:cNvPr id="160" name="Grupo"/>
                <p:cNvGrpSpPr/>
                <p:nvPr/>
              </p:nvGrpSpPr>
              <p:grpSpPr>
                <a:xfrm>
                  <a:off x="127000" y="254000"/>
                  <a:ext cx="959347" cy="959322"/>
                  <a:chOff x="0" y="0"/>
                  <a:chExt cx="959346" cy="959321"/>
                </a:xfrm>
              </p:grpSpPr>
              <p:sp>
                <p:nvSpPr>
                  <p:cNvPr id="156" name="Figura"/>
                  <p:cNvSpPr/>
                  <p:nvPr/>
                </p:nvSpPr>
                <p:spPr>
                  <a:xfrm>
                    <a:off x="0" y="0"/>
                    <a:ext cx="959347" cy="959322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0800" y="0"/>
                        </a:moveTo>
                        <a:cubicBezTo>
                          <a:pt x="16755" y="0"/>
                          <a:pt x="21600" y="4845"/>
                          <a:pt x="21600" y="10800"/>
                        </a:cubicBezTo>
                        <a:cubicBezTo>
                          <a:pt x="21600" y="16755"/>
                          <a:pt x="16755" y="21600"/>
                          <a:pt x="10800" y="21600"/>
                        </a:cubicBezTo>
                        <a:cubicBezTo>
                          <a:pt x="4845" y="21600"/>
                          <a:pt x="0" y="16755"/>
                          <a:pt x="0" y="10800"/>
                        </a:cubicBezTo>
                        <a:cubicBezTo>
                          <a:pt x="0" y="4845"/>
                          <a:pt x="4845" y="0"/>
                          <a:pt x="10800" y="0"/>
                        </a:cubicBezTo>
                        <a:close/>
                      </a:path>
                    </a:pathLst>
                  </a:custGeom>
                  <a:blipFill rotWithShape="1">
                    <a:blip r:embed="rId10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57" name="Círculo"/>
                  <p:cNvSpPr/>
                  <p:nvPr/>
                </p:nvSpPr>
                <p:spPr>
                  <a:xfrm>
                    <a:off x="50800" y="50800"/>
                    <a:ext cx="857747" cy="857722"/>
                  </a:xfrm>
                  <a:prstGeom prst="ellipse">
                    <a:avLst/>
                  </a:prstGeom>
                  <a:blipFill rotWithShape="1">
                    <a:blip r:embed="rId9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58" name="Figura"/>
                  <p:cNvSpPr/>
                  <p:nvPr/>
                </p:nvSpPr>
                <p:spPr>
                  <a:xfrm>
                    <a:off x="50800" y="50800"/>
                    <a:ext cx="857722" cy="857722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0" y="9682"/>
                        </a:moveTo>
                        <a:lnTo>
                          <a:pt x="0" y="11918"/>
                        </a:lnTo>
                        <a:lnTo>
                          <a:pt x="4255" y="11918"/>
                        </a:lnTo>
                        <a:cubicBezTo>
                          <a:pt x="4424" y="12919"/>
                          <a:pt x="4818" y="13843"/>
                          <a:pt x="5382" y="14638"/>
                        </a:cubicBezTo>
                        <a:lnTo>
                          <a:pt x="2373" y="17647"/>
                        </a:lnTo>
                        <a:lnTo>
                          <a:pt x="3954" y="19228"/>
                        </a:lnTo>
                        <a:lnTo>
                          <a:pt x="6962" y="16219"/>
                        </a:lnTo>
                        <a:cubicBezTo>
                          <a:pt x="7758" y="16783"/>
                          <a:pt x="8681" y="17176"/>
                          <a:pt x="9682" y="17345"/>
                        </a:cubicBezTo>
                        <a:lnTo>
                          <a:pt x="9682" y="21600"/>
                        </a:lnTo>
                        <a:lnTo>
                          <a:pt x="11918" y="21600"/>
                        </a:lnTo>
                        <a:lnTo>
                          <a:pt x="11918" y="17345"/>
                        </a:lnTo>
                        <a:cubicBezTo>
                          <a:pt x="12919" y="17176"/>
                          <a:pt x="13842" y="16783"/>
                          <a:pt x="14638" y="16219"/>
                        </a:cubicBezTo>
                        <a:lnTo>
                          <a:pt x="17647" y="19228"/>
                        </a:lnTo>
                        <a:lnTo>
                          <a:pt x="19228" y="17647"/>
                        </a:lnTo>
                        <a:lnTo>
                          <a:pt x="16219" y="14638"/>
                        </a:lnTo>
                        <a:cubicBezTo>
                          <a:pt x="16783" y="13843"/>
                          <a:pt x="17176" y="12919"/>
                          <a:pt x="17345" y="11918"/>
                        </a:cubicBezTo>
                        <a:lnTo>
                          <a:pt x="21600" y="11918"/>
                        </a:lnTo>
                        <a:lnTo>
                          <a:pt x="21600" y="9683"/>
                        </a:lnTo>
                        <a:lnTo>
                          <a:pt x="17345" y="9683"/>
                        </a:lnTo>
                        <a:cubicBezTo>
                          <a:pt x="17176" y="8682"/>
                          <a:pt x="16783" y="7758"/>
                          <a:pt x="16219" y="6963"/>
                        </a:cubicBezTo>
                        <a:lnTo>
                          <a:pt x="19228" y="3954"/>
                        </a:lnTo>
                        <a:lnTo>
                          <a:pt x="17647" y="2373"/>
                        </a:lnTo>
                        <a:lnTo>
                          <a:pt x="14638" y="5382"/>
                        </a:lnTo>
                        <a:cubicBezTo>
                          <a:pt x="13842" y="4818"/>
                          <a:pt x="12919" y="4425"/>
                          <a:pt x="11918" y="4255"/>
                        </a:cubicBezTo>
                        <a:lnTo>
                          <a:pt x="11918" y="0"/>
                        </a:lnTo>
                        <a:lnTo>
                          <a:pt x="9682" y="0"/>
                        </a:lnTo>
                        <a:lnTo>
                          <a:pt x="9682" y="4255"/>
                        </a:lnTo>
                        <a:cubicBezTo>
                          <a:pt x="8681" y="4425"/>
                          <a:pt x="7758" y="4818"/>
                          <a:pt x="6962" y="5382"/>
                        </a:cubicBezTo>
                        <a:lnTo>
                          <a:pt x="3954" y="2372"/>
                        </a:lnTo>
                        <a:lnTo>
                          <a:pt x="2373" y="3954"/>
                        </a:lnTo>
                        <a:lnTo>
                          <a:pt x="5381" y="6963"/>
                        </a:lnTo>
                        <a:cubicBezTo>
                          <a:pt x="4818" y="7758"/>
                          <a:pt x="4424" y="8682"/>
                          <a:pt x="4255" y="9683"/>
                        </a:cubicBezTo>
                        <a:cubicBezTo>
                          <a:pt x="4255" y="9683"/>
                          <a:pt x="0" y="9682"/>
                          <a:pt x="0" y="9682"/>
                        </a:cubicBezTo>
                        <a:close/>
                      </a:path>
                    </a:pathLst>
                  </a:custGeom>
                  <a:blipFill rotWithShape="1">
                    <a:blip r:embed="rId7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59" name="Círculo"/>
                  <p:cNvSpPr/>
                  <p:nvPr/>
                </p:nvSpPr>
                <p:spPr>
                  <a:xfrm>
                    <a:off x="393700" y="393700"/>
                    <a:ext cx="154534" cy="154534"/>
                  </a:xfrm>
                  <a:prstGeom prst="ellipse">
                    <a:avLst/>
                  </a:prstGeom>
                  <a:blipFill rotWithShape="1">
                    <a:blip r:embed="rId11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</p:grpSp>
          </p:grpSp>
          <p:grpSp>
            <p:nvGrpSpPr>
              <p:cNvPr id="164" name="Grupo"/>
              <p:cNvGrpSpPr/>
              <p:nvPr/>
            </p:nvGrpSpPr>
            <p:grpSpPr>
              <a:xfrm>
                <a:off x="2222500" y="1028700"/>
                <a:ext cx="665387" cy="406400"/>
                <a:chOff x="0" y="0"/>
                <a:chExt cx="665386" cy="406400"/>
              </a:xfrm>
            </p:grpSpPr>
            <p:sp>
              <p:nvSpPr>
                <p:cNvPr id="162" name="Figura"/>
                <p:cNvSpPr/>
                <p:nvPr/>
              </p:nvSpPr>
              <p:spPr>
                <a:xfrm>
                  <a:off x="0" y="0"/>
                  <a:ext cx="665387" cy="40640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21600"/>
                      </a:move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21600"/>
                      </a:lnTo>
                      <a:cubicBezTo>
                        <a:pt x="21600" y="21600"/>
                        <a:pt x="0" y="21600"/>
                        <a:pt x="0" y="21600"/>
                      </a:cubicBezTo>
                      <a:close/>
                    </a:path>
                  </a:pathLst>
                </a:custGeom>
                <a:blipFill rotWithShape="1">
                  <a:blip r:embed="rId6"/>
                  <a:srcRect l="0" t="0" r="0" b="0"/>
                  <a:tile tx="0" ty="0" sx="100000" sy="100000" flip="none" algn="tl"/>
                </a:blipFill>
                <a:ln w="25400" cap="flat">
                  <a:solidFill>
                    <a:srgbClr val="E4B34F"/>
                  </a:solidFill>
                  <a:prstDash val="solid"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163" name="Figura"/>
                <p:cNvSpPr/>
                <p:nvPr/>
              </p:nvSpPr>
              <p:spPr>
                <a:xfrm>
                  <a:off x="76200" y="50800"/>
                  <a:ext cx="507529" cy="30480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7739"/>
                      </a:moveTo>
                      <a:lnTo>
                        <a:pt x="21600" y="0"/>
                      </a:lnTo>
                      <a:lnTo>
                        <a:pt x="19475" y="0"/>
                      </a:lnTo>
                      <a:lnTo>
                        <a:pt x="19475" y="7739"/>
                      </a:lnTo>
                      <a:cubicBezTo>
                        <a:pt x="19475" y="7739"/>
                        <a:pt x="21600" y="7739"/>
                        <a:pt x="21600" y="7739"/>
                      </a:cubicBezTo>
                      <a:close/>
                      <a:moveTo>
                        <a:pt x="19475" y="7739"/>
                      </a:moveTo>
                      <a:lnTo>
                        <a:pt x="21600" y="7739"/>
                      </a:lnTo>
                      <a:lnTo>
                        <a:pt x="21600" y="0"/>
                      </a:lnTo>
                      <a:lnTo>
                        <a:pt x="19475" y="0"/>
                      </a:lnTo>
                      <a:cubicBezTo>
                        <a:pt x="19475" y="0"/>
                        <a:pt x="19475" y="7739"/>
                        <a:pt x="19475" y="7739"/>
                      </a:cubicBezTo>
                      <a:close/>
                      <a:moveTo>
                        <a:pt x="21600" y="21600"/>
                      </a:moveTo>
                      <a:lnTo>
                        <a:pt x="21600" y="13861"/>
                      </a:lnTo>
                      <a:lnTo>
                        <a:pt x="19475" y="13861"/>
                      </a:lnTo>
                      <a:lnTo>
                        <a:pt x="19475" y="21600"/>
                      </a:lnTo>
                      <a:cubicBezTo>
                        <a:pt x="19475" y="21600"/>
                        <a:pt x="21600" y="21600"/>
                        <a:pt x="21600" y="21600"/>
                      </a:cubicBezTo>
                      <a:close/>
                      <a:moveTo>
                        <a:pt x="19475" y="21600"/>
                      </a:moveTo>
                      <a:lnTo>
                        <a:pt x="21600" y="21600"/>
                      </a:lnTo>
                      <a:lnTo>
                        <a:pt x="21600" y="13861"/>
                      </a:lnTo>
                      <a:lnTo>
                        <a:pt x="19475" y="13861"/>
                      </a:lnTo>
                      <a:cubicBezTo>
                        <a:pt x="19475" y="13861"/>
                        <a:pt x="19475" y="21600"/>
                        <a:pt x="19475" y="21600"/>
                      </a:cubicBezTo>
                      <a:close/>
                      <a:moveTo>
                        <a:pt x="16735" y="7739"/>
                      </a:moveTo>
                      <a:lnTo>
                        <a:pt x="16735" y="0"/>
                      </a:lnTo>
                      <a:lnTo>
                        <a:pt x="14610" y="0"/>
                      </a:lnTo>
                      <a:lnTo>
                        <a:pt x="14610" y="7739"/>
                      </a:lnTo>
                      <a:cubicBezTo>
                        <a:pt x="14610" y="7739"/>
                        <a:pt x="16735" y="7739"/>
                        <a:pt x="16735" y="7739"/>
                      </a:cubicBezTo>
                      <a:close/>
                      <a:moveTo>
                        <a:pt x="14610" y="7739"/>
                      </a:moveTo>
                      <a:lnTo>
                        <a:pt x="16735" y="7739"/>
                      </a:lnTo>
                      <a:lnTo>
                        <a:pt x="16735" y="0"/>
                      </a:lnTo>
                      <a:lnTo>
                        <a:pt x="14610" y="0"/>
                      </a:lnTo>
                      <a:cubicBezTo>
                        <a:pt x="14610" y="0"/>
                        <a:pt x="14610" y="7739"/>
                        <a:pt x="14610" y="7739"/>
                      </a:cubicBezTo>
                      <a:close/>
                      <a:moveTo>
                        <a:pt x="16735" y="21600"/>
                      </a:moveTo>
                      <a:lnTo>
                        <a:pt x="16735" y="13861"/>
                      </a:lnTo>
                      <a:lnTo>
                        <a:pt x="14610" y="13861"/>
                      </a:lnTo>
                      <a:lnTo>
                        <a:pt x="14610" y="21600"/>
                      </a:lnTo>
                      <a:cubicBezTo>
                        <a:pt x="14610" y="21600"/>
                        <a:pt x="16735" y="21600"/>
                        <a:pt x="16735" y="21600"/>
                      </a:cubicBezTo>
                      <a:close/>
                      <a:moveTo>
                        <a:pt x="14610" y="21600"/>
                      </a:moveTo>
                      <a:lnTo>
                        <a:pt x="16735" y="21600"/>
                      </a:lnTo>
                      <a:lnTo>
                        <a:pt x="16735" y="13861"/>
                      </a:lnTo>
                      <a:lnTo>
                        <a:pt x="14610" y="13861"/>
                      </a:lnTo>
                      <a:cubicBezTo>
                        <a:pt x="14610" y="13861"/>
                        <a:pt x="14610" y="21600"/>
                        <a:pt x="14610" y="21600"/>
                      </a:cubicBezTo>
                      <a:close/>
                      <a:moveTo>
                        <a:pt x="11871" y="21600"/>
                      </a:moveTo>
                      <a:lnTo>
                        <a:pt x="11871" y="13861"/>
                      </a:lnTo>
                      <a:lnTo>
                        <a:pt x="9746" y="13861"/>
                      </a:lnTo>
                      <a:lnTo>
                        <a:pt x="9746" y="21600"/>
                      </a:lnTo>
                      <a:cubicBezTo>
                        <a:pt x="9746" y="21600"/>
                        <a:pt x="11871" y="21600"/>
                        <a:pt x="11871" y="21600"/>
                      </a:cubicBezTo>
                      <a:close/>
                      <a:moveTo>
                        <a:pt x="9746" y="21600"/>
                      </a:moveTo>
                      <a:lnTo>
                        <a:pt x="11871" y="21600"/>
                      </a:lnTo>
                      <a:lnTo>
                        <a:pt x="11871" y="13861"/>
                      </a:lnTo>
                      <a:lnTo>
                        <a:pt x="9746" y="13861"/>
                      </a:lnTo>
                      <a:cubicBezTo>
                        <a:pt x="9746" y="13861"/>
                        <a:pt x="9746" y="21600"/>
                        <a:pt x="9746" y="21600"/>
                      </a:cubicBezTo>
                      <a:close/>
                      <a:moveTo>
                        <a:pt x="11871" y="7739"/>
                      </a:moveTo>
                      <a:lnTo>
                        <a:pt x="11871" y="0"/>
                      </a:lnTo>
                      <a:lnTo>
                        <a:pt x="9746" y="0"/>
                      </a:lnTo>
                      <a:lnTo>
                        <a:pt x="9746" y="7739"/>
                      </a:lnTo>
                      <a:cubicBezTo>
                        <a:pt x="9746" y="7739"/>
                        <a:pt x="11871" y="7739"/>
                        <a:pt x="11871" y="7739"/>
                      </a:cubicBezTo>
                      <a:close/>
                      <a:moveTo>
                        <a:pt x="9746" y="7739"/>
                      </a:moveTo>
                      <a:lnTo>
                        <a:pt x="11871" y="7739"/>
                      </a:lnTo>
                      <a:lnTo>
                        <a:pt x="11871" y="0"/>
                      </a:lnTo>
                      <a:lnTo>
                        <a:pt x="9746" y="0"/>
                      </a:lnTo>
                      <a:cubicBezTo>
                        <a:pt x="9746" y="0"/>
                        <a:pt x="9746" y="7739"/>
                        <a:pt x="9746" y="7739"/>
                      </a:cubicBezTo>
                      <a:close/>
                      <a:moveTo>
                        <a:pt x="6990" y="7739"/>
                      </a:moveTo>
                      <a:lnTo>
                        <a:pt x="6990" y="0"/>
                      </a:lnTo>
                      <a:lnTo>
                        <a:pt x="4865" y="0"/>
                      </a:lnTo>
                      <a:lnTo>
                        <a:pt x="4865" y="7739"/>
                      </a:lnTo>
                      <a:cubicBezTo>
                        <a:pt x="4865" y="7739"/>
                        <a:pt x="6990" y="7739"/>
                        <a:pt x="6990" y="7739"/>
                      </a:cubicBezTo>
                      <a:close/>
                      <a:moveTo>
                        <a:pt x="4865" y="7739"/>
                      </a:moveTo>
                      <a:lnTo>
                        <a:pt x="6990" y="7739"/>
                      </a:lnTo>
                      <a:lnTo>
                        <a:pt x="6990" y="0"/>
                      </a:lnTo>
                      <a:lnTo>
                        <a:pt x="4865" y="0"/>
                      </a:lnTo>
                      <a:cubicBezTo>
                        <a:pt x="4865" y="0"/>
                        <a:pt x="4865" y="7739"/>
                        <a:pt x="4865" y="7739"/>
                      </a:cubicBezTo>
                      <a:close/>
                      <a:moveTo>
                        <a:pt x="6990" y="21600"/>
                      </a:moveTo>
                      <a:lnTo>
                        <a:pt x="6990" y="13861"/>
                      </a:lnTo>
                      <a:lnTo>
                        <a:pt x="4865" y="13861"/>
                      </a:lnTo>
                      <a:lnTo>
                        <a:pt x="4865" y="21600"/>
                      </a:lnTo>
                      <a:cubicBezTo>
                        <a:pt x="4865" y="21600"/>
                        <a:pt x="6990" y="21600"/>
                        <a:pt x="6990" y="21600"/>
                      </a:cubicBezTo>
                      <a:close/>
                      <a:moveTo>
                        <a:pt x="4865" y="21600"/>
                      </a:moveTo>
                      <a:lnTo>
                        <a:pt x="6990" y="21600"/>
                      </a:lnTo>
                      <a:lnTo>
                        <a:pt x="6990" y="13861"/>
                      </a:lnTo>
                      <a:lnTo>
                        <a:pt x="4865" y="13861"/>
                      </a:lnTo>
                      <a:cubicBezTo>
                        <a:pt x="4865" y="13861"/>
                        <a:pt x="4865" y="21600"/>
                        <a:pt x="4865" y="21600"/>
                      </a:cubicBezTo>
                      <a:close/>
                      <a:moveTo>
                        <a:pt x="2125" y="21600"/>
                      </a:moveTo>
                      <a:lnTo>
                        <a:pt x="2125" y="13861"/>
                      </a:lnTo>
                      <a:lnTo>
                        <a:pt x="0" y="13861"/>
                      </a:lnTo>
                      <a:lnTo>
                        <a:pt x="0" y="21600"/>
                      </a:lnTo>
                      <a:cubicBezTo>
                        <a:pt x="0" y="21600"/>
                        <a:pt x="2125" y="21600"/>
                        <a:pt x="2125" y="21600"/>
                      </a:cubicBezTo>
                      <a:close/>
                      <a:moveTo>
                        <a:pt x="0" y="21600"/>
                      </a:moveTo>
                      <a:lnTo>
                        <a:pt x="2125" y="21600"/>
                      </a:lnTo>
                      <a:lnTo>
                        <a:pt x="2125" y="13861"/>
                      </a:lnTo>
                      <a:lnTo>
                        <a:pt x="0" y="13861"/>
                      </a:lnTo>
                      <a:cubicBezTo>
                        <a:pt x="0" y="13861"/>
                        <a:pt x="0" y="21600"/>
                        <a:pt x="0" y="21600"/>
                      </a:cubicBezTo>
                      <a:close/>
                      <a:moveTo>
                        <a:pt x="0" y="0"/>
                      </a:moveTo>
                      <a:lnTo>
                        <a:pt x="2125" y="0"/>
                      </a:lnTo>
                      <a:lnTo>
                        <a:pt x="2125" y="7739"/>
                      </a:lnTo>
                      <a:lnTo>
                        <a:pt x="0" y="7739"/>
                      </a:lnTo>
                      <a:cubicBezTo>
                        <a:pt x="0" y="7739"/>
                        <a:pt x="0" y="0"/>
                        <a:pt x="0" y="0"/>
                      </a:cubicBezTo>
                      <a:close/>
                    </a:path>
                  </a:pathLst>
                </a:custGeom>
                <a:blipFill rotWithShape="1">
                  <a:blip r:embed="rId2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</p:grpSp>
          <p:grpSp>
            <p:nvGrpSpPr>
              <p:cNvPr id="177" name="Grupo"/>
              <p:cNvGrpSpPr/>
              <p:nvPr/>
            </p:nvGrpSpPr>
            <p:grpSpPr>
              <a:xfrm>
                <a:off x="317500" y="1016000"/>
                <a:ext cx="1536924" cy="241300"/>
                <a:chOff x="0" y="0"/>
                <a:chExt cx="1536923" cy="241300"/>
              </a:xfrm>
            </p:grpSpPr>
            <p:grpSp>
              <p:nvGrpSpPr>
                <p:cNvPr id="168" name="Grupo"/>
                <p:cNvGrpSpPr/>
                <p:nvPr/>
              </p:nvGrpSpPr>
              <p:grpSpPr>
                <a:xfrm>
                  <a:off x="0" y="0"/>
                  <a:ext cx="393924" cy="241300"/>
                  <a:chOff x="0" y="0"/>
                  <a:chExt cx="393923" cy="241300"/>
                </a:xfrm>
              </p:grpSpPr>
              <p:sp>
                <p:nvSpPr>
                  <p:cNvPr id="165" name="Figura"/>
                  <p:cNvSpPr/>
                  <p:nvPr/>
                </p:nvSpPr>
                <p:spPr>
                  <a:xfrm>
                    <a:off x="0" y="0"/>
                    <a:ext cx="393924" cy="24130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21600" y="19326"/>
                        </a:moveTo>
                        <a:cubicBezTo>
                          <a:pt x="21600" y="20577"/>
                          <a:pt x="20973" y="21600"/>
                          <a:pt x="20207" y="21600"/>
                        </a:cubicBezTo>
                        <a:lnTo>
                          <a:pt x="1393" y="21600"/>
                        </a:lnTo>
                        <a:cubicBezTo>
                          <a:pt x="627" y="21600"/>
                          <a:pt x="0" y="20577"/>
                          <a:pt x="0" y="19326"/>
                        </a:cubicBezTo>
                        <a:lnTo>
                          <a:pt x="0" y="2274"/>
                        </a:lnTo>
                        <a:cubicBezTo>
                          <a:pt x="0" y="1023"/>
                          <a:pt x="627" y="0"/>
                          <a:pt x="1393" y="0"/>
                        </a:cubicBezTo>
                        <a:lnTo>
                          <a:pt x="20207" y="0"/>
                        </a:lnTo>
                        <a:cubicBezTo>
                          <a:pt x="20973" y="0"/>
                          <a:pt x="21600" y="1023"/>
                          <a:pt x="21600" y="2274"/>
                        </a:cubicBezTo>
                        <a:cubicBezTo>
                          <a:pt x="21600" y="2274"/>
                          <a:pt x="21600" y="19326"/>
                          <a:pt x="21600" y="19326"/>
                        </a:cubicBezTo>
                        <a:close/>
                      </a:path>
                    </a:pathLst>
                  </a:custGeom>
                  <a:blipFill rotWithShape="1">
                    <a:blip r:embed="rId7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66" name="Figura"/>
                  <p:cNvSpPr/>
                  <p:nvPr/>
                </p:nvSpPr>
                <p:spPr>
                  <a:xfrm>
                    <a:off x="38100" y="25400"/>
                    <a:ext cx="322958" cy="16878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21600" y="4876"/>
                        </a:moveTo>
                        <a:lnTo>
                          <a:pt x="21600" y="21600"/>
                        </a:lnTo>
                        <a:lnTo>
                          <a:pt x="0" y="21600"/>
                        </a:lnTo>
                        <a:lnTo>
                          <a:pt x="0" y="4876"/>
                        </a:lnTo>
                        <a:cubicBezTo>
                          <a:pt x="0" y="2178"/>
                          <a:pt x="4833" y="0"/>
                          <a:pt x="10804" y="0"/>
                        </a:cubicBezTo>
                        <a:cubicBezTo>
                          <a:pt x="16767" y="0"/>
                          <a:pt x="21600" y="2178"/>
                          <a:pt x="21600" y="4876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67" name="Figura"/>
                  <p:cNvSpPr/>
                  <p:nvPr/>
                </p:nvSpPr>
                <p:spPr>
                  <a:xfrm>
                    <a:off x="152400" y="63500"/>
                    <a:ext cx="101675" cy="136588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4808" y="16091"/>
                        </a:moveTo>
                        <a:lnTo>
                          <a:pt x="18249" y="10410"/>
                        </a:lnTo>
                        <a:lnTo>
                          <a:pt x="21600" y="0"/>
                        </a:lnTo>
                        <a:lnTo>
                          <a:pt x="13240" y="8917"/>
                        </a:lnTo>
                        <a:lnTo>
                          <a:pt x="9717" y="14724"/>
                        </a:lnTo>
                        <a:cubicBezTo>
                          <a:pt x="9570" y="14719"/>
                          <a:pt x="9430" y="14691"/>
                          <a:pt x="9282" y="14691"/>
                        </a:cubicBezTo>
                        <a:cubicBezTo>
                          <a:pt x="4155" y="14691"/>
                          <a:pt x="0" y="17784"/>
                          <a:pt x="0" y="21600"/>
                        </a:cubicBezTo>
                        <a:lnTo>
                          <a:pt x="18536" y="21600"/>
                        </a:lnTo>
                        <a:cubicBezTo>
                          <a:pt x="18536" y="19340"/>
                          <a:pt x="17058" y="17351"/>
                          <a:pt x="14808" y="16091"/>
                        </a:cubicBezTo>
                        <a:close/>
                      </a:path>
                    </a:pathLst>
                  </a:custGeom>
                  <a:solidFill>
                    <a:srgbClr val="717171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</p:grpSp>
            <p:grpSp>
              <p:nvGrpSpPr>
                <p:cNvPr id="172" name="Grupo"/>
                <p:cNvGrpSpPr/>
                <p:nvPr/>
              </p:nvGrpSpPr>
              <p:grpSpPr>
                <a:xfrm>
                  <a:off x="1143000" y="0"/>
                  <a:ext cx="393924" cy="241300"/>
                  <a:chOff x="0" y="0"/>
                  <a:chExt cx="393923" cy="241300"/>
                </a:xfrm>
              </p:grpSpPr>
              <p:sp>
                <p:nvSpPr>
                  <p:cNvPr id="169" name="Figura"/>
                  <p:cNvSpPr/>
                  <p:nvPr/>
                </p:nvSpPr>
                <p:spPr>
                  <a:xfrm>
                    <a:off x="0" y="0"/>
                    <a:ext cx="393924" cy="24130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21600" y="19326"/>
                        </a:moveTo>
                        <a:cubicBezTo>
                          <a:pt x="21600" y="20577"/>
                          <a:pt x="20973" y="21600"/>
                          <a:pt x="20207" y="21600"/>
                        </a:cubicBezTo>
                        <a:lnTo>
                          <a:pt x="1393" y="21600"/>
                        </a:lnTo>
                        <a:cubicBezTo>
                          <a:pt x="627" y="21600"/>
                          <a:pt x="0" y="20577"/>
                          <a:pt x="0" y="19326"/>
                        </a:cubicBezTo>
                        <a:lnTo>
                          <a:pt x="0" y="2274"/>
                        </a:lnTo>
                        <a:cubicBezTo>
                          <a:pt x="0" y="1023"/>
                          <a:pt x="627" y="0"/>
                          <a:pt x="1393" y="0"/>
                        </a:cubicBezTo>
                        <a:lnTo>
                          <a:pt x="20207" y="0"/>
                        </a:lnTo>
                        <a:cubicBezTo>
                          <a:pt x="20973" y="0"/>
                          <a:pt x="21600" y="1023"/>
                          <a:pt x="21600" y="2274"/>
                        </a:cubicBezTo>
                        <a:cubicBezTo>
                          <a:pt x="21600" y="2274"/>
                          <a:pt x="21600" y="19326"/>
                          <a:pt x="21600" y="19326"/>
                        </a:cubicBezTo>
                        <a:close/>
                      </a:path>
                    </a:pathLst>
                  </a:custGeom>
                  <a:blipFill rotWithShape="1">
                    <a:blip r:embed="rId7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70" name="Figura"/>
                  <p:cNvSpPr/>
                  <p:nvPr/>
                </p:nvSpPr>
                <p:spPr>
                  <a:xfrm>
                    <a:off x="25400" y="25400"/>
                    <a:ext cx="322958" cy="16878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21600" y="4876"/>
                        </a:moveTo>
                        <a:lnTo>
                          <a:pt x="21600" y="21600"/>
                        </a:lnTo>
                        <a:lnTo>
                          <a:pt x="0" y="21600"/>
                        </a:lnTo>
                        <a:lnTo>
                          <a:pt x="0" y="4876"/>
                        </a:lnTo>
                        <a:cubicBezTo>
                          <a:pt x="0" y="2178"/>
                          <a:pt x="4833" y="0"/>
                          <a:pt x="10804" y="0"/>
                        </a:cubicBezTo>
                        <a:cubicBezTo>
                          <a:pt x="16767" y="0"/>
                          <a:pt x="21600" y="2178"/>
                          <a:pt x="21600" y="4876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71" name="Figura"/>
                  <p:cNvSpPr/>
                  <p:nvPr/>
                </p:nvSpPr>
                <p:spPr>
                  <a:xfrm>
                    <a:off x="152400" y="63500"/>
                    <a:ext cx="101675" cy="136588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4808" y="16091"/>
                        </a:moveTo>
                        <a:lnTo>
                          <a:pt x="18249" y="10410"/>
                        </a:lnTo>
                        <a:lnTo>
                          <a:pt x="21600" y="0"/>
                        </a:lnTo>
                        <a:lnTo>
                          <a:pt x="13240" y="8917"/>
                        </a:lnTo>
                        <a:lnTo>
                          <a:pt x="9717" y="14724"/>
                        </a:lnTo>
                        <a:cubicBezTo>
                          <a:pt x="9570" y="14719"/>
                          <a:pt x="9430" y="14691"/>
                          <a:pt x="9282" y="14691"/>
                        </a:cubicBezTo>
                        <a:cubicBezTo>
                          <a:pt x="4155" y="14691"/>
                          <a:pt x="0" y="17784"/>
                          <a:pt x="0" y="21600"/>
                        </a:cubicBezTo>
                        <a:lnTo>
                          <a:pt x="18536" y="21600"/>
                        </a:lnTo>
                        <a:cubicBezTo>
                          <a:pt x="18536" y="19340"/>
                          <a:pt x="17058" y="17351"/>
                          <a:pt x="14808" y="16091"/>
                        </a:cubicBezTo>
                        <a:close/>
                      </a:path>
                    </a:pathLst>
                  </a:custGeom>
                  <a:solidFill>
                    <a:srgbClr val="717171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</p:grpSp>
            <p:grpSp>
              <p:nvGrpSpPr>
                <p:cNvPr id="176" name="Grupo"/>
                <p:cNvGrpSpPr/>
                <p:nvPr/>
              </p:nvGrpSpPr>
              <p:grpSpPr>
                <a:xfrm>
                  <a:off x="571500" y="0"/>
                  <a:ext cx="393924" cy="241300"/>
                  <a:chOff x="0" y="0"/>
                  <a:chExt cx="393923" cy="241300"/>
                </a:xfrm>
              </p:grpSpPr>
              <p:sp>
                <p:nvSpPr>
                  <p:cNvPr id="173" name="Figura"/>
                  <p:cNvSpPr/>
                  <p:nvPr/>
                </p:nvSpPr>
                <p:spPr>
                  <a:xfrm>
                    <a:off x="0" y="0"/>
                    <a:ext cx="393924" cy="24130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21600" y="19326"/>
                        </a:moveTo>
                        <a:cubicBezTo>
                          <a:pt x="21600" y="20577"/>
                          <a:pt x="20973" y="21600"/>
                          <a:pt x="20207" y="21600"/>
                        </a:cubicBezTo>
                        <a:lnTo>
                          <a:pt x="1393" y="21600"/>
                        </a:lnTo>
                        <a:cubicBezTo>
                          <a:pt x="627" y="21600"/>
                          <a:pt x="0" y="20577"/>
                          <a:pt x="0" y="19326"/>
                        </a:cubicBezTo>
                        <a:lnTo>
                          <a:pt x="0" y="2274"/>
                        </a:lnTo>
                        <a:cubicBezTo>
                          <a:pt x="0" y="1023"/>
                          <a:pt x="627" y="0"/>
                          <a:pt x="1393" y="0"/>
                        </a:cubicBezTo>
                        <a:lnTo>
                          <a:pt x="20207" y="0"/>
                        </a:lnTo>
                        <a:cubicBezTo>
                          <a:pt x="20973" y="0"/>
                          <a:pt x="21600" y="1023"/>
                          <a:pt x="21600" y="2274"/>
                        </a:cubicBezTo>
                        <a:cubicBezTo>
                          <a:pt x="21600" y="2274"/>
                          <a:pt x="21600" y="19326"/>
                          <a:pt x="21600" y="19326"/>
                        </a:cubicBezTo>
                        <a:close/>
                      </a:path>
                    </a:pathLst>
                  </a:custGeom>
                  <a:blipFill rotWithShape="1">
                    <a:blip r:embed="rId7"/>
                    <a:srcRect l="0" t="0" r="0" b="0"/>
                    <a:tile tx="0" ty="0" sx="100000" sy="100000" flip="none" algn="tl"/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74" name="Figura"/>
                  <p:cNvSpPr/>
                  <p:nvPr/>
                </p:nvSpPr>
                <p:spPr>
                  <a:xfrm>
                    <a:off x="38100" y="25400"/>
                    <a:ext cx="322958" cy="16878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21600" y="4876"/>
                        </a:moveTo>
                        <a:lnTo>
                          <a:pt x="21600" y="21600"/>
                        </a:lnTo>
                        <a:lnTo>
                          <a:pt x="0" y="21600"/>
                        </a:lnTo>
                        <a:lnTo>
                          <a:pt x="0" y="4876"/>
                        </a:lnTo>
                        <a:cubicBezTo>
                          <a:pt x="0" y="2178"/>
                          <a:pt x="4833" y="0"/>
                          <a:pt x="10804" y="0"/>
                        </a:cubicBezTo>
                        <a:cubicBezTo>
                          <a:pt x="16767" y="0"/>
                          <a:pt x="21600" y="2178"/>
                          <a:pt x="21600" y="4876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  <p:sp>
                <p:nvSpPr>
                  <p:cNvPr id="175" name="Figura"/>
                  <p:cNvSpPr/>
                  <p:nvPr/>
                </p:nvSpPr>
                <p:spPr>
                  <a:xfrm flipH="1">
                    <a:off x="152400" y="63500"/>
                    <a:ext cx="101675" cy="136588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4808" y="16091"/>
                        </a:moveTo>
                        <a:lnTo>
                          <a:pt x="18249" y="10410"/>
                        </a:lnTo>
                        <a:lnTo>
                          <a:pt x="21600" y="0"/>
                        </a:lnTo>
                        <a:lnTo>
                          <a:pt x="13240" y="8917"/>
                        </a:lnTo>
                        <a:lnTo>
                          <a:pt x="9717" y="14724"/>
                        </a:lnTo>
                        <a:cubicBezTo>
                          <a:pt x="9570" y="14719"/>
                          <a:pt x="9430" y="14691"/>
                          <a:pt x="9282" y="14691"/>
                        </a:cubicBezTo>
                        <a:cubicBezTo>
                          <a:pt x="4155" y="14691"/>
                          <a:pt x="0" y="17784"/>
                          <a:pt x="0" y="21600"/>
                        </a:cubicBezTo>
                        <a:lnTo>
                          <a:pt x="18536" y="21600"/>
                        </a:lnTo>
                        <a:cubicBezTo>
                          <a:pt x="18536" y="19340"/>
                          <a:pt x="17058" y="17351"/>
                          <a:pt x="14808" y="16091"/>
                        </a:cubicBezTo>
                        <a:close/>
                      </a:path>
                    </a:pathLst>
                  </a:custGeom>
                  <a:solidFill>
                    <a:srgbClr val="717171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38100" tIns="38100" rIns="38100" bIns="38100" numCol="1" anchor="ctr">
                    <a:noAutofit/>
                  </a:bodyPr>
                  <a:lstStyle/>
                  <a:p>
                    <a:pPr defTabSz="457200">
                      <a:defRPr sz="3000">
                        <a:effectLst>
                          <a:outerShdw sx="100000" sy="100000" kx="0" ky="0" algn="b" rotWithShape="0" blurRad="38100" dist="12700" dir="5400000">
                            <a:srgbClr val="000000">
                              <a:alpha val="50000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  <a:sym typeface="Gill Sans"/>
                      </a:defRPr>
                    </a:pPr>
                  </a:p>
                </p:txBody>
              </p:sp>
            </p:grpSp>
          </p:grpSp>
        </p:grpSp>
        <p:grpSp>
          <p:nvGrpSpPr>
            <p:cNvPr id="185" name="Grupo"/>
            <p:cNvGrpSpPr/>
            <p:nvPr/>
          </p:nvGrpSpPr>
          <p:grpSpPr>
            <a:xfrm>
              <a:off x="1193800" y="3124200"/>
              <a:ext cx="2502970" cy="1842570"/>
              <a:chOff x="0" y="0"/>
              <a:chExt cx="2502969" cy="1842569"/>
            </a:xfrm>
          </p:grpSpPr>
          <p:sp>
            <p:nvSpPr>
              <p:cNvPr id="179" name="Figura"/>
              <p:cNvSpPr/>
              <p:nvPr/>
            </p:nvSpPr>
            <p:spPr>
              <a:xfrm>
                <a:off x="596900" y="101600"/>
                <a:ext cx="1788672" cy="11477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17888"/>
                    </a:moveTo>
                    <a:lnTo>
                      <a:pt x="21600" y="21600"/>
                    </a:lnTo>
                    <a:lnTo>
                      <a:pt x="1534" y="21600"/>
                    </a:lnTo>
                    <a:cubicBezTo>
                      <a:pt x="687" y="21600"/>
                      <a:pt x="0" y="20529"/>
                      <a:pt x="0" y="19210"/>
                    </a:cubicBezTo>
                    <a:lnTo>
                      <a:pt x="0" y="0"/>
                    </a:lnTo>
                    <a:lnTo>
                      <a:pt x="2382" y="0"/>
                    </a:lnTo>
                    <a:lnTo>
                      <a:pt x="2382" y="16693"/>
                    </a:lnTo>
                    <a:cubicBezTo>
                      <a:pt x="2382" y="17127"/>
                      <a:pt x="2586" y="17890"/>
                      <a:pt x="3149" y="17890"/>
                    </a:cubicBezTo>
                    <a:lnTo>
                      <a:pt x="21600" y="17888"/>
                    </a:lnTo>
                    <a:close/>
                  </a:path>
                </a:pathLst>
              </a:custGeom>
              <a:blipFill rotWithShape="1">
                <a:blip r:embed="rId2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180" name="Figura"/>
              <p:cNvSpPr/>
              <p:nvPr/>
            </p:nvSpPr>
            <p:spPr>
              <a:xfrm>
                <a:off x="63500" y="114300"/>
                <a:ext cx="2290192" cy="166154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19036"/>
                    </a:moveTo>
                    <a:lnTo>
                      <a:pt x="21600" y="21600"/>
                    </a:lnTo>
                    <a:lnTo>
                      <a:pt x="1198" y="21600"/>
                    </a:lnTo>
                    <a:cubicBezTo>
                      <a:pt x="537" y="21600"/>
                      <a:pt x="0" y="20860"/>
                      <a:pt x="0" y="19947"/>
                    </a:cubicBezTo>
                    <a:lnTo>
                      <a:pt x="0" y="0"/>
                    </a:lnTo>
                    <a:lnTo>
                      <a:pt x="1860" y="0"/>
                    </a:lnTo>
                    <a:lnTo>
                      <a:pt x="1860" y="18210"/>
                    </a:lnTo>
                    <a:cubicBezTo>
                      <a:pt x="1860" y="18666"/>
                      <a:pt x="2128" y="19036"/>
                      <a:pt x="2459" y="19036"/>
                    </a:cubicBezTo>
                    <a:lnTo>
                      <a:pt x="21600" y="19036"/>
                    </a:lnTo>
                    <a:close/>
                  </a:path>
                </a:pathLst>
              </a:custGeom>
              <a:blipFill rotWithShape="1">
                <a:blip r:embed="rId2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181" name="Figura"/>
              <p:cNvSpPr/>
              <p:nvPr/>
            </p:nvSpPr>
            <p:spPr>
              <a:xfrm>
                <a:off x="2317039" y="1518360"/>
                <a:ext cx="185931" cy="3242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21600" y="0"/>
                    </a:lnTo>
                    <a:lnTo>
                      <a:pt x="7403" y="0"/>
                    </a:lnTo>
                    <a:lnTo>
                      <a:pt x="7403" y="2"/>
                    </a:lnTo>
                    <a:cubicBezTo>
                      <a:pt x="7394" y="2"/>
                      <a:pt x="7386" y="0"/>
                      <a:pt x="7376" y="0"/>
                    </a:cubicBezTo>
                    <a:cubicBezTo>
                      <a:pt x="3323" y="0"/>
                      <a:pt x="39" y="1876"/>
                      <a:pt x="6" y="4196"/>
                    </a:cubicBezTo>
                    <a:lnTo>
                      <a:pt x="0" y="4196"/>
                    </a:lnTo>
                    <a:lnTo>
                      <a:pt x="0" y="17311"/>
                    </a:lnTo>
                    <a:lnTo>
                      <a:pt x="10" y="17311"/>
                    </a:lnTo>
                    <a:cubicBezTo>
                      <a:pt x="10" y="17331"/>
                      <a:pt x="0" y="17350"/>
                      <a:pt x="0" y="17369"/>
                    </a:cubicBezTo>
                    <a:cubicBezTo>
                      <a:pt x="0" y="19706"/>
                      <a:pt x="3302" y="21600"/>
                      <a:pt x="7376" y="21600"/>
                    </a:cubicBezTo>
                    <a:cubicBezTo>
                      <a:pt x="7386" y="21600"/>
                      <a:pt x="7394" y="21598"/>
                      <a:pt x="7403" y="21598"/>
                    </a:cubicBezTo>
                    <a:lnTo>
                      <a:pt x="7403" y="21600"/>
                    </a:lnTo>
                    <a:cubicBezTo>
                      <a:pt x="7403" y="21600"/>
                      <a:pt x="21600" y="21600"/>
                      <a:pt x="21600" y="21600"/>
                    </a:cubicBezTo>
                    <a:close/>
                  </a:path>
                </a:pathLst>
              </a:custGeom>
              <a:blipFill rotWithShape="1">
                <a:blip r:embed="rId3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182" name="Figura"/>
              <p:cNvSpPr/>
              <p:nvPr/>
            </p:nvSpPr>
            <p:spPr>
              <a:xfrm>
                <a:off x="2317039" y="984960"/>
                <a:ext cx="185931" cy="32421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21600" y="0"/>
                    </a:lnTo>
                    <a:lnTo>
                      <a:pt x="7403" y="0"/>
                    </a:lnTo>
                    <a:lnTo>
                      <a:pt x="7403" y="2"/>
                    </a:lnTo>
                    <a:cubicBezTo>
                      <a:pt x="7394" y="2"/>
                      <a:pt x="7386" y="0"/>
                      <a:pt x="7376" y="0"/>
                    </a:cubicBezTo>
                    <a:cubicBezTo>
                      <a:pt x="3323" y="0"/>
                      <a:pt x="39" y="1876"/>
                      <a:pt x="6" y="4196"/>
                    </a:cubicBezTo>
                    <a:lnTo>
                      <a:pt x="0" y="4196"/>
                    </a:lnTo>
                    <a:lnTo>
                      <a:pt x="0" y="17311"/>
                    </a:lnTo>
                    <a:lnTo>
                      <a:pt x="10" y="17311"/>
                    </a:lnTo>
                    <a:cubicBezTo>
                      <a:pt x="10" y="17331"/>
                      <a:pt x="0" y="17350"/>
                      <a:pt x="0" y="17369"/>
                    </a:cubicBezTo>
                    <a:cubicBezTo>
                      <a:pt x="0" y="19706"/>
                      <a:pt x="3302" y="21600"/>
                      <a:pt x="7376" y="21600"/>
                    </a:cubicBezTo>
                    <a:cubicBezTo>
                      <a:pt x="7386" y="21600"/>
                      <a:pt x="7394" y="21598"/>
                      <a:pt x="7403" y="21598"/>
                    </a:cubicBezTo>
                    <a:lnTo>
                      <a:pt x="7403" y="21600"/>
                    </a:lnTo>
                    <a:cubicBezTo>
                      <a:pt x="7403" y="21600"/>
                      <a:pt x="21600" y="21600"/>
                      <a:pt x="21600" y="21600"/>
                    </a:cubicBezTo>
                    <a:close/>
                  </a:path>
                </a:pathLst>
              </a:custGeom>
              <a:blipFill rotWithShape="1">
                <a:blip r:embed="rId3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183" name="Figura"/>
              <p:cNvSpPr/>
              <p:nvPr/>
            </p:nvSpPr>
            <p:spPr>
              <a:xfrm>
                <a:off x="533400" y="0"/>
                <a:ext cx="324210" cy="1859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14197"/>
                    </a:lnTo>
                    <a:lnTo>
                      <a:pt x="2" y="14197"/>
                    </a:lnTo>
                    <a:cubicBezTo>
                      <a:pt x="2" y="14207"/>
                      <a:pt x="0" y="14214"/>
                      <a:pt x="0" y="14224"/>
                    </a:cubicBezTo>
                    <a:cubicBezTo>
                      <a:pt x="0" y="18278"/>
                      <a:pt x="1876" y="21561"/>
                      <a:pt x="4196" y="21594"/>
                    </a:cubicBezTo>
                    <a:lnTo>
                      <a:pt x="4196" y="21600"/>
                    </a:lnTo>
                    <a:lnTo>
                      <a:pt x="17311" y="21600"/>
                    </a:lnTo>
                    <a:lnTo>
                      <a:pt x="17311" y="21590"/>
                    </a:lnTo>
                    <a:cubicBezTo>
                      <a:pt x="17331" y="21590"/>
                      <a:pt x="17350" y="21600"/>
                      <a:pt x="17369" y="21600"/>
                    </a:cubicBezTo>
                    <a:cubicBezTo>
                      <a:pt x="19706" y="21600"/>
                      <a:pt x="21600" y="18298"/>
                      <a:pt x="21600" y="14224"/>
                    </a:cubicBezTo>
                    <a:cubicBezTo>
                      <a:pt x="21600" y="14214"/>
                      <a:pt x="21598" y="14207"/>
                      <a:pt x="21598" y="14197"/>
                    </a:cubicBezTo>
                    <a:lnTo>
                      <a:pt x="21600" y="14197"/>
                    </a:lnTo>
                    <a:cubicBezTo>
                      <a:pt x="21600" y="14197"/>
                      <a:pt x="21600" y="0"/>
                      <a:pt x="21600" y="0"/>
                    </a:cubicBezTo>
                    <a:close/>
                  </a:path>
                </a:pathLst>
              </a:custGeom>
              <a:blipFill rotWithShape="1">
                <a:blip r:embed="rId3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  <p:sp>
            <p:nvSpPr>
              <p:cNvPr id="184" name="Figura"/>
              <p:cNvSpPr/>
              <p:nvPr/>
            </p:nvSpPr>
            <p:spPr>
              <a:xfrm>
                <a:off x="0" y="0"/>
                <a:ext cx="324210" cy="18592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0" y="0"/>
                    </a:lnTo>
                    <a:lnTo>
                      <a:pt x="0" y="14197"/>
                    </a:lnTo>
                    <a:lnTo>
                      <a:pt x="2" y="14197"/>
                    </a:lnTo>
                    <a:cubicBezTo>
                      <a:pt x="2" y="14207"/>
                      <a:pt x="0" y="14214"/>
                      <a:pt x="0" y="14224"/>
                    </a:cubicBezTo>
                    <a:cubicBezTo>
                      <a:pt x="0" y="18278"/>
                      <a:pt x="1876" y="21561"/>
                      <a:pt x="4196" y="21594"/>
                    </a:cubicBezTo>
                    <a:lnTo>
                      <a:pt x="4196" y="21600"/>
                    </a:lnTo>
                    <a:lnTo>
                      <a:pt x="17311" y="21600"/>
                    </a:lnTo>
                    <a:lnTo>
                      <a:pt x="17311" y="21590"/>
                    </a:lnTo>
                    <a:cubicBezTo>
                      <a:pt x="17331" y="21590"/>
                      <a:pt x="17350" y="21600"/>
                      <a:pt x="17369" y="21600"/>
                    </a:cubicBezTo>
                    <a:cubicBezTo>
                      <a:pt x="19706" y="21600"/>
                      <a:pt x="21600" y="18298"/>
                      <a:pt x="21600" y="14224"/>
                    </a:cubicBezTo>
                    <a:cubicBezTo>
                      <a:pt x="21600" y="14214"/>
                      <a:pt x="21598" y="14207"/>
                      <a:pt x="21598" y="14197"/>
                    </a:cubicBezTo>
                    <a:lnTo>
                      <a:pt x="21600" y="14197"/>
                    </a:lnTo>
                    <a:cubicBezTo>
                      <a:pt x="21600" y="14197"/>
                      <a:pt x="21600" y="0"/>
                      <a:pt x="21600" y="0"/>
                    </a:cubicBezTo>
                    <a:close/>
                  </a:path>
                </a:pathLst>
              </a:custGeom>
              <a:blipFill rotWithShape="1">
                <a:blip r:embed="rId3"/>
                <a:srcRect l="0" t="0" r="0" b="0"/>
                <a:tile tx="0" ty="0" sx="100000" sy="100000" flip="none" algn="tl"/>
              </a:blipFill>
              <a:ln w="12700" cap="flat">
                <a:noFill/>
                <a:miter lim="400000"/>
              </a:ln>
              <a:effectLst/>
            </p:spPr>
            <p:txBody>
              <a:bodyPr wrap="square" lIns="38100" tIns="38100" rIns="38100" bIns="38100" numCol="1" anchor="ctr">
                <a:noAutofit/>
              </a:bodyPr>
              <a:lstStyle/>
              <a:p>
                <a:pPr defTabSz="457200">
                  <a:defRPr sz="3000">
                    <a:effectLst>
                      <a:outerShdw sx="100000" sy="100000" kx="0" ky="0" algn="b" rotWithShape="0" blurRad="38100" dist="12700" dir="5400000">
                        <a:srgbClr val="000000">
                          <a:alpha val="50000"/>
                        </a:srgbClr>
                      </a:outerShdw>
                    </a:effectLst>
                    <a:latin typeface="+mn-lt"/>
                    <a:ea typeface="+mn-ea"/>
                    <a:cs typeface="+mn-cs"/>
                    <a:sym typeface="Gill Sans"/>
                  </a:defRPr>
                </a:pPr>
              </a:p>
            </p:txBody>
          </p:sp>
        </p:grpSp>
        <p:grpSp>
          <p:nvGrpSpPr>
            <p:cNvPr id="218" name="Grupo"/>
            <p:cNvGrpSpPr/>
            <p:nvPr/>
          </p:nvGrpSpPr>
          <p:grpSpPr>
            <a:xfrm>
              <a:off x="3683000" y="1828800"/>
              <a:ext cx="3603563" cy="3797808"/>
              <a:chOff x="0" y="0"/>
              <a:chExt cx="3603562" cy="3797807"/>
            </a:xfrm>
          </p:grpSpPr>
          <p:grpSp>
            <p:nvGrpSpPr>
              <p:cNvPr id="192" name="Grupo"/>
              <p:cNvGrpSpPr/>
              <p:nvPr/>
            </p:nvGrpSpPr>
            <p:grpSpPr>
              <a:xfrm>
                <a:off x="1143000" y="0"/>
                <a:ext cx="1305918" cy="1622363"/>
                <a:chOff x="0" y="0"/>
                <a:chExt cx="1305917" cy="1622362"/>
              </a:xfrm>
            </p:grpSpPr>
            <p:sp>
              <p:nvSpPr>
                <p:cNvPr id="186" name="Figura"/>
                <p:cNvSpPr/>
                <p:nvPr/>
              </p:nvSpPr>
              <p:spPr>
                <a:xfrm>
                  <a:off x="254000" y="254000"/>
                  <a:ext cx="806898" cy="99400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8767"/>
                      </a:moveTo>
                      <a:cubicBezTo>
                        <a:pt x="21600" y="3925"/>
                        <a:pt x="16765" y="0"/>
                        <a:pt x="10800" y="0"/>
                      </a:cubicBezTo>
                      <a:cubicBezTo>
                        <a:pt x="4835" y="0"/>
                        <a:pt x="0" y="3925"/>
                        <a:pt x="0" y="8767"/>
                      </a:cubicBezTo>
                      <a:cubicBezTo>
                        <a:pt x="0" y="12470"/>
                        <a:pt x="2829" y="15634"/>
                        <a:pt x="6827" y="16919"/>
                      </a:cubicBezTo>
                      <a:lnTo>
                        <a:pt x="7383" y="21600"/>
                      </a:lnTo>
                      <a:lnTo>
                        <a:pt x="14217" y="21600"/>
                      </a:lnTo>
                      <a:lnTo>
                        <a:pt x="14773" y="16919"/>
                      </a:lnTo>
                      <a:cubicBezTo>
                        <a:pt x="18771" y="15634"/>
                        <a:pt x="21600" y="12470"/>
                        <a:pt x="21600" y="8767"/>
                      </a:cubicBezTo>
                      <a:close/>
                    </a:path>
                  </a:pathLst>
                </a:custGeom>
                <a:blipFill rotWithShape="1">
                  <a:blip r:embed="rId9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187" name="Figura"/>
                <p:cNvSpPr/>
                <p:nvPr/>
              </p:nvSpPr>
              <p:spPr>
                <a:xfrm>
                  <a:off x="0" y="0"/>
                  <a:ext cx="1305918" cy="70915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99" h="21600" fill="norm" stroke="1" extrusionOk="0">
                      <a:moveTo>
                        <a:pt x="16367" y="2843"/>
                      </a:moveTo>
                      <a:cubicBezTo>
                        <a:pt x="16014" y="2468"/>
                        <a:pt x="15564" y="2690"/>
                        <a:pt x="15361" y="3339"/>
                      </a:cubicBezTo>
                      <a:lnTo>
                        <a:pt x="14363" y="6519"/>
                      </a:lnTo>
                      <a:lnTo>
                        <a:pt x="15639" y="7875"/>
                      </a:lnTo>
                      <a:lnTo>
                        <a:pt x="16637" y="4694"/>
                      </a:lnTo>
                      <a:cubicBezTo>
                        <a:pt x="16840" y="4046"/>
                        <a:pt x="16719" y="3217"/>
                        <a:pt x="16367" y="2843"/>
                      </a:cubicBezTo>
                      <a:close/>
                      <a:moveTo>
                        <a:pt x="20249" y="10252"/>
                      </a:moveTo>
                      <a:cubicBezTo>
                        <a:pt x="20046" y="9603"/>
                        <a:pt x="19595" y="9381"/>
                        <a:pt x="19243" y="9756"/>
                      </a:cubicBezTo>
                      <a:lnTo>
                        <a:pt x="17516" y="11591"/>
                      </a:lnTo>
                      <a:lnTo>
                        <a:pt x="18253" y="13941"/>
                      </a:lnTo>
                      <a:lnTo>
                        <a:pt x="19980" y="12104"/>
                      </a:lnTo>
                      <a:cubicBezTo>
                        <a:pt x="20332" y="11730"/>
                        <a:pt x="20453" y="10901"/>
                        <a:pt x="20249" y="10252"/>
                      </a:cubicBezTo>
                      <a:close/>
                      <a:moveTo>
                        <a:pt x="21600" y="20244"/>
                      </a:moveTo>
                      <a:cubicBezTo>
                        <a:pt x="21600" y="19495"/>
                        <a:pt x="21270" y="18887"/>
                        <a:pt x="20863" y="18888"/>
                      </a:cubicBezTo>
                      <a:lnTo>
                        <a:pt x="18869" y="18887"/>
                      </a:lnTo>
                      <a:lnTo>
                        <a:pt x="18869" y="21600"/>
                      </a:lnTo>
                      <a:lnTo>
                        <a:pt x="20864" y="21600"/>
                      </a:lnTo>
                      <a:cubicBezTo>
                        <a:pt x="21271" y="21600"/>
                        <a:pt x="21600" y="20993"/>
                        <a:pt x="21600" y="20244"/>
                      </a:cubicBezTo>
                      <a:close/>
                      <a:moveTo>
                        <a:pt x="0" y="19535"/>
                      </a:moveTo>
                      <a:cubicBezTo>
                        <a:pt x="0" y="20284"/>
                        <a:pt x="330" y="20891"/>
                        <a:pt x="737" y="20891"/>
                      </a:cubicBezTo>
                      <a:lnTo>
                        <a:pt x="2731" y="20891"/>
                      </a:lnTo>
                      <a:lnTo>
                        <a:pt x="2731" y="18178"/>
                      </a:lnTo>
                      <a:lnTo>
                        <a:pt x="736" y="18178"/>
                      </a:lnTo>
                      <a:cubicBezTo>
                        <a:pt x="330" y="18178"/>
                        <a:pt x="0" y="18786"/>
                        <a:pt x="0" y="19535"/>
                      </a:cubicBezTo>
                      <a:close/>
                      <a:moveTo>
                        <a:pt x="1543" y="9638"/>
                      </a:moveTo>
                      <a:cubicBezTo>
                        <a:pt x="1340" y="10287"/>
                        <a:pt x="1461" y="11116"/>
                        <a:pt x="1813" y="11490"/>
                      </a:cubicBezTo>
                      <a:lnTo>
                        <a:pt x="3540" y="13327"/>
                      </a:lnTo>
                      <a:lnTo>
                        <a:pt x="4276" y="10977"/>
                      </a:lnTo>
                      <a:lnTo>
                        <a:pt x="2549" y="9141"/>
                      </a:lnTo>
                      <a:cubicBezTo>
                        <a:pt x="2197" y="8766"/>
                        <a:pt x="1747" y="8989"/>
                        <a:pt x="1543" y="9638"/>
                      </a:cubicBezTo>
                      <a:close/>
                      <a:moveTo>
                        <a:pt x="5567" y="2488"/>
                      </a:moveTo>
                      <a:cubicBezTo>
                        <a:pt x="5214" y="2862"/>
                        <a:pt x="5094" y="3691"/>
                        <a:pt x="5297" y="4340"/>
                      </a:cubicBezTo>
                      <a:lnTo>
                        <a:pt x="6294" y="7521"/>
                      </a:lnTo>
                      <a:lnTo>
                        <a:pt x="7570" y="6164"/>
                      </a:lnTo>
                      <a:lnTo>
                        <a:pt x="6573" y="2984"/>
                      </a:lnTo>
                      <a:cubicBezTo>
                        <a:pt x="6369" y="2335"/>
                        <a:pt x="5919" y="2113"/>
                        <a:pt x="5567" y="2488"/>
                      </a:cubicBezTo>
                      <a:close/>
                      <a:moveTo>
                        <a:pt x="11729" y="1357"/>
                      </a:moveTo>
                      <a:lnTo>
                        <a:pt x="11729" y="5029"/>
                      </a:lnTo>
                      <a:lnTo>
                        <a:pt x="10256" y="5029"/>
                      </a:lnTo>
                      <a:lnTo>
                        <a:pt x="10256" y="1357"/>
                      </a:lnTo>
                      <a:cubicBezTo>
                        <a:pt x="10256" y="607"/>
                        <a:pt x="10586" y="0"/>
                        <a:pt x="10992" y="0"/>
                      </a:cubicBezTo>
                      <a:cubicBezTo>
                        <a:pt x="11399" y="0"/>
                        <a:pt x="11729" y="607"/>
                        <a:pt x="11729" y="1357"/>
                      </a:cubicBezTo>
                      <a:close/>
                    </a:path>
                  </a:pathLst>
                </a:custGeom>
                <a:solidFill>
                  <a:srgbClr val="FED468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188" name="Línea"/>
                <p:cNvSpPr/>
                <p:nvPr/>
              </p:nvSpPr>
              <p:spPr>
                <a:xfrm>
                  <a:off x="533400" y="596900"/>
                  <a:ext cx="250206" cy="5004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21600"/>
                      </a:moveTo>
                      <a:lnTo>
                        <a:pt x="2160" y="0"/>
                      </a:lnTo>
                      <a:lnTo>
                        <a:pt x="4319" y="21600"/>
                      </a:lnTo>
                      <a:lnTo>
                        <a:pt x="6480" y="0"/>
                      </a:lnTo>
                      <a:lnTo>
                        <a:pt x="8640" y="21600"/>
                      </a:lnTo>
                      <a:lnTo>
                        <a:pt x="10800" y="0"/>
                      </a:lnTo>
                      <a:lnTo>
                        <a:pt x="12960" y="21600"/>
                      </a:lnTo>
                      <a:lnTo>
                        <a:pt x="15120" y="0"/>
                      </a:lnTo>
                      <a:lnTo>
                        <a:pt x="17281" y="21600"/>
                      </a:lnTo>
                      <a:lnTo>
                        <a:pt x="19439" y="0"/>
                      </a:lnTo>
                      <a:lnTo>
                        <a:pt x="21600" y="21600"/>
                      </a:lnTo>
                    </a:path>
                  </a:pathLst>
                </a:custGeom>
                <a:noFill/>
                <a:ln w="12700" cap="flat">
                  <a:solidFill>
                    <a:srgbClr val="F9D66D"/>
                  </a:solidFill>
                  <a:prstDash val="solid"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189" name="Figura"/>
                <p:cNvSpPr/>
                <p:nvPr/>
              </p:nvSpPr>
              <p:spPr>
                <a:xfrm>
                  <a:off x="508000" y="609600"/>
                  <a:ext cx="300832" cy="66567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4376" y="6682"/>
                      </a:moveTo>
                      <a:lnTo>
                        <a:pt x="13410" y="6682"/>
                      </a:lnTo>
                      <a:lnTo>
                        <a:pt x="21600" y="272"/>
                      </a:lnTo>
                      <a:lnTo>
                        <a:pt x="20556" y="0"/>
                      </a:lnTo>
                      <a:lnTo>
                        <a:pt x="12020" y="6682"/>
                      </a:lnTo>
                      <a:lnTo>
                        <a:pt x="9581" y="6682"/>
                      </a:lnTo>
                      <a:lnTo>
                        <a:pt x="1044" y="0"/>
                      </a:lnTo>
                      <a:lnTo>
                        <a:pt x="0" y="272"/>
                      </a:lnTo>
                      <a:lnTo>
                        <a:pt x="8190" y="6682"/>
                      </a:lnTo>
                      <a:lnTo>
                        <a:pt x="7149" y="6682"/>
                      </a:lnTo>
                      <a:cubicBezTo>
                        <a:pt x="6485" y="6682"/>
                        <a:pt x="5943" y="6926"/>
                        <a:pt x="5943" y="7227"/>
                      </a:cubicBezTo>
                      <a:cubicBezTo>
                        <a:pt x="5943" y="7528"/>
                        <a:pt x="6485" y="7771"/>
                        <a:pt x="7149" y="7771"/>
                      </a:cubicBezTo>
                      <a:lnTo>
                        <a:pt x="8353" y="7771"/>
                      </a:lnTo>
                      <a:lnTo>
                        <a:pt x="8353" y="21600"/>
                      </a:lnTo>
                      <a:lnTo>
                        <a:pt x="13117" y="21600"/>
                      </a:lnTo>
                      <a:lnTo>
                        <a:pt x="13171" y="7771"/>
                      </a:lnTo>
                      <a:lnTo>
                        <a:pt x="14376" y="7771"/>
                      </a:lnTo>
                      <a:cubicBezTo>
                        <a:pt x="15042" y="7771"/>
                        <a:pt x="15582" y="7528"/>
                        <a:pt x="15582" y="7227"/>
                      </a:cubicBezTo>
                      <a:cubicBezTo>
                        <a:pt x="15582" y="6926"/>
                        <a:pt x="15042" y="6682"/>
                        <a:pt x="14376" y="6682"/>
                      </a:cubicBezTo>
                      <a:close/>
                    </a:path>
                  </a:pathLst>
                </a:custGeom>
                <a:blipFill rotWithShape="1">
                  <a:blip r:embed="rId2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190" name="Figura"/>
                <p:cNvSpPr/>
                <p:nvPr/>
              </p:nvSpPr>
              <p:spPr>
                <a:xfrm>
                  <a:off x="431800" y="1244600"/>
                  <a:ext cx="439366" cy="18592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21600"/>
                      </a:moveTo>
                      <a:lnTo>
                        <a:pt x="21600" y="21600"/>
                      </a:lnTo>
                      <a:lnTo>
                        <a:pt x="21600" y="7403"/>
                      </a:lnTo>
                      <a:lnTo>
                        <a:pt x="21599" y="7403"/>
                      </a:lnTo>
                      <a:cubicBezTo>
                        <a:pt x="21599" y="7394"/>
                        <a:pt x="21600" y="7386"/>
                        <a:pt x="21600" y="7376"/>
                      </a:cubicBezTo>
                      <a:cubicBezTo>
                        <a:pt x="21600" y="3323"/>
                        <a:pt x="20216" y="39"/>
                        <a:pt x="18504" y="6"/>
                      </a:cubicBezTo>
                      <a:lnTo>
                        <a:pt x="18504" y="0"/>
                      </a:lnTo>
                      <a:lnTo>
                        <a:pt x="3164" y="0"/>
                      </a:lnTo>
                      <a:lnTo>
                        <a:pt x="3164" y="10"/>
                      </a:lnTo>
                      <a:cubicBezTo>
                        <a:pt x="3150" y="10"/>
                        <a:pt x="3136" y="0"/>
                        <a:pt x="3122" y="0"/>
                      </a:cubicBezTo>
                      <a:cubicBezTo>
                        <a:pt x="1397" y="0"/>
                        <a:pt x="0" y="3302"/>
                        <a:pt x="0" y="7376"/>
                      </a:cubicBezTo>
                      <a:cubicBezTo>
                        <a:pt x="0" y="7386"/>
                        <a:pt x="1" y="7394"/>
                        <a:pt x="1" y="7403"/>
                      </a:cubicBezTo>
                      <a:lnTo>
                        <a:pt x="0" y="7403"/>
                      </a:lnTo>
                      <a:cubicBezTo>
                        <a:pt x="0" y="7403"/>
                        <a:pt x="0" y="21600"/>
                        <a:pt x="0" y="21600"/>
                      </a:cubicBezTo>
                      <a:close/>
                    </a:path>
                  </a:pathLst>
                </a:custGeom>
                <a:blipFill rotWithShape="1">
                  <a:blip r:embed="rId6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191" name="Figura"/>
                <p:cNvSpPr/>
                <p:nvPr/>
              </p:nvSpPr>
              <p:spPr>
                <a:xfrm>
                  <a:off x="88899" y="1422400"/>
                  <a:ext cx="1119511" cy="19996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21600"/>
                      </a:moveTo>
                      <a:lnTo>
                        <a:pt x="0" y="21600"/>
                      </a:lnTo>
                      <a:lnTo>
                        <a:pt x="0" y="6913"/>
                      </a:lnTo>
                      <a:lnTo>
                        <a:pt x="1" y="6913"/>
                      </a:lnTo>
                      <a:cubicBezTo>
                        <a:pt x="1" y="6894"/>
                        <a:pt x="0" y="6878"/>
                        <a:pt x="0" y="6859"/>
                      </a:cubicBezTo>
                      <a:cubicBezTo>
                        <a:pt x="0" y="3071"/>
                        <a:pt x="549" y="0"/>
                        <a:pt x="1226" y="0"/>
                      </a:cubicBezTo>
                      <a:lnTo>
                        <a:pt x="1226" y="0"/>
                      </a:lnTo>
                      <a:lnTo>
                        <a:pt x="20372" y="1"/>
                      </a:lnTo>
                      <a:cubicBezTo>
                        <a:pt x="20373" y="1"/>
                        <a:pt x="20374" y="0"/>
                        <a:pt x="20375" y="0"/>
                      </a:cubicBezTo>
                      <a:cubicBezTo>
                        <a:pt x="20376" y="0"/>
                        <a:pt x="20376" y="1"/>
                        <a:pt x="20377" y="1"/>
                      </a:cubicBezTo>
                      <a:lnTo>
                        <a:pt x="20387" y="1"/>
                      </a:lnTo>
                      <a:lnTo>
                        <a:pt x="20387" y="7"/>
                      </a:lnTo>
                      <a:cubicBezTo>
                        <a:pt x="21058" y="43"/>
                        <a:pt x="21600" y="3093"/>
                        <a:pt x="21600" y="6859"/>
                      </a:cubicBezTo>
                      <a:cubicBezTo>
                        <a:pt x="21600" y="6878"/>
                        <a:pt x="21599" y="6894"/>
                        <a:pt x="21599" y="6913"/>
                      </a:cubicBezTo>
                      <a:lnTo>
                        <a:pt x="21600" y="6913"/>
                      </a:lnTo>
                      <a:cubicBezTo>
                        <a:pt x="21600" y="6913"/>
                        <a:pt x="21600" y="21600"/>
                        <a:pt x="21600" y="21600"/>
                      </a:cubicBezTo>
                      <a:close/>
                    </a:path>
                  </a:pathLst>
                </a:custGeom>
                <a:blipFill rotWithShape="1">
                  <a:blip r:embed="rId4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</p:grpSp>
          <p:grpSp>
            <p:nvGrpSpPr>
              <p:cNvPr id="196" name="Grupo"/>
              <p:cNvGrpSpPr/>
              <p:nvPr/>
            </p:nvGrpSpPr>
            <p:grpSpPr>
              <a:xfrm>
                <a:off x="0" y="1612900"/>
                <a:ext cx="3603563" cy="2184908"/>
                <a:chOff x="0" y="0"/>
                <a:chExt cx="3603562" cy="2184907"/>
              </a:xfrm>
            </p:grpSpPr>
            <p:sp>
              <p:nvSpPr>
                <p:cNvPr id="193" name="Figura"/>
                <p:cNvSpPr/>
                <p:nvPr/>
              </p:nvSpPr>
              <p:spPr>
                <a:xfrm>
                  <a:off x="0" y="254000"/>
                  <a:ext cx="199963" cy="167821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6912" y="21600"/>
                      </a:moveTo>
                      <a:lnTo>
                        <a:pt x="6912" y="21599"/>
                      </a:lnTo>
                      <a:cubicBezTo>
                        <a:pt x="6894" y="21599"/>
                        <a:pt x="6877" y="21600"/>
                        <a:pt x="6859" y="21600"/>
                      </a:cubicBezTo>
                      <a:cubicBezTo>
                        <a:pt x="3093" y="21600"/>
                        <a:pt x="44" y="21238"/>
                        <a:pt x="7" y="20791"/>
                      </a:cubicBezTo>
                      <a:lnTo>
                        <a:pt x="1" y="20791"/>
                      </a:lnTo>
                      <a:lnTo>
                        <a:pt x="1" y="20784"/>
                      </a:lnTo>
                      <a:cubicBezTo>
                        <a:pt x="1" y="20784"/>
                        <a:pt x="0" y="20783"/>
                        <a:pt x="0" y="20783"/>
                      </a:cubicBezTo>
                      <a:cubicBezTo>
                        <a:pt x="0" y="20782"/>
                        <a:pt x="1" y="20782"/>
                        <a:pt x="1" y="20781"/>
                      </a:cubicBezTo>
                      <a:lnTo>
                        <a:pt x="0" y="817"/>
                      </a:lnTo>
                      <a:lnTo>
                        <a:pt x="0" y="817"/>
                      </a:lnTo>
                      <a:cubicBezTo>
                        <a:pt x="1" y="366"/>
                        <a:pt x="3071" y="0"/>
                        <a:pt x="6859" y="0"/>
                      </a:cubicBezTo>
                      <a:cubicBezTo>
                        <a:pt x="6877" y="0"/>
                        <a:pt x="6894" y="1"/>
                        <a:pt x="6912" y="1"/>
                      </a:cubicBezTo>
                      <a:lnTo>
                        <a:pt x="6912" y="0"/>
                      </a:lnTo>
                      <a:lnTo>
                        <a:pt x="21600" y="0"/>
                      </a:lnTo>
                      <a:lnTo>
                        <a:pt x="21600" y="21600"/>
                      </a:lnTo>
                      <a:cubicBezTo>
                        <a:pt x="21600" y="21600"/>
                        <a:pt x="6912" y="21600"/>
                        <a:pt x="6912" y="21600"/>
                      </a:cubicBezTo>
                      <a:close/>
                    </a:path>
                  </a:pathLst>
                </a:custGeom>
                <a:blipFill rotWithShape="1">
                  <a:blip r:embed="rId4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194" name="Figura"/>
                <p:cNvSpPr/>
                <p:nvPr/>
              </p:nvSpPr>
              <p:spPr>
                <a:xfrm>
                  <a:off x="190500" y="0"/>
                  <a:ext cx="3218309" cy="218490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648"/>
                      </a:moveTo>
                      <a:lnTo>
                        <a:pt x="21600" y="20972"/>
                      </a:lnTo>
                      <a:cubicBezTo>
                        <a:pt x="21600" y="21319"/>
                        <a:pt x="21409" y="21600"/>
                        <a:pt x="21174" y="21600"/>
                      </a:cubicBezTo>
                      <a:lnTo>
                        <a:pt x="426" y="21600"/>
                      </a:lnTo>
                      <a:cubicBezTo>
                        <a:pt x="191" y="21600"/>
                        <a:pt x="0" y="21319"/>
                        <a:pt x="0" y="20972"/>
                      </a:cubicBezTo>
                      <a:lnTo>
                        <a:pt x="0" y="648"/>
                      </a:lnTo>
                      <a:cubicBezTo>
                        <a:pt x="0" y="301"/>
                        <a:pt x="191" y="20"/>
                        <a:pt x="426" y="20"/>
                      </a:cubicBezTo>
                      <a:lnTo>
                        <a:pt x="426" y="0"/>
                      </a:lnTo>
                      <a:lnTo>
                        <a:pt x="21174" y="0"/>
                      </a:lnTo>
                      <a:lnTo>
                        <a:pt x="21174" y="20"/>
                      </a:lnTo>
                      <a:cubicBezTo>
                        <a:pt x="21409" y="20"/>
                        <a:pt x="21600" y="301"/>
                        <a:pt x="21600" y="648"/>
                      </a:cubicBezTo>
                      <a:close/>
                    </a:path>
                  </a:pathLst>
                </a:custGeom>
                <a:blipFill rotWithShape="1">
                  <a:blip r:embed="rId6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195" name="Figura"/>
                <p:cNvSpPr/>
                <p:nvPr/>
              </p:nvSpPr>
              <p:spPr>
                <a:xfrm>
                  <a:off x="3403600" y="254000"/>
                  <a:ext cx="199963" cy="167821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21600"/>
                      </a:moveTo>
                      <a:lnTo>
                        <a:pt x="0" y="0"/>
                      </a:lnTo>
                      <a:lnTo>
                        <a:pt x="14687" y="0"/>
                      </a:lnTo>
                      <a:lnTo>
                        <a:pt x="14687" y="1"/>
                      </a:lnTo>
                      <a:cubicBezTo>
                        <a:pt x="14706" y="1"/>
                        <a:pt x="14722" y="0"/>
                        <a:pt x="14741" y="0"/>
                      </a:cubicBezTo>
                      <a:cubicBezTo>
                        <a:pt x="18529" y="0"/>
                        <a:pt x="21600" y="366"/>
                        <a:pt x="21600" y="817"/>
                      </a:cubicBezTo>
                      <a:lnTo>
                        <a:pt x="21600" y="817"/>
                      </a:lnTo>
                      <a:lnTo>
                        <a:pt x="21599" y="20781"/>
                      </a:lnTo>
                      <a:cubicBezTo>
                        <a:pt x="21599" y="20782"/>
                        <a:pt x="21600" y="20782"/>
                        <a:pt x="21600" y="20783"/>
                      </a:cubicBezTo>
                      <a:cubicBezTo>
                        <a:pt x="21600" y="20783"/>
                        <a:pt x="21599" y="20784"/>
                        <a:pt x="21599" y="20784"/>
                      </a:cubicBezTo>
                      <a:lnTo>
                        <a:pt x="21599" y="20791"/>
                      </a:lnTo>
                      <a:lnTo>
                        <a:pt x="21593" y="20791"/>
                      </a:lnTo>
                      <a:cubicBezTo>
                        <a:pt x="21557" y="21238"/>
                        <a:pt x="18507" y="21600"/>
                        <a:pt x="14741" y="21600"/>
                      </a:cubicBezTo>
                      <a:cubicBezTo>
                        <a:pt x="14722" y="21600"/>
                        <a:pt x="14706" y="21599"/>
                        <a:pt x="14687" y="21599"/>
                      </a:cubicBezTo>
                      <a:lnTo>
                        <a:pt x="14687" y="21600"/>
                      </a:lnTo>
                      <a:cubicBezTo>
                        <a:pt x="14687" y="21600"/>
                        <a:pt x="0" y="21600"/>
                        <a:pt x="0" y="21600"/>
                      </a:cubicBezTo>
                      <a:close/>
                    </a:path>
                  </a:pathLst>
                </a:custGeom>
                <a:blipFill rotWithShape="1">
                  <a:blip r:embed="rId4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</p:grpSp>
          <p:grpSp>
            <p:nvGrpSpPr>
              <p:cNvPr id="203" name="Grupo"/>
              <p:cNvGrpSpPr/>
              <p:nvPr/>
            </p:nvGrpSpPr>
            <p:grpSpPr>
              <a:xfrm>
                <a:off x="2438400" y="1955800"/>
                <a:ext cx="678099" cy="1511152"/>
                <a:chOff x="0" y="0"/>
                <a:chExt cx="678098" cy="1511151"/>
              </a:xfrm>
            </p:grpSpPr>
            <p:sp>
              <p:nvSpPr>
                <p:cNvPr id="197" name="Figura"/>
                <p:cNvSpPr/>
                <p:nvPr/>
              </p:nvSpPr>
              <p:spPr>
                <a:xfrm>
                  <a:off x="12700" y="927100"/>
                  <a:ext cx="665399" cy="58405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21600"/>
                      </a:move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21600"/>
                      </a:lnTo>
                      <a:cubicBezTo>
                        <a:pt x="21600" y="21600"/>
                        <a:pt x="0" y="21600"/>
                        <a:pt x="0" y="21600"/>
                      </a:cubicBezTo>
                      <a:close/>
                    </a:path>
                  </a:pathLst>
                </a:custGeom>
                <a:blipFill rotWithShape="1">
                  <a:blip r:embed="rId6"/>
                  <a:srcRect l="0" t="0" r="0" b="0"/>
                  <a:tile tx="0" ty="0" sx="100000" sy="100000" flip="none" algn="tl"/>
                </a:blipFill>
                <a:ln w="25400" cap="flat">
                  <a:solidFill>
                    <a:srgbClr val="E4B34F"/>
                  </a:solidFill>
                  <a:prstDash val="solid"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198" name="Figura"/>
                <p:cNvSpPr/>
                <p:nvPr/>
              </p:nvSpPr>
              <p:spPr>
                <a:xfrm>
                  <a:off x="63500" y="977900"/>
                  <a:ext cx="558800" cy="48260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4891"/>
                      </a:moveTo>
                      <a:lnTo>
                        <a:pt x="21600" y="0"/>
                      </a:lnTo>
                      <a:lnTo>
                        <a:pt x="19643" y="0"/>
                      </a:lnTo>
                      <a:lnTo>
                        <a:pt x="19643" y="4891"/>
                      </a:lnTo>
                      <a:cubicBezTo>
                        <a:pt x="19643" y="4891"/>
                        <a:pt x="21600" y="4891"/>
                        <a:pt x="21600" y="4891"/>
                      </a:cubicBezTo>
                      <a:close/>
                      <a:moveTo>
                        <a:pt x="16689" y="4891"/>
                      </a:moveTo>
                      <a:lnTo>
                        <a:pt x="16689" y="0"/>
                      </a:lnTo>
                      <a:lnTo>
                        <a:pt x="14732" y="0"/>
                      </a:lnTo>
                      <a:lnTo>
                        <a:pt x="14732" y="4891"/>
                      </a:lnTo>
                      <a:cubicBezTo>
                        <a:pt x="14732" y="4891"/>
                        <a:pt x="16689" y="4891"/>
                        <a:pt x="16689" y="4891"/>
                      </a:cubicBezTo>
                      <a:close/>
                      <a:moveTo>
                        <a:pt x="11779" y="4891"/>
                      </a:moveTo>
                      <a:lnTo>
                        <a:pt x="11779" y="0"/>
                      </a:lnTo>
                      <a:lnTo>
                        <a:pt x="9821" y="0"/>
                      </a:lnTo>
                      <a:lnTo>
                        <a:pt x="9821" y="4891"/>
                      </a:lnTo>
                      <a:cubicBezTo>
                        <a:pt x="9821" y="4891"/>
                        <a:pt x="11779" y="4891"/>
                        <a:pt x="11779" y="4891"/>
                      </a:cubicBezTo>
                      <a:close/>
                      <a:moveTo>
                        <a:pt x="6868" y="4891"/>
                      </a:moveTo>
                      <a:lnTo>
                        <a:pt x="6868" y="0"/>
                      </a:lnTo>
                      <a:lnTo>
                        <a:pt x="4911" y="0"/>
                      </a:lnTo>
                      <a:lnTo>
                        <a:pt x="4911" y="4891"/>
                      </a:lnTo>
                      <a:cubicBezTo>
                        <a:pt x="4911" y="4891"/>
                        <a:pt x="6868" y="4891"/>
                        <a:pt x="6868" y="4891"/>
                      </a:cubicBezTo>
                      <a:close/>
                      <a:moveTo>
                        <a:pt x="21600" y="13245"/>
                      </a:moveTo>
                      <a:lnTo>
                        <a:pt x="21600" y="8355"/>
                      </a:lnTo>
                      <a:lnTo>
                        <a:pt x="19643" y="8355"/>
                      </a:lnTo>
                      <a:lnTo>
                        <a:pt x="19643" y="13245"/>
                      </a:lnTo>
                      <a:cubicBezTo>
                        <a:pt x="19643" y="13245"/>
                        <a:pt x="21600" y="13245"/>
                        <a:pt x="21600" y="13245"/>
                      </a:cubicBezTo>
                      <a:close/>
                      <a:moveTo>
                        <a:pt x="16689" y="13245"/>
                      </a:moveTo>
                      <a:lnTo>
                        <a:pt x="16689" y="8355"/>
                      </a:lnTo>
                      <a:lnTo>
                        <a:pt x="14732" y="8355"/>
                      </a:lnTo>
                      <a:lnTo>
                        <a:pt x="14732" y="13245"/>
                      </a:lnTo>
                      <a:cubicBezTo>
                        <a:pt x="14732" y="13245"/>
                        <a:pt x="16689" y="13245"/>
                        <a:pt x="16689" y="13245"/>
                      </a:cubicBezTo>
                      <a:close/>
                      <a:moveTo>
                        <a:pt x="11779" y="13245"/>
                      </a:moveTo>
                      <a:lnTo>
                        <a:pt x="11779" y="8355"/>
                      </a:lnTo>
                      <a:lnTo>
                        <a:pt x="9821" y="8355"/>
                      </a:lnTo>
                      <a:lnTo>
                        <a:pt x="9821" y="13245"/>
                      </a:lnTo>
                      <a:cubicBezTo>
                        <a:pt x="9821" y="13245"/>
                        <a:pt x="11779" y="13245"/>
                        <a:pt x="11779" y="13245"/>
                      </a:cubicBezTo>
                      <a:close/>
                      <a:moveTo>
                        <a:pt x="6868" y="13245"/>
                      </a:moveTo>
                      <a:lnTo>
                        <a:pt x="6868" y="8355"/>
                      </a:lnTo>
                      <a:lnTo>
                        <a:pt x="4911" y="8355"/>
                      </a:lnTo>
                      <a:lnTo>
                        <a:pt x="4911" y="13245"/>
                      </a:lnTo>
                      <a:cubicBezTo>
                        <a:pt x="4911" y="13245"/>
                        <a:pt x="6868" y="13245"/>
                        <a:pt x="6868" y="13245"/>
                      </a:cubicBezTo>
                      <a:close/>
                      <a:moveTo>
                        <a:pt x="21600" y="21600"/>
                      </a:moveTo>
                      <a:lnTo>
                        <a:pt x="21600" y="16709"/>
                      </a:lnTo>
                      <a:lnTo>
                        <a:pt x="19643" y="16709"/>
                      </a:lnTo>
                      <a:lnTo>
                        <a:pt x="19643" y="21600"/>
                      </a:lnTo>
                      <a:cubicBezTo>
                        <a:pt x="19643" y="21600"/>
                        <a:pt x="21600" y="21600"/>
                        <a:pt x="21600" y="21600"/>
                      </a:cubicBezTo>
                      <a:close/>
                      <a:moveTo>
                        <a:pt x="16689" y="21600"/>
                      </a:moveTo>
                      <a:lnTo>
                        <a:pt x="16689" y="16709"/>
                      </a:lnTo>
                      <a:lnTo>
                        <a:pt x="14732" y="16709"/>
                      </a:lnTo>
                      <a:lnTo>
                        <a:pt x="14732" y="21600"/>
                      </a:lnTo>
                      <a:cubicBezTo>
                        <a:pt x="14732" y="21600"/>
                        <a:pt x="16689" y="21600"/>
                        <a:pt x="16689" y="21600"/>
                      </a:cubicBezTo>
                      <a:close/>
                      <a:moveTo>
                        <a:pt x="11779" y="21600"/>
                      </a:moveTo>
                      <a:lnTo>
                        <a:pt x="11779" y="16709"/>
                      </a:lnTo>
                      <a:lnTo>
                        <a:pt x="9821" y="16709"/>
                      </a:lnTo>
                      <a:lnTo>
                        <a:pt x="9821" y="21600"/>
                      </a:lnTo>
                      <a:cubicBezTo>
                        <a:pt x="9821" y="21600"/>
                        <a:pt x="11779" y="21600"/>
                        <a:pt x="11779" y="21600"/>
                      </a:cubicBezTo>
                      <a:close/>
                      <a:moveTo>
                        <a:pt x="6868" y="21600"/>
                      </a:moveTo>
                      <a:lnTo>
                        <a:pt x="6868" y="16709"/>
                      </a:lnTo>
                      <a:lnTo>
                        <a:pt x="4911" y="16709"/>
                      </a:lnTo>
                      <a:lnTo>
                        <a:pt x="4911" y="21600"/>
                      </a:lnTo>
                      <a:cubicBezTo>
                        <a:pt x="4911" y="21600"/>
                        <a:pt x="6868" y="21600"/>
                        <a:pt x="6868" y="21600"/>
                      </a:cubicBezTo>
                      <a:close/>
                      <a:moveTo>
                        <a:pt x="1957" y="21600"/>
                      </a:moveTo>
                      <a:lnTo>
                        <a:pt x="1957" y="16709"/>
                      </a:lnTo>
                      <a:lnTo>
                        <a:pt x="0" y="16709"/>
                      </a:lnTo>
                      <a:lnTo>
                        <a:pt x="0" y="21600"/>
                      </a:lnTo>
                      <a:cubicBezTo>
                        <a:pt x="0" y="21600"/>
                        <a:pt x="1957" y="21600"/>
                        <a:pt x="1957" y="21600"/>
                      </a:cubicBezTo>
                      <a:close/>
                      <a:moveTo>
                        <a:pt x="1957" y="13245"/>
                      </a:moveTo>
                      <a:lnTo>
                        <a:pt x="1957" y="8355"/>
                      </a:lnTo>
                      <a:lnTo>
                        <a:pt x="0" y="8355"/>
                      </a:lnTo>
                      <a:lnTo>
                        <a:pt x="0" y="13245"/>
                      </a:lnTo>
                      <a:cubicBezTo>
                        <a:pt x="0" y="13245"/>
                        <a:pt x="1957" y="13245"/>
                        <a:pt x="1957" y="13245"/>
                      </a:cubicBezTo>
                      <a:close/>
                      <a:moveTo>
                        <a:pt x="0" y="4891"/>
                      </a:moveTo>
                      <a:lnTo>
                        <a:pt x="0" y="0"/>
                      </a:lnTo>
                      <a:lnTo>
                        <a:pt x="1957" y="0"/>
                      </a:lnTo>
                      <a:lnTo>
                        <a:pt x="1957" y="4891"/>
                      </a:lnTo>
                      <a:cubicBezTo>
                        <a:pt x="1957" y="4891"/>
                        <a:pt x="0" y="4891"/>
                        <a:pt x="0" y="4891"/>
                      </a:cubicBezTo>
                      <a:close/>
                    </a:path>
                  </a:pathLst>
                </a:custGeom>
                <a:blipFill rotWithShape="1">
                  <a:blip r:embed="rId2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199" name="Círculo"/>
                <p:cNvSpPr/>
                <p:nvPr/>
              </p:nvSpPr>
              <p:spPr>
                <a:xfrm>
                  <a:off x="0" y="0"/>
                  <a:ext cx="673387" cy="673397"/>
                </a:xfrm>
                <a:prstGeom prst="ellipse">
                  <a:avLst/>
                </a:prstGeom>
                <a:blipFill rotWithShape="1">
                  <a:blip r:embed="rId9"/>
                  <a:srcRect l="0" t="0" r="0" b="0"/>
                  <a:tile tx="0" ty="0" sx="100000" sy="100000" flip="none" algn="tl"/>
                </a:blipFill>
                <a:ln w="25400" cap="flat">
                  <a:solidFill>
                    <a:srgbClr val="C0C0C0"/>
                  </a:solidFill>
                  <a:prstDash val="solid"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00" name="Círculo"/>
                <p:cNvSpPr/>
                <p:nvPr/>
              </p:nvSpPr>
              <p:spPr>
                <a:xfrm>
                  <a:off x="101600" y="101600"/>
                  <a:ext cx="475940" cy="475954"/>
                </a:xfrm>
                <a:prstGeom prst="ellipse">
                  <a:avLst/>
                </a:prstGeom>
                <a:blipFill rotWithShape="1">
                  <a:blip r:embed="rId11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01" name="Figura"/>
                <p:cNvSpPr/>
                <p:nvPr/>
              </p:nvSpPr>
              <p:spPr>
                <a:xfrm>
                  <a:off x="177800" y="749300"/>
                  <a:ext cx="323975" cy="5035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10801"/>
                      </a:moveTo>
                      <a:cubicBezTo>
                        <a:pt x="21600" y="4878"/>
                        <a:pt x="20858" y="80"/>
                        <a:pt x="19940" y="13"/>
                      </a:cubicBezTo>
                      <a:lnTo>
                        <a:pt x="19940" y="0"/>
                      </a:lnTo>
                      <a:lnTo>
                        <a:pt x="1757" y="0"/>
                      </a:lnTo>
                      <a:lnTo>
                        <a:pt x="1757" y="51"/>
                      </a:lnTo>
                      <a:cubicBezTo>
                        <a:pt x="1731" y="43"/>
                        <a:pt x="1706" y="0"/>
                        <a:pt x="1679" y="0"/>
                      </a:cubicBezTo>
                      <a:cubicBezTo>
                        <a:pt x="752" y="0"/>
                        <a:pt x="0" y="4836"/>
                        <a:pt x="0" y="10801"/>
                      </a:cubicBezTo>
                      <a:cubicBezTo>
                        <a:pt x="0" y="16765"/>
                        <a:pt x="752" y="21600"/>
                        <a:pt x="1679" y="21600"/>
                      </a:cubicBezTo>
                      <a:cubicBezTo>
                        <a:pt x="1706" y="21600"/>
                        <a:pt x="1731" y="21557"/>
                        <a:pt x="1757" y="21549"/>
                      </a:cubicBezTo>
                      <a:lnTo>
                        <a:pt x="1757" y="21600"/>
                      </a:lnTo>
                      <a:lnTo>
                        <a:pt x="19940" y="21600"/>
                      </a:lnTo>
                      <a:lnTo>
                        <a:pt x="19940" y="21587"/>
                      </a:lnTo>
                      <a:cubicBezTo>
                        <a:pt x="20858" y="21520"/>
                        <a:pt x="21600" y="16722"/>
                        <a:pt x="21600" y="10801"/>
                      </a:cubicBezTo>
                      <a:close/>
                    </a:path>
                  </a:pathLst>
                </a:custGeom>
                <a:blipFill rotWithShape="1">
                  <a:blip r:embed="rId2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02" name="Figura"/>
                <p:cNvSpPr/>
                <p:nvPr/>
              </p:nvSpPr>
              <p:spPr>
                <a:xfrm>
                  <a:off x="241300" y="165100"/>
                  <a:ext cx="381745" cy="21320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16129"/>
                      </a:moveTo>
                      <a:lnTo>
                        <a:pt x="17771" y="14843"/>
                      </a:lnTo>
                      <a:lnTo>
                        <a:pt x="7698" y="14843"/>
                      </a:lnTo>
                      <a:cubicBezTo>
                        <a:pt x="7265" y="13431"/>
                        <a:pt x="6426" y="12474"/>
                        <a:pt x="5462" y="12474"/>
                      </a:cubicBezTo>
                      <a:cubicBezTo>
                        <a:pt x="5399" y="12474"/>
                        <a:pt x="5338" y="12479"/>
                        <a:pt x="5276" y="12487"/>
                      </a:cubicBezTo>
                      <a:lnTo>
                        <a:pt x="2622" y="4999"/>
                      </a:lnTo>
                      <a:lnTo>
                        <a:pt x="0" y="0"/>
                      </a:lnTo>
                      <a:lnTo>
                        <a:pt x="1443" y="6470"/>
                      </a:lnTo>
                      <a:lnTo>
                        <a:pt x="3906" y="13424"/>
                      </a:lnTo>
                      <a:cubicBezTo>
                        <a:pt x="3302" y="14258"/>
                        <a:pt x="2914" y="15566"/>
                        <a:pt x="2914" y="17037"/>
                      </a:cubicBezTo>
                      <a:cubicBezTo>
                        <a:pt x="2914" y="19558"/>
                        <a:pt x="4055" y="21600"/>
                        <a:pt x="5462" y="21600"/>
                      </a:cubicBezTo>
                      <a:cubicBezTo>
                        <a:pt x="6799" y="21600"/>
                        <a:pt x="7895" y="19759"/>
                        <a:pt x="8003" y="17416"/>
                      </a:cubicBezTo>
                      <a:lnTo>
                        <a:pt x="17832" y="17416"/>
                      </a:lnTo>
                      <a:cubicBezTo>
                        <a:pt x="17832" y="17416"/>
                        <a:pt x="21600" y="16129"/>
                        <a:pt x="21600" y="16129"/>
                      </a:cubicBezTo>
                      <a:close/>
                    </a:path>
                  </a:pathLst>
                </a:custGeom>
                <a:solidFill>
                  <a:srgbClr val="71717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</p:grpSp>
          <p:grpSp>
            <p:nvGrpSpPr>
              <p:cNvPr id="210" name="Grupo"/>
              <p:cNvGrpSpPr/>
              <p:nvPr/>
            </p:nvGrpSpPr>
            <p:grpSpPr>
              <a:xfrm>
                <a:off x="482600" y="1955800"/>
                <a:ext cx="678099" cy="1511152"/>
                <a:chOff x="0" y="0"/>
                <a:chExt cx="678098" cy="1511151"/>
              </a:xfrm>
            </p:grpSpPr>
            <p:sp>
              <p:nvSpPr>
                <p:cNvPr id="204" name="Figura"/>
                <p:cNvSpPr/>
                <p:nvPr/>
              </p:nvSpPr>
              <p:spPr>
                <a:xfrm>
                  <a:off x="12700" y="927100"/>
                  <a:ext cx="665399" cy="58405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21600"/>
                      </a:move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21600"/>
                      </a:lnTo>
                      <a:cubicBezTo>
                        <a:pt x="21600" y="21600"/>
                        <a:pt x="0" y="21600"/>
                        <a:pt x="0" y="21600"/>
                      </a:cubicBezTo>
                      <a:close/>
                    </a:path>
                  </a:pathLst>
                </a:custGeom>
                <a:blipFill rotWithShape="1">
                  <a:blip r:embed="rId6"/>
                  <a:srcRect l="0" t="0" r="0" b="0"/>
                  <a:tile tx="0" ty="0" sx="100000" sy="100000" flip="none" algn="tl"/>
                </a:blipFill>
                <a:ln w="25400" cap="flat">
                  <a:solidFill>
                    <a:srgbClr val="E4B34F"/>
                  </a:solidFill>
                  <a:prstDash val="solid"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05" name="Figura"/>
                <p:cNvSpPr/>
                <p:nvPr/>
              </p:nvSpPr>
              <p:spPr>
                <a:xfrm>
                  <a:off x="63500" y="977900"/>
                  <a:ext cx="558800" cy="48260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4891"/>
                      </a:moveTo>
                      <a:lnTo>
                        <a:pt x="21600" y="0"/>
                      </a:lnTo>
                      <a:lnTo>
                        <a:pt x="19643" y="0"/>
                      </a:lnTo>
                      <a:lnTo>
                        <a:pt x="19643" y="4891"/>
                      </a:lnTo>
                      <a:cubicBezTo>
                        <a:pt x="19643" y="4891"/>
                        <a:pt x="21600" y="4891"/>
                        <a:pt x="21600" y="4891"/>
                      </a:cubicBezTo>
                      <a:close/>
                      <a:moveTo>
                        <a:pt x="16689" y="4891"/>
                      </a:moveTo>
                      <a:lnTo>
                        <a:pt x="16689" y="0"/>
                      </a:lnTo>
                      <a:lnTo>
                        <a:pt x="14732" y="0"/>
                      </a:lnTo>
                      <a:lnTo>
                        <a:pt x="14732" y="4891"/>
                      </a:lnTo>
                      <a:cubicBezTo>
                        <a:pt x="14732" y="4891"/>
                        <a:pt x="16689" y="4891"/>
                        <a:pt x="16689" y="4891"/>
                      </a:cubicBezTo>
                      <a:close/>
                      <a:moveTo>
                        <a:pt x="11779" y="4891"/>
                      </a:moveTo>
                      <a:lnTo>
                        <a:pt x="11779" y="0"/>
                      </a:lnTo>
                      <a:lnTo>
                        <a:pt x="9821" y="0"/>
                      </a:lnTo>
                      <a:lnTo>
                        <a:pt x="9821" y="4891"/>
                      </a:lnTo>
                      <a:cubicBezTo>
                        <a:pt x="9821" y="4891"/>
                        <a:pt x="11779" y="4891"/>
                        <a:pt x="11779" y="4891"/>
                      </a:cubicBezTo>
                      <a:close/>
                      <a:moveTo>
                        <a:pt x="6868" y="4891"/>
                      </a:moveTo>
                      <a:lnTo>
                        <a:pt x="6868" y="0"/>
                      </a:lnTo>
                      <a:lnTo>
                        <a:pt x="4911" y="0"/>
                      </a:lnTo>
                      <a:lnTo>
                        <a:pt x="4911" y="4891"/>
                      </a:lnTo>
                      <a:cubicBezTo>
                        <a:pt x="4911" y="4891"/>
                        <a:pt x="6868" y="4891"/>
                        <a:pt x="6868" y="4891"/>
                      </a:cubicBezTo>
                      <a:close/>
                      <a:moveTo>
                        <a:pt x="21600" y="13245"/>
                      </a:moveTo>
                      <a:lnTo>
                        <a:pt x="21600" y="8355"/>
                      </a:lnTo>
                      <a:lnTo>
                        <a:pt x="19643" y="8355"/>
                      </a:lnTo>
                      <a:lnTo>
                        <a:pt x="19643" y="13245"/>
                      </a:lnTo>
                      <a:cubicBezTo>
                        <a:pt x="19643" y="13245"/>
                        <a:pt x="21600" y="13245"/>
                        <a:pt x="21600" y="13245"/>
                      </a:cubicBezTo>
                      <a:close/>
                      <a:moveTo>
                        <a:pt x="16689" y="13245"/>
                      </a:moveTo>
                      <a:lnTo>
                        <a:pt x="16689" y="8355"/>
                      </a:lnTo>
                      <a:lnTo>
                        <a:pt x="14732" y="8355"/>
                      </a:lnTo>
                      <a:lnTo>
                        <a:pt x="14732" y="13245"/>
                      </a:lnTo>
                      <a:cubicBezTo>
                        <a:pt x="14732" y="13245"/>
                        <a:pt x="16689" y="13245"/>
                        <a:pt x="16689" y="13245"/>
                      </a:cubicBezTo>
                      <a:close/>
                      <a:moveTo>
                        <a:pt x="11779" y="13245"/>
                      </a:moveTo>
                      <a:lnTo>
                        <a:pt x="11779" y="8355"/>
                      </a:lnTo>
                      <a:lnTo>
                        <a:pt x="9821" y="8355"/>
                      </a:lnTo>
                      <a:lnTo>
                        <a:pt x="9821" y="13245"/>
                      </a:lnTo>
                      <a:cubicBezTo>
                        <a:pt x="9821" y="13245"/>
                        <a:pt x="11779" y="13245"/>
                        <a:pt x="11779" y="13245"/>
                      </a:cubicBezTo>
                      <a:close/>
                      <a:moveTo>
                        <a:pt x="6868" y="13245"/>
                      </a:moveTo>
                      <a:lnTo>
                        <a:pt x="6868" y="8355"/>
                      </a:lnTo>
                      <a:lnTo>
                        <a:pt x="4911" y="8355"/>
                      </a:lnTo>
                      <a:lnTo>
                        <a:pt x="4911" y="13245"/>
                      </a:lnTo>
                      <a:cubicBezTo>
                        <a:pt x="4911" y="13245"/>
                        <a:pt x="6868" y="13245"/>
                        <a:pt x="6868" y="13245"/>
                      </a:cubicBezTo>
                      <a:close/>
                      <a:moveTo>
                        <a:pt x="21600" y="21600"/>
                      </a:moveTo>
                      <a:lnTo>
                        <a:pt x="21600" y="16709"/>
                      </a:lnTo>
                      <a:lnTo>
                        <a:pt x="19643" y="16709"/>
                      </a:lnTo>
                      <a:lnTo>
                        <a:pt x="19643" y="21600"/>
                      </a:lnTo>
                      <a:cubicBezTo>
                        <a:pt x="19643" y="21600"/>
                        <a:pt x="21600" y="21600"/>
                        <a:pt x="21600" y="21600"/>
                      </a:cubicBezTo>
                      <a:close/>
                      <a:moveTo>
                        <a:pt x="16689" y="21600"/>
                      </a:moveTo>
                      <a:lnTo>
                        <a:pt x="16689" y="16709"/>
                      </a:lnTo>
                      <a:lnTo>
                        <a:pt x="14732" y="16709"/>
                      </a:lnTo>
                      <a:lnTo>
                        <a:pt x="14732" y="21600"/>
                      </a:lnTo>
                      <a:cubicBezTo>
                        <a:pt x="14732" y="21600"/>
                        <a:pt x="16689" y="21600"/>
                        <a:pt x="16689" y="21600"/>
                      </a:cubicBezTo>
                      <a:close/>
                      <a:moveTo>
                        <a:pt x="11779" y="21600"/>
                      </a:moveTo>
                      <a:lnTo>
                        <a:pt x="11779" y="16709"/>
                      </a:lnTo>
                      <a:lnTo>
                        <a:pt x="9821" y="16709"/>
                      </a:lnTo>
                      <a:lnTo>
                        <a:pt x="9821" y="21600"/>
                      </a:lnTo>
                      <a:cubicBezTo>
                        <a:pt x="9821" y="21600"/>
                        <a:pt x="11779" y="21600"/>
                        <a:pt x="11779" y="21600"/>
                      </a:cubicBezTo>
                      <a:close/>
                      <a:moveTo>
                        <a:pt x="6868" y="21600"/>
                      </a:moveTo>
                      <a:lnTo>
                        <a:pt x="6868" y="16709"/>
                      </a:lnTo>
                      <a:lnTo>
                        <a:pt x="4911" y="16709"/>
                      </a:lnTo>
                      <a:lnTo>
                        <a:pt x="4911" y="21600"/>
                      </a:lnTo>
                      <a:cubicBezTo>
                        <a:pt x="4911" y="21600"/>
                        <a:pt x="6868" y="21600"/>
                        <a:pt x="6868" y="21600"/>
                      </a:cubicBezTo>
                      <a:close/>
                      <a:moveTo>
                        <a:pt x="1957" y="21600"/>
                      </a:moveTo>
                      <a:lnTo>
                        <a:pt x="1957" y="16709"/>
                      </a:lnTo>
                      <a:lnTo>
                        <a:pt x="0" y="16709"/>
                      </a:lnTo>
                      <a:lnTo>
                        <a:pt x="0" y="21600"/>
                      </a:lnTo>
                      <a:cubicBezTo>
                        <a:pt x="0" y="21600"/>
                        <a:pt x="1957" y="21600"/>
                        <a:pt x="1957" y="21600"/>
                      </a:cubicBezTo>
                      <a:close/>
                      <a:moveTo>
                        <a:pt x="1957" y="13245"/>
                      </a:moveTo>
                      <a:lnTo>
                        <a:pt x="1957" y="8355"/>
                      </a:lnTo>
                      <a:lnTo>
                        <a:pt x="0" y="8355"/>
                      </a:lnTo>
                      <a:lnTo>
                        <a:pt x="0" y="13245"/>
                      </a:lnTo>
                      <a:cubicBezTo>
                        <a:pt x="0" y="13245"/>
                        <a:pt x="1957" y="13245"/>
                        <a:pt x="1957" y="13245"/>
                      </a:cubicBezTo>
                      <a:close/>
                      <a:moveTo>
                        <a:pt x="0" y="4891"/>
                      </a:moveTo>
                      <a:lnTo>
                        <a:pt x="0" y="0"/>
                      </a:lnTo>
                      <a:lnTo>
                        <a:pt x="1957" y="0"/>
                      </a:lnTo>
                      <a:lnTo>
                        <a:pt x="1957" y="4891"/>
                      </a:lnTo>
                      <a:cubicBezTo>
                        <a:pt x="1957" y="4891"/>
                        <a:pt x="0" y="4891"/>
                        <a:pt x="0" y="4891"/>
                      </a:cubicBezTo>
                      <a:close/>
                    </a:path>
                  </a:pathLst>
                </a:custGeom>
                <a:blipFill rotWithShape="1">
                  <a:blip r:embed="rId2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06" name="Círculo"/>
                <p:cNvSpPr/>
                <p:nvPr/>
              </p:nvSpPr>
              <p:spPr>
                <a:xfrm>
                  <a:off x="0" y="0"/>
                  <a:ext cx="673386" cy="673397"/>
                </a:xfrm>
                <a:prstGeom prst="ellipse">
                  <a:avLst/>
                </a:prstGeom>
                <a:blipFill rotWithShape="1">
                  <a:blip r:embed="rId9"/>
                  <a:srcRect l="0" t="0" r="0" b="0"/>
                  <a:tile tx="0" ty="0" sx="100000" sy="100000" flip="none" algn="tl"/>
                </a:blipFill>
                <a:ln w="25400" cap="flat">
                  <a:solidFill>
                    <a:srgbClr val="C0C0C0"/>
                  </a:solidFill>
                  <a:prstDash val="solid"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07" name="Círculo"/>
                <p:cNvSpPr/>
                <p:nvPr/>
              </p:nvSpPr>
              <p:spPr>
                <a:xfrm>
                  <a:off x="101600" y="101600"/>
                  <a:ext cx="475940" cy="475954"/>
                </a:xfrm>
                <a:prstGeom prst="ellipse">
                  <a:avLst/>
                </a:prstGeom>
                <a:blipFill rotWithShape="1">
                  <a:blip r:embed="rId11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08" name="Figura"/>
                <p:cNvSpPr/>
                <p:nvPr/>
              </p:nvSpPr>
              <p:spPr>
                <a:xfrm>
                  <a:off x="139700" y="50800"/>
                  <a:ext cx="239192" cy="33025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8675" y="15825"/>
                      </a:moveTo>
                      <a:lnTo>
                        <a:pt x="18675" y="4356"/>
                      </a:lnTo>
                      <a:lnTo>
                        <a:pt x="17528" y="0"/>
                      </a:lnTo>
                      <a:lnTo>
                        <a:pt x="16381" y="4425"/>
                      </a:lnTo>
                      <a:lnTo>
                        <a:pt x="16381" y="15828"/>
                      </a:lnTo>
                      <a:cubicBezTo>
                        <a:pt x="15059" y="16110"/>
                        <a:pt x="14018" y="16865"/>
                        <a:pt x="13630" y="17823"/>
                      </a:cubicBezTo>
                      <a:lnTo>
                        <a:pt x="6014" y="17823"/>
                      </a:lnTo>
                      <a:lnTo>
                        <a:pt x="0" y="18654"/>
                      </a:lnTo>
                      <a:lnTo>
                        <a:pt x="6110" y="19484"/>
                      </a:lnTo>
                      <a:lnTo>
                        <a:pt x="13630" y="19484"/>
                      </a:lnTo>
                      <a:cubicBezTo>
                        <a:pt x="14125" y="20707"/>
                        <a:pt x="15684" y="21600"/>
                        <a:pt x="17533" y="21600"/>
                      </a:cubicBezTo>
                      <a:cubicBezTo>
                        <a:pt x="19779" y="21600"/>
                        <a:pt x="21600" y="20281"/>
                        <a:pt x="21600" y="18654"/>
                      </a:cubicBezTo>
                      <a:cubicBezTo>
                        <a:pt x="21600" y="17314"/>
                        <a:pt x="20365" y="16183"/>
                        <a:pt x="18675" y="15825"/>
                      </a:cubicBezTo>
                      <a:close/>
                    </a:path>
                  </a:pathLst>
                </a:custGeom>
                <a:solidFill>
                  <a:srgbClr val="71717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09" name="Figura"/>
                <p:cNvSpPr/>
                <p:nvPr/>
              </p:nvSpPr>
              <p:spPr>
                <a:xfrm>
                  <a:off x="177800" y="749300"/>
                  <a:ext cx="323975" cy="5035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10801"/>
                      </a:moveTo>
                      <a:cubicBezTo>
                        <a:pt x="21600" y="4878"/>
                        <a:pt x="20858" y="80"/>
                        <a:pt x="19940" y="13"/>
                      </a:cubicBezTo>
                      <a:lnTo>
                        <a:pt x="19940" y="0"/>
                      </a:lnTo>
                      <a:lnTo>
                        <a:pt x="1757" y="0"/>
                      </a:lnTo>
                      <a:lnTo>
                        <a:pt x="1757" y="51"/>
                      </a:lnTo>
                      <a:cubicBezTo>
                        <a:pt x="1731" y="43"/>
                        <a:pt x="1706" y="0"/>
                        <a:pt x="1679" y="0"/>
                      </a:cubicBezTo>
                      <a:cubicBezTo>
                        <a:pt x="752" y="0"/>
                        <a:pt x="0" y="4836"/>
                        <a:pt x="0" y="10801"/>
                      </a:cubicBezTo>
                      <a:cubicBezTo>
                        <a:pt x="0" y="16765"/>
                        <a:pt x="752" y="21600"/>
                        <a:pt x="1679" y="21600"/>
                      </a:cubicBezTo>
                      <a:cubicBezTo>
                        <a:pt x="1706" y="21600"/>
                        <a:pt x="1731" y="21557"/>
                        <a:pt x="1757" y="21549"/>
                      </a:cubicBezTo>
                      <a:lnTo>
                        <a:pt x="1757" y="21600"/>
                      </a:lnTo>
                      <a:lnTo>
                        <a:pt x="19940" y="21600"/>
                      </a:lnTo>
                      <a:lnTo>
                        <a:pt x="19940" y="21587"/>
                      </a:lnTo>
                      <a:cubicBezTo>
                        <a:pt x="20858" y="21520"/>
                        <a:pt x="21600" y="16722"/>
                        <a:pt x="21600" y="10801"/>
                      </a:cubicBezTo>
                      <a:close/>
                    </a:path>
                  </a:pathLst>
                </a:custGeom>
                <a:blipFill rotWithShape="1">
                  <a:blip r:embed="rId2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</p:grpSp>
          <p:grpSp>
            <p:nvGrpSpPr>
              <p:cNvPr id="217" name="Grupo"/>
              <p:cNvGrpSpPr/>
              <p:nvPr/>
            </p:nvGrpSpPr>
            <p:grpSpPr>
              <a:xfrm>
                <a:off x="1460500" y="1955800"/>
                <a:ext cx="678099" cy="1511152"/>
                <a:chOff x="0" y="0"/>
                <a:chExt cx="678098" cy="1511151"/>
              </a:xfrm>
            </p:grpSpPr>
            <p:sp>
              <p:nvSpPr>
                <p:cNvPr id="211" name="Figura"/>
                <p:cNvSpPr/>
                <p:nvPr/>
              </p:nvSpPr>
              <p:spPr>
                <a:xfrm>
                  <a:off x="12700" y="927100"/>
                  <a:ext cx="665399" cy="58405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21600"/>
                      </a:move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21600"/>
                      </a:lnTo>
                      <a:cubicBezTo>
                        <a:pt x="21600" y="21600"/>
                        <a:pt x="0" y="21600"/>
                        <a:pt x="0" y="21600"/>
                      </a:cubicBezTo>
                      <a:close/>
                    </a:path>
                  </a:pathLst>
                </a:custGeom>
                <a:blipFill rotWithShape="1">
                  <a:blip r:embed="rId6"/>
                  <a:srcRect l="0" t="0" r="0" b="0"/>
                  <a:tile tx="0" ty="0" sx="100000" sy="100000" flip="none" algn="tl"/>
                </a:blipFill>
                <a:ln w="25400" cap="flat">
                  <a:solidFill>
                    <a:srgbClr val="E4B34F"/>
                  </a:solidFill>
                  <a:prstDash val="solid"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12" name="Figura"/>
                <p:cNvSpPr/>
                <p:nvPr/>
              </p:nvSpPr>
              <p:spPr>
                <a:xfrm>
                  <a:off x="63500" y="977900"/>
                  <a:ext cx="558800" cy="48260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4891"/>
                      </a:moveTo>
                      <a:lnTo>
                        <a:pt x="21600" y="0"/>
                      </a:lnTo>
                      <a:lnTo>
                        <a:pt x="19643" y="0"/>
                      </a:lnTo>
                      <a:lnTo>
                        <a:pt x="19643" y="4891"/>
                      </a:lnTo>
                      <a:cubicBezTo>
                        <a:pt x="19643" y="4891"/>
                        <a:pt x="21600" y="4891"/>
                        <a:pt x="21600" y="4891"/>
                      </a:cubicBezTo>
                      <a:close/>
                      <a:moveTo>
                        <a:pt x="16689" y="4891"/>
                      </a:moveTo>
                      <a:lnTo>
                        <a:pt x="16689" y="0"/>
                      </a:lnTo>
                      <a:lnTo>
                        <a:pt x="14732" y="0"/>
                      </a:lnTo>
                      <a:lnTo>
                        <a:pt x="14732" y="4891"/>
                      </a:lnTo>
                      <a:cubicBezTo>
                        <a:pt x="14732" y="4891"/>
                        <a:pt x="16689" y="4891"/>
                        <a:pt x="16689" y="4891"/>
                      </a:cubicBezTo>
                      <a:close/>
                      <a:moveTo>
                        <a:pt x="11779" y="4891"/>
                      </a:moveTo>
                      <a:lnTo>
                        <a:pt x="11779" y="0"/>
                      </a:lnTo>
                      <a:lnTo>
                        <a:pt x="9821" y="0"/>
                      </a:lnTo>
                      <a:lnTo>
                        <a:pt x="9821" y="4891"/>
                      </a:lnTo>
                      <a:cubicBezTo>
                        <a:pt x="9821" y="4891"/>
                        <a:pt x="11779" y="4891"/>
                        <a:pt x="11779" y="4891"/>
                      </a:cubicBezTo>
                      <a:close/>
                      <a:moveTo>
                        <a:pt x="6868" y="4891"/>
                      </a:moveTo>
                      <a:lnTo>
                        <a:pt x="6868" y="0"/>
                      </a:lnTo>
                      <a:lnTo>
                        <a:pt x="4911" y="0"/>
                      </a:lnTo>
                      <a:lnTo>
                        <a:pt x="4911" y="4891"/>
                      </a:lnTo>
                      <a:cubicBezTo>
                        <a:pt x="4911" y="4891"/>
                        <a:pt x="6868" y="4891"/>
                        <a:pt x="6868" y="4891"/>
                      </a:cubicBezTo>
                      <a:close/>
                      <a:moveTo>
                        <a:pt x="21600" y="13245"/>
                      </a:moveTo>
                      <a:lnTo>
                        <a:pt x="21600" y="8355"/>
                      </a:lnTo>
                      <a:lnTo>
                        <a:pt x="19643" y="8355"/>
                      </a:lnTo>
                      <a:lnTo>
                        <a:pt x="19643" y="13245"/>
                      </a:lnTo>
                      <a:cubicBezTo>
                        <a:pt x="19643" y="13245"/>
                        <a:pt x="21600" y="13245"/>
                        <a:pt x="21600" y="13245"/>
                      </a:cubicBezTo>
                      <a:close/>
                      <a:moveTo>
                        <a:pt x="16689" y="13245"/>
                      </a:moveTo>
                      <a:lnTo>
                        <a:pt x="16689" y="8355"/>
                      </a:lnTo>
                      <a:lnTo>
                        <a:pt x="14732" y="8355"/>
                      </a:lnTo>
                      <a:lnTo>
                        <a:pt x="14732" y="13245"/>
                      </a:lnTo>
                      <a:cubicBezTo>
                        <a:pt x="14732" y="13245"/>
                        <a:pt x="16689" y="13245"/>
                        <a:pt x="16689" y="13245"/>
                      </a:cubicBezTo>
                      <a:close/>
                      <a:moveTo>
                        <a:pt x="11779" y="13245"/>
                      </a:moveTo>
                      <a:lnTo>
                        <a:pt x="11779" y="8355"/>
                      </a:lnTo>
                      <a:lnTo>
                        <a:pt x="9821" y="8355"/>
                      </a:lnTo>
                      <a:lnTo>
                        <a:pt x="9821" y="13245"/>
                      </a:lnTo>
                      <a:cubicBezTo>
                        <a:pt x="9821" y="13245"/>
                        <a:pt x="11779" y="13245"/>
                        <a:pt x="11779" y="13245"/>
                      </a:cubicBezTo>
                      <a:close/>
                      <a:moveTo>
                        <a:pt x="6868" y="13245"/>
                      </a:moveTo>
                      <a:lnTo>
                        <a:pt x="6868" y="8355"/>
                      </a:lnTo>
                      <a:lnTo>
                        <a:pt x="4911" y="8355"/>
                      </a:lnTo>
                      <a:lnTo>
                        <a:pt x="4911" y="13245"/>
                      </a:lnTo>
                      <a:cubicBezTo>
                        <a:pt x="4911" y="13245"/>
                        <a:pt x="6868" y="13245"/>
                        <a:pt x="6868" y="13245"/>
                      </a:cubicBezTo>
                      <a:close/>
                      <a:moveTo>
                        <a:pt x="21600" y="21600"/>
                      </a:moveTo>
                      <a:lnTo>
                        <a:pt x="21600" y="16709"/>
                      </a:lnTo>
                      <a:lnTo>
                        <a:pt x="19643" y="16709"/>
                      </a:lnTo>
                      <a:lnTo>
                        <a:pt x="19643" y="21600"/>
                      </a:lnTo>
                      <a:cubicBezTo>
                        <a:pt x="19643" y="21600"/>
                        <a:pt x="21600" y="21600"/>
                        <a:pt x="21600" y="21600"/>
                      </a:cubicBezTo>
                      <a:close/>
                      <a:moveTo>
                        <a:pt x="16689" y="21600"/>
                      </a:moveTo>
                      <a:lnTo>
                        <a:pt x="16689" y="16709"/>
                      </a:lnTo>
                      <a:lnTo>
                        <a:pt x="14732" y="16709"/>
                      </a:lnTo>
                      <a:lnTo>
                        <a:pt x="14732" y="21600"/>
                      </a:lnTo>
                      <a:cubicBezTo>
                        <a:pt x="14732" y="21600"/>
                        <a:pt x="16689" y="21600"/>
                        <a:pt x="16689" y="21600"/>
                      </a:cubicBezTo>
                      <a:close/>
                      <a:moveTo>
                        <a:pt x="11779" y="21600"/>
                      </a:moveTo>
                      <a:lnTo>
                        <a:pt x="11779" y="16709"/>
                      </a:lnTo>
                      <a:lnTo>
                        <a:pt x="9821" y="16709"/>
                      </a:lnTo>
                      <a:lnTo>
                        <a:pt x="9821" y="21600"/>
                      </a:lnTo>
                      <a:cubicBezTo>
                        <a:pt x="9821" y="21600"/>
                        <a:pt x="11779" y="21600"/>
                        <a:pt x="11779" y="21600"/>
                      </a:cubicBezTo>
                      <a:close/>
                      <a:moveTo>
                        <a:pt x="6868" y="21600"/>
                      </a:moveTo>
                      <a:lnTo>
                        <a:pt x="6868" y="16709"/>
                      </a:lnTo>
                      <a:lnTo>
                        <a:pt x="4911" y="16709"/>
                      </a:lnTo>
                      <a:lnTo>
                        <a:pt x="4911" y="21600"/>
                      </a:lnTo>
                      <a:cubicBezTo>
                        <a:pt x="4911" y="21600"/>
                        <a:pt x="6868" y="21600"/>
                        <a:pt x="6868" y="21600"/>
                      </a:cubicBezTo>
                      <a:close/>
                      <a:moveTo>
                        <a:pt x="1957" y="21600"/>
                      </a:moveTo>
                      <a:lnTo>
                        <a:pt x="1957" y="16709"/>
                      </a:lnTo>
                      <a:lnTo>
                        <a:pt x="0" y="16709"/>
                      </a:lnTo>
                      <a:lnTo>
                        <a:pt x="0" y="21600"/>
                      </a:lnTo>
                      <a:cubicBezTo>
                        <a:pt x="0" y="21600"/>
                        <a:pt x="1957" y="21600"/>
                        <a:pt x="1957" y="21600"/>
                      </a:cubicBezTo>
                      <a:close/>
                      <a:moveTo>
                        <a:pt x="1957" y="13245"/>
                      </a:moveTo>
                      <a:lnTo>
                        <a:pt x="1957" y="8355"/>
                      </a:lnTo>
                      <a:lnTo>
                        <a:pt x="0" y="8355"/>
                      </a:lnTo>
                      <a:lnTo>
                        <a:pt x="0" y="13245"/>
                      </a:lnTo>
                      <a:cubicBezTo>
                        <a:pt x="0" y="13245"/>
                        <a:pt x="1957" y="13245"/>
                        <a:pt x="1957" y="13245"/>
                      </a:cubicBezTo>
                      <a:close/>
                      <a:moveTo>
                        <a:pt x="0" y="4891"/>
                      </a:moveTo>
                      <a:lnTo>
                        <a:pt x="0" y="0"/>
                      </a:lnTo>
                      <a:lnTo>
                        <a:pt x="1957" y="0"/>
                      </a:lnTo>
                      <a:lnTo>
                        <a:pt x="1957" y="4891"/>
                      </a:lnTo>
                      <a:cubicBezTo>
                        <a:pt x="1957" y="4891"/>
                        <a:pt x="0" y="4891"/>
                        <a:pt x="0" y="4891"/>
                      </a:cubicBezTo>
                      <a:close/>
                    </a:path>
                  </a:pathLst>
                </a:custGeom>
                <a:blipFill rotWithShape="1">
                  <a:blip r:embed="rId2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13" name="Círculo"/>
                <p:cNvSpPr/>
                <p:nvPr/>
              </p:nvSpPr>
              <p:spPr>
                <a:xfrm>
                  <a:off x="0" y="0"/>
                  <a:ext cx="673387" cy="673397"/>
                </a:xfrm>
                <a:prstGeom prst="ellipse">
                  <a:avLst/>
                </a:prstGeom>
                <a:blipFill rotWithShape="1">
                  <a:blip r:embed="rId9"/>
                  <a:srcRect l="0" t="0" r="0" b="0"/>
                  <a:tile tx="0" ty="0" sx="100000" sy="100000" flip="none" algn="tl"/>
                </a:blipFill>
                <a:ln w="25400" cap="flat">
                  <a:solidFill>
                    <a:srgbClr val="C0C0C0"/>
                  </a:solidFill>
                  <a:prstDash val="solid"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14" name="Círculo"/>
                <p:cNvSpPr/>
                <p:nvPr/>
              </p:nvSpPr>
              <p:spPr>
                <a:xfrm>
                  <a:off x="101600" y="101600"/>
                  <a:ext cx="475940" cy="475954"/>
                </a:xfrm>
                <a:prstGeom prst="ellipse">
                  <a:avLst/>
                </a:prstGeom>
                <a:blipFill rotWithShape="1">
                  <a:blip r:embed="rId11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15" name="Figura"/>
                <p:cNvSpPr/>
                <p:nvPr/>
              </p:nvSpPr>
              <p:spPr>
                <a:xfrm>
                  <a:off x="177800" y="749300"/>
                  <a:ext cx="323975" cy="5035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10801"/>
                      </a:moveTo>
                      <a:cubicBezTo>
                        <a:pt x="21600" y="4878"/>
                        <a:pt x="20858" y="80"/>
                        <a:pt x="19940" y="13"/>
                      </a:cubicBezTo>
                      <a:lnTo>
                        <a:pt x="19940" y="0"/>
                      </a:lnTo>
                      <a:lnTo>
                        <a:pt x="1757" y="0"/>
                      </a:lnTo>
                      <a:lnTo>
                        <a:pt x="1757" y="51"/>
                      </a:lnTo>
                      <a:cubicBezTo>
                        <a:pt x="1731" y="43"/>
                        <a:pt x="1706" y="0"/>
                        <a:pt x="1679" y="0"/>
                      </a:cubicBezTo>
                      <a:cubicBezTo>
                        <a:pt x="752" y="0"/>
                        <a:pt x="0" y="4836"/>
                        <a:pt x="0" y="10801"/>
                      </a:cubicBezTo>
                      <a:cubicBezTo>
                        <a:pt x="0" y="16765"/>
                        <a:pt x="752" y="21600"/>
                        <a:pt x="1679" y="21600"/>
                      </a:cubicBezTo>
                      <a:cubicBezTo>
                        <a:pt x="1706" y="21600"/>
                        <a:pt x="1731" y="21557"/>
                        <a:pt x="1757" y="21549"/>
                      </a:cubicBezTo>
                      <a:lnTo>
                        <a:pt x="1757" y="21600"/>
                      </a:lnTo>
                      <a:lnTo>
                        <a:pt x="19940" y="21600"/>
                      </a:lnTo>
                      <a:lnTo>
                        <a:pt x="19940" y="21587"/>
                      </a:lnTo>
                      <a:cubicBezTo>
                        <a:pt x="20858" y="21520"/>
                        <a:pt x="21600" y="16722"/>
                        <a:pt x="21600" y="10801"/>
                      </a:cubicBezTo>
                      <a:close/>
                    </a:path>
                  </a:pathLst>
                </a:custGeom>
                <a:blipFill rotWithShape="1">
                  <a:blip r:embed="rId2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16" name="Figura"/>
                <p:cNvSpPr/>
                <p:nvPr/>
              </p:nvSpPr>
              <p:spPr>
                <a:xfrm>
                  <a:off x="215900" y="292100"/>
                  <a:ext cx="318195" cy="25940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3751"/>
                      </a:moveTo>
                      <a:lnTo>
                        <a:pt x="17008" y="2693"/>
                      </a:lnTo>
                      <a:lnTo>
                        <a:pt x="11355" y="2693"/>
                      </a:lnTo>
                      <a:cubicBezTo>
                        <a:pt x="10983" y="1137"/>
                        <a:pt x="9810" y="0"/>
                        <a:pt x="8421" y="0"/>
                      </a:cubicBezTo>
                      <a:cubicBezTo>
                        <a:pt x="6732" y="0"/>
                        <a:pt x="5363" y="1679"/>
                        <a:pt x="5363" y="3751"/>
                      </a:cubicBezTo>
                      <a:cubicBezTo>
                        <a:pt x="5363" y="4892"/>
                        <a:pt x="5778" y="5913"/>
                        <a:pt x="6433" y="6601"/>
                      </a:cubicBezTo>
                      <a:lnTo>
                        <a:pt x="1614" y="16311"/>
                      </a:lnTo>
                      <a:lnTo>
                        <a:pt x="0" y="21600"/>
                      </a:lnTo>
                      <a:lnTo>
                        <a:pt x="3124" y="17337"/>
                      </a:lnTo>
                      <a:lnTo>
                        <a:pt x="8022" y="7470"/>
                      </a:lnTo>
                      <a:cubicBezTo>
                        <a:pt x="8152" y="7491"/>
                        <a:pt x="8285" y="7502"/>
                        <a:pt x="8421" y="7502"/>
                      </a:cubicBezTo>
                      <a:cubicBezTo>
                        <a:pt x="9810" y="7502"/>
                        <a:pt x="10983" y="6365"/>
                        <a:pt x="11355" y="4808"/>
                      </a:cubicBezTo>
                      <a:lnTo>
                        <a:pt x="17079" y="4808"/>
                      </a:lnTo>
                      <a:cubicBezTo>
                        <a:pt x="17079" y="4808"/>
                        <a:pt x="21600" y="3751"/>
                        <a:pt x="21600" y="3751"/>
                      </a:cubicBezTo>
                      <a:close/>
                    </a:path>
                  </a:pathLst>
                </a:custGeom>
                <a:solidFill>
                  <a:srgbClr val="717171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</p:grpSp>
        </p:grpSp>
      </p:grpSp>
      <p:grpSp>
        <p:nvGrpSpPr>
          <p:cNvPr id="243" name="Grupo"/>
          <p:cNvGrpSpPr/>
          <p:nvPr/>
        </p:nvGrpSpPr>
        <p:grpSpPr>
          <a:xfrm>
            <a:off x="6083300" y="20115657"/>
            <a:ext cx="6159501" cy="3573223"/>
            <a:chOff x="0" y="0"/>
            <a:chExt cx="6159500" cy="3573222"/>
          </a:xfrm>
        </p:grpSpPr>
        <p:grpSp>
          <p:nvGrpSpPr>
            <p:cNvPr id="241" name="Grupo"/>
            <p:cNvGrpSpPr/>
            <p:nvPr/>
          </p:nvGrpSpPr>
          <p:grpSpPr>
            <a:xfrm>
              <a:off x="0" y="1141"/>
              <a:ext cx="6159501" cy="3572082"/>
              <a:chOff x="0" y="0"/>
              <a:chExt cx="6159500" cy="3572080"/>
            </a:xfrm>
          </p:grpSpPr>
          <p:grpSp>
            <p:nvGrpSpPr>
              <p:cNvPr id="222" name="Grupo"/>
              <p:cNvGrpSpPr/>
              <p:nvPr/>
            </p:nvGrpSpPr>
            <p:grpSpPr>
              <a:xfrm>
                <a:off x="59045" y="880609"/>
                <a:ext cx="1620605" cy="1929404"/>
                <a:chOff x="0" y="0"/>
                <a:chExt cx="1620603" cy="1929402"/>
              </a:xfrm>
            </p:grpSpPr>
            <p:sp>
              <p:nvSpPr>
                <p:cNvPr id="220" name="Figura"/>
                <p:cNvSpPr/>
                <p:nvPr/>
              </p:nvSpPr>
              <p:spPr>
                <a:xfrm flipH="1">
                  <a:off x="0" y="0"/>
                  <a:ext cx="1620604" cy="192940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16683"/>
                      </a:moveTo>
                      <a:lnTo>
                        <a:pt x="21600" y="21600"/>
                      </a:lnTo>
                      <a:lnTo>
                        <a:pt x="0" y="21600"/>
                      </a:lnTo>
                      <a:lnTo>
                        <a:pt x="0" y="0"/>
                      </a:lnTo>
                      <a:cubicBezTo>
                        <a:pt x="0" y="0"/>
                        <a:pt x="2652" y="0"/>
                        <a:pt x="8502" y="0"/>
                      </a:cubicBezTo>
                      <a:lnTo>
                        <a:pt x="14202" y="0"/>
                      </a:lnTo>
                      <a:cubicBezTo>
                        <a:pt x="15837" y="0"/>
                        <a:pt x="17115" y="1024"/>
                        <a:pt x="18114" y="2562"/>
                      </a:cubicBezTo>
                      <a:cubicBezTo>
                        <a:pt x="19506" y="4708"/>
                        <a:pt x="20355" y="7860"/>
                        <a:pt x="20865" y="10639"/>
                      </a:cubicBezTo>
                      <a:cubicBezTo>
                        <a:pt x="20898" y="10815"/>
                        <a:pt x="20928" y="10992"/>
                        <a:pt x="20958" y="11166"/>
                      </a:cubicBezTo>
                      <a:cubicBezTo>
                        <a:pt x="21483" y="14212"/>
                        <a:pt x="21600" y="16683"/>
                        <a:pt x="21600" y="16683"/>
                      </a:cubicBezTo>
                      <a:close/>
                    </a:path>
                  </a:pathLst>
                </a:custGeom>
                <a:blipFill rotWithShape="1">
                  <a:blip r:embed="rId6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21" name="Figura"/>
                <p:cNvSpPr/>
                <p:nvPr/>
              </p:nvSpPr>
              <p:spPr>
                <a:xfrm flipH="1">
                  <a:off x="157674" y="127984"/>
                  <a:ext cx="1059714" cy="99736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21600"/>
                      </a:moveTo>
                      <a:lnTo>
                        <a:pt x="1275" y="21600"/>
                      </a:lnTo>
                      <a:cubicBezTo>
                        <a:pt x="574" y="21600"/>
                        <a:pt x="0" y="20990"/>
                        <a:pt x="0" y="20244"/>
                      </a:cubicBezTo>
                      <a:lnTo>
                        <a:pt x="0" y="1356"/>
                      </a:lnTo>
                      <a:cubicBezTo>
                        <a:pt x="0" y="610"/>
                        <a:pt x="574" y="0"/>
                        <a:pt x="1275" y="0"/>
                      </a:cubicBezTo>
                      <a:lnTo>
                        <a:pt x="11268" y="0"/>
                      </a:lnTo>
                      <a:cubicBezTo>
                        <a:pt x="13768" y="0"/>
                        <a:pt x="15723" y="1981"/>
                        <a:pt x="17251" y="4956"/>
                      </a:cubicBezTo>
                      <a:cubicBezTo>
                        <a:pt x="18113" y="6639"/>
                        <a:pt x="18842" y="8649"/>
                        <a:pt x="19458" y="10800"/>
                      </a:cubicBezTo>
                      <a:cubicBezTo>
                        <a:pt x="20347" y="13941"/>
                        <a:pt x="20994" y="17390"/>
                        <a:pt x="21458" y="20581"/>
                      </a:cubicBezTo>
                      <a:cubicBezTo>
                        <a:pt x="21508" y="20922"/>
                        <a:pt x="21554" y="21263"/>
                        <a:pt x="21600" y="21600"/>
                      </a:cubicBezTo>
                      <a:close/>
                    </a:path>
                  </a:pathLst>
                </a:custGeom>
                <a:blipFill rotWithShape="1">
                  <a:blip r:embed="rId9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</p:grpSp>
          <p:grpSp>
            <p:nvGrpSpPr>
              <p:cNvPr id="228" name="Grupo"/>
              <p:cNvGrpSpPr/>
              <p:nvPr/>
            </p:nvGrpSpPr>
            <p:grpSpPr>
              <a:xfrm>
                <a:off x="1663700" y="0"/>
                <a:ext cx="4495801" cy="2597611"/>
                <a:chOff x="0" y="0"/>
                <a:chExt cx="4495800" cy="2597610"/>
              </a:xfrm>
            </p:grpSpPr>
            <p:sp>
              <p:nvSpPr>
                <p:cNvPr id="223" name="Figura"/>
                <p:cNvSpPr/>
                <p:nvPr/>
              </p:nvSpPr>
              <p:spPr>
                <a:xfrm>
                  <a:off x="0" y="0"/>
                  <a:ext cx="4493916" cy="259680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936"/>
                      </a:moveTo>
                      <a:lnTo>
                        <a:pt x="21600" y="20664"/>
                      </a:lnTo>
                      <a:cubicBezTo>
                        <a:pt x="21600" y="21178"/>
                        <a:pt x="21357" y="21600"/>
                        <a:pt x="21060" y="21600"/>
                      </a:cubicBezTo>
                      <a:lnTo>
                        <a:pt x="540" y="21600"/>
                      </a:lnTo>
                      <a:cubicBezTo>
                        <a:pt x="478" y="21600"/>
                        <a:pt x="417" y="21581"/>
                        <a:pt x="361" y="21546"/>
                      </a:cubicBezTo>
                      <a:cubicBezTo>
                        <a:pt x="286" y="21500"/>
                        <a:pt x="220" y="21428"/>
                        <a:pt x="164" y="21334"/>
                      </a:cubicBezTo>
                      <a:cubicBezTo>
                        <a:pt x="100" y="21225"/>
                        <a:pt x="50" y="21090"/>
                        <a:pt x="24" y="20937"/>
                      </a:cubicBezTo>
                      <a:cubicBezTo>
                        <a:pt x="8" y="20851"/>
                        <a:pt x="0" y="20759"/>
                        <a:pt x="0" y="20664"/>
                      </a:cubicBezTo>
                      <a:lnTo>
                        <a:pt x="0" y="936"/>
                      </a:lnTo>
                      <a:cubicBezTo>
                        <a:pt x="0" y="422"/>
                        <a:pt x="243" y="0"/>
                        <a:pt x="540" y="0"/>
                      </a:cubicBezTo>
                      <a:lnTo>
                        <a:pt x="21060" y="0"/>
                      </a:lnTo>
                      <a:cubicBezTo>
                        <a:pt x="21357" y="0"/>
                        <a:pt x="21600" y="422"/>
                        <a:pt x="21600" y="936"/>
                      </a:cubicBezTo>
                      <a:close/>
                    </a:path>
                  </a:pathLst>
                </a:custGeom>
                <a:blipFill rotWithShape="1">
                  <a:blip r:embed="rId4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24" name="Figura"/>
                <p:cNvSpPr/>
                <p:nvPr/>
              </p:nvSpPr>
              <p:spPr>
                <a:xfrm>
                  <a:off x="0" y="0"/>
                  <a:ext cx="3809553" cy="102809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0"/>
                      </a:moveTo>
                      <a:lnTo>
                        <a:pt x="0" y="21600"/>
                      </a:lnTo>
                      <a:lnTo>
                        <a:pt x="0" y="18676"/>
                      </a:lnTo>
                      <a:lnTo>
                        <a:pt x="18673" y="0"/>
                      </a:lnTo>
                      <a:cubicBezTo>
                        <a:pt x="18673" y="0"/>
                        <a:pt x="21600" y="0"/>
                        <a:pt x="21600" y="0"/>
                      </a:cubicBezTo>
                      <a:close/>
                    </a:path>
                  </a:pathLst>
                </a:custGeom>
                <a:blipFill rotWithShape="1">
                  <a:blip r:embed="rId6">
                    <a:alphaModFix amt="60000"/>
                  </a:blip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25" name="Figura"/>
                <p:cNvSpPr/>
                <p:nvPr/>
              </p:nvSpPr>
              <p:spPr>
                <a:xfrm>
                  <a:off x="0" y="0"/>
                  <a:ext cx="4203700" cy="114615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20551"/>
                      </a:moveTo>
                      <a:lnTo>
                        <a:pt x="20686" y="0"/>
                      </a:lnTo>
                      <a:lnTo>
                        <a:pt x="21600" y="0"/>
                      </a:lnTo>
                      <a:lnTo>
                        <a:pt x="0" y="21600"/>
                      </a:lnTo>
                      <a:lnTo>
                        <a:pt x="0" y="20551"/>
                      </a:lnTo>
                      <a:close/>
                    </a:path>
                  </a:pathLst>
                </a:custGeom>
                <a:blipFill rotWithShape="1">
                  <a:blip r:embed="rId6">
                    <a:alphaModFix amt="60000"/>
                  </a:blip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26" name="Figura"/>
                <p:cNvSpPr/>
                <p:nvPr/>
              </p:nvSpPr>
              <p:spPr>
                <a:xfrm>
                  <a:off x="645504" y="1559966"/>
                  <a:ext cx="3844781" cy="103764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0"/>
                      </a:moveTo>
                      <a:lnTo>
                        <a:pt x="21600" y="2900"/>
                      </a:lnTo>
                      <a:lnTo>
                        <a:pt x="2900" y="21600"/>
                      </a:lnTo>
                      <a:lnTo>
                        <a:pt x="0" y="21600"/>
                      </a:lnTo>
                      <a:cubicBezTo>
                        <a:pt x="0" y="21600"/>
                        <a:pt x="21600" y="0"/>
                        <a:pt x="21600" y="0"/>
                      </a:cubicBezTo>
                      <a:close/>
                    </a:path>
                  </a:pathLst>
                </a:custGeom>
                <a:blipFill rotWithShape="1">
                  <a:blip r:embed="rId6">
                    <a:alphaModFix amt="60000"/>
                  </a:blip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27" name="Figura"/>
                <p:cNvSpPr/>
                <p:nvPr/>
              </p:nvSpPr>
              <p:spPr>
                <a:xfrm>
                  <a:off x="254000" y="1441180"/>
                  <a:ext cx="4241801" cy="114962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993" y="21600"/>
                      </a:moveTo>
                      <a:lnTo>
                        <a:pt x="21600" y="1046"/>
                      </a:lnTo>
                      <a:lnTo>
                        <a:pt x="21600" y="0"/>
                      </a:lnTo>
                      <a:lnTo>
                        <a:pt x="0" y="21600"/>
                      </a:lnTo>
                      <a:lnTo>
                        <a:pt x="993" y="21600"/>
                      </a:lnTo>
                      <a:close/>
                    </a:path>
                  </a:pathLst>
                </a:custGeom>
                <a:blipFill rotWithShape="1">
                  <a:blip r:embed="rId6">
                    <a:alphaModFix amt="60000"/>
                  </a:blip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</p:grpSp>
          <p:grpSp>
            <p:nvGrpSpPr>
              <p:cNvPr id="232" name="Grupo"/>
              <p:cNvGrpSpPr/>
              <p:nvPr/>
            </p:nvGrpSpPr>
            <p:grpSpPr>
              <a:xfrm>
                <a:off x="0" y="2414483"/>
                <a:ext cx="6046698" cy="765816"/>
                <a:chOff x="0" y="0"/>
                <a:chExt cx="6046697" cy="765815"/>
              </a:xfrm>
            </p:grpSpPr>
            <p:sp>
              <p:nvSpPr>
                <p:cNvPr id="229" name="Figura"/>
                <p:cNvSpPr/>
                <p:nvPr/>
              </p:nvSpPr>
              <p:spPr>
                <a:xfrm flipH="1">
                  <a:off x="1408" y="0"/>
                  <a:ext cx="6045290" cy="76581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439" y="10374"/>
                      </a:moveTo>
                      <a:lnTo>
                        <a:pt x="18954" y="10374"/>
                      </a:lnTo>
                      <a:cubicBezTo>
                        <a:pt x="18559" y="4226"/>
                        <a:pt x="17751" y="0"/>
                        <a:pt x="16820" y="0"/>
                      </a:cubicBezTo>
                      <a:cubicBezTo>
                        <a:pt x="16191" y="0"/>
                        <a:pt x="15617" y="1931"/>
                        <a:pt x="15189" y="5082"/>
                      </a:cubicBezTo>
                      <a:lnTo>
                        <a:pt x="5258" y="5082"/>
                      </a:lnTo>
                      <a:cubicBezTo>
                        <a:pt x="4831" y="1933"/>
                        <a:pt x="4258" y="0"/>
                        <a:pt x="3629" y="0"/>
                      </a:cubicBezTo>
                      <a:cubicBezTo>
                        <a:pt x="2999" y="0"/>
                        <a:pt x="2426" y="1933"/>
                        <a:pt x="1999" y="5082"/>
                      </a:cubicBezTo>
                      <a:lnTo>
                        <a:pt x="402" y="5082"/>
                      </a:lnTo>
                      <a:cubicBezTo>
                        <a:pt x="181" y="5082"/>
                        <a:pt x="0" y="5082"/>
                        <a:pt x="0" y="5082"/>
                      </a:cubicBezTo>
                      <a:lnTo>
                        <a:pt x="0" y="15037"/>
                      </a:lnTo>
                      <a:cubicBezTo>
                        <a:pt x="0" y="16784"/>
                        <a:pt x="181" y="18214"/>
                        <a:pt x="402" y="18214"/>
                      </a:cubicBezTo>
                      <a:lnTo>
                        <a:pt x="1239" y="18214"/>
                      </a:lnTo>
                      <a:lnTo>
                        <a:pt x="6019" y="18214"/>
                      </a:lnTo>
                      <a:lnTo>
                        <a:pt x="14429" y="18214"/>
                      </a:lnTo>
                      <a:lnTo>
                        <a:pt x="15193" y="18214"/>
                      </a:lnTo>
                      <a:lnTo>
                        <a:pt x="17552" y="18214"/>
                      </a:lnTo>
                      <a:lnTo>
                        <a:pt x="17552" y="20329"/>
                      </a:lnTo>
                      <a:cubicBezTo>
                        <a:pt x="17552" y="21028"/>
                        <a:pt x="17624" y="21600"/>
                        <a:pt x="17713" y="21600"/>
                      </a:cubicBezTo>
                      <a:lnTo>
                        <a:pt x="21439" y="21600"/>
                      </a:lnTo>
                      <a:cubicBezTo>
                        <a:pt x="21528" y="21600"/>
                        <a:pt x="21600" y="21028"/>
                        <a:pt x="21600" y="20329"/>
                      </a:cubicBezTo>
                      <a:lnTo>
                        <a:pt x="21600" y="11645"/>
                      </a:lnTo>
                      <a:cubicBezTo>
                        <a:pt x="21600" y="10946"/>
                        <a:pt x="21528" y="10374"/>
                        <a:pt x="21439" y="10374"/>
                      </a:cubicBezTo>
                      <a:close/>
                    </a:path>
                  </a:pathLst>
                </a:custGeom>
                <a:blipFill rotWithShape="1">
                  <a:blip r:embed="rId2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30" name="Figura"/>
                <p:cNvSpPr/>
                <p:nvPr/>
              </p:nvSpPr>
              <p:spPr>
                <a:xfrm flipH="1">
                  <a:off x="0" y="499239"/>
                  <a:ext cx="148791" cy="10699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636"/>
                      </a:moveTo>
                      <a:lnTo>
                        <a:pt x="21600" y="20964"/>
                      </a:lnTo>
                      <a:cubicBezTo>
                        <a:pt x="20850" y="21373"/>
                        <a:pt x="20065" y="21600"/>
                        <a:pt x="19217" y="21600"/>
                      </a:cubicBezTo>
                      <a:lnTo>
                        <a:pt x="6536" y="21600"/>
                      </a:lnTo>
                      <a:cubicBezTo>
                        <a:pt x="2942" y="21600"/>
                        <a:pt x="0" y="17507"/>
                        <a:pt x="0" y="12504"/>
                      </a:cubicBezTo>
                      <a:lnTo>
                        <a:pt x="0" y="9096"/>
                      </a:lnTo>
                      <a:cubicBezTo>
                        <a:pt x="0" y="4095"/>
                        <a:pt x="2942" y="0"/>
                        <a:pt x="6536" y="0"/>
                      </a:cubicBezTo>
                      <a:lnTo>
                        <a:pt x="19217" y="0"/>
                      </a:lnTo>
                      <a:cubicBezTo>
                        <a:pt x="20065" y="0"/>
                        <a:pt x="20850" y="227"/>
                        <a:pt x="21600" y="636"/>
                      </a:cubicBezTo>
                      <a:close/>
                    </a:path>
                  </a:pathLst>
                </a:custGeom>
                <a:blipFill rotWithShape="1">
                  <a:blip r:embed="rId6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31" name="Figura"/>
                <p:cNvSpPr/>
                <p:nvPr/>
              </p:nvSpPr>
              <p:spPr>
                <a:xfrm flipH="1">
                  <a:off x="2344334" y="107038"/>
                  <a:ext cx="969943" cy="59194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20252"/>
                      </a:moveTo>
                      <a:cubicBezTo>
                        <a:pt x="21600" y="20994"/>
                        <a:pt x="21231" y="21600"/>
                        <a:pt x="20780" y="21600"/>
                      </a:cubicBezTo>
                      <a:lnTo>
                        <a:pt x="820" y="21600"/>
                      </a:lnTo>
                      <a:cubicBezTo>
                        <a:pt x="369" y="21600"/>
                        <a:pt x="0" y="20994"/>
                        <a:pt x="0" y="20252"/>
                      </a:cubicBezTo>
                      <a:lnTo>
                        <a:pt x="0" y="1348"/>
                      </a:lnTo>
                      <a:cubicBezTo>
                        <a:pt x="0" y="606"/>
                        <a:pt x="369" y="0"/>
                        <a:pt x="820" y="0"/>
                      </a:cubicBezTo>
                      <a:lnTo>
                        <a:pt x="20780" y="0"/>
                      </a:lnTo>
                      <a:cubicBezTo>
                        <a:pt x="21231" y="0"/>
                        <a:pt x="21600" y="606"/>
                        <a:pt x="21600" y="1348"/>
                      </a:cubicBezTo>
                      <a:cubicBezTo>
                        <a:pt x="21600" y="1348"/>
                        <a:pt x="21600" y="20252"/>
                        <a:pt x="21600" y="20252"/>
                      </a:cubicBezTo>
                      <a:close/>
                    </a:path>
                  </a:pathLst>
                </a:custGeom>
                <a:blipFill rotWithShape="1">
                  <a:blip r:embed="rId7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</p:grpSp>
          <p:grpSp>
            <p:nvGrpSpPr>
              <p:cNvPr id="236" name="Grupo"/>
              <p:cNvGrpSpPr/>
              <p:nvPr/>
            </p:nvGrpSpPr>
            <p:grpSpPr>
              <a:xfrm>
                <a:off x="4541349" y="2592296"/>
                <a:ext cx="979117" cy="979785"/>
                <a:chOff x="0" y="0"/>
                <a:chExt cx="979115" cy="979784"/>
              </a:xfrm>
            </p:grpSpPr>
            <p:sp>
              <p:nvSpPr>
                <p:cNvPr id="233" name="Círculo"/>
                <p:cNvSpPr/>
                <p:nvPr/>
              </p:nvSpPr>
              <p:spPr>
                <a:xfrm flipH="1">
                  <a:off x="0" y="0"/>
                  <a:ext cx="979116" cy="979785"/>
                </a:xfrm>
                <a:prstGeom prst="ellipse">
                  <a:avLst/>
                </a:prstGeom>
                <a:blipFill rotWithShape="1">
                  <a:blip r:embed="rId7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34" name="Figura"/>
                <p:cNvSpPr/>
                <p:nvPr/>
              </p:nvSpPr>
              <p:spPr>
                <a:xfrm flipH="1">
                  <a:off x="175616" y="184650"/>
                  <a:ext cx="618976" cy="61940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0800" y="21600"/>
                      </a:moveTo>
                      <a:cubicBezTo>
                        <a:pt x="4845" y="21600"/>
                        <a:pt x="0" y="16755"/>
                        <a:pt x="0" y="10800"/>
                      </a:cubicBezTo>
                      <a:cubicBezTo>
                        <a:pt x="0" y="4845"/>
                        <a:pt x="4845" y="0"/>
                        <a:pt x="10800" y="0"/>
                      </a:cubicBezTo>
                      <a:cubicBezTo>
                        <a:pt x="16755" y="0"/>
                        <a:pt x="21600" y="4845"/>
                        <a:pt x="21600" y="10800"/>
                      </a:cubicBezTo>
                      <a:cubicBezTo>
                        <a:pt x="21600" y="16755"/>
                        <a:pt x="16755" y="21600"/>
                        <a:pt x="10800" y="21600"/>
                      </a:cubicBezTo>
                      <a:close/>
                    </a:path>
                  </a:pathLst>
                </a:custGeom>
                <a:blipFill rotWithShape="1">
                  <a:blip r:embed="rId9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35" name="Figura"/>
                <p:cNvSpPr/>
                <p:nvPr/>
              </p:nvSpPr>
              <p:spPr>
                <a:xfrm flipH="1">
                  <a:off x="266836" y="273556"/>
                  <a:ext cx="438911" cy="43921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0800" y="21600"/>
                      </a:moveTo>
                      <a:cubicBezTo>
                        <a:pt x="4845" y="21600"/>
                        <a:pt x="0" y="16755"/>
                        <a:pt x="0" y="10800"/>
                      </a:cubicBezTo>
                      <a:cubicBezTo>
                        <a:pt x="0" y="4845"/>
                        <a:pt x="4845" y="0"/>
                        <a:pt x="10800" y="0"/>
                      </a:cubicBezTo>
                      <a:cubicBezTo>
                        <a:pt x="16755" y="0"/>
                        <a:pt x="21600" y="4845"/>
                        <a:pt x="21600" y="10800"/>
                      </a:cubicBezTo>
                      <a:cubicBezTo>
                        <a:pt x="21600" y="16755"/>
                        <a:pt x="16755" y="21600"/>
                        <a:pt x="10800" y="21600"/>
                      </a:cubicBezTo>
                      <a:close/>
                    </a:path>
                  </a:pathLst>
                </a:custGeom>
                <a:blipFill rotWithShape="1">
                  <a:blip r:embed="rId3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</p:grpSp>
          <p:grpSp>
            <p:nvGrpSpPr>
              <p:cNvPr id="240" name="Grupo"/>
              <p:cNvGrpSpPr/>
              <p:nvPr/>
            </p:nvGrpSpPr>
            <p:grpSpPr>
              <a:xfrm>
                <a:off x="850890" y="2592296"/>
                <a:ext cx="979113" cy="979785"/>
                <a:chOff x="0" y="0"/>
                <a:chExt cx="979111" cy="979784"/>
              </a:xfrm>
            </p:grpSpPr>
            <p:sp>
              <p:nvSpPr>
                <p:cNvPr id="237" name="Círculo"/>
                <p:cNvSpPr/>
                <p:nvPr/>
              </p:nvSpPr>
              <p:spPr>
                <a:xfrm flipH="1">
                  <a:off x="0" y="0"/>
                  <a:ext cx="979112" cy="979785"/>
                </a:xfrm>
                <a:prstGeom prst="ellipse">
                  <a:avLst/>
                </a:prstGeom>
                <a:blipFill rotWithShape="1">
                  <a:blip r:embed="rId7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38" name="Figura"/>
                <p:cNvSpPr/>
                <p:nvPr/>
              </p:nvSpPr>
              <p:spPr>
                <a:xfrm flipH="1">
                  <a:off x="175612" y="184650"/>
                  <a:ext cx="618976" cy="61940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0800" y="21600"/>
                      </a:moveTo>
                      <a:cubicBezTo>
                        <a:pt x="4845" y="21600"/>
                        <a:pt x="0" y="16755"/>
                        <a:pt x="0" y="10800"/>
                      </a:cubicBezTo>
                      <a:cubicBezTo>
                        <a:pt x="0" y="4845"/>
                        <a:pt x="4845" y="0"/>
                        <a:pt x="10800" y="0"/>
                      </a:cubicBezTo>
                      <a:cubicBezTo>
                        <a:pt x="16755" y="0"/>
                        <a:pt x="21600" y="4845"/>
                        <a:pt x="21600" y="10800"/>
                      </a:cubicBezTo>
                      <a:cubicBezTo>
                        <a:pt x="21600" y="16755"/>
                        <a:pt x="16755" y="21600"/>
                        <a:pt x="10800" y="21600"/>
                      </a:cubicBezTo>
                      <a:close/>
                    </a:path>
                  </a:pathLst>
                </a:custGeom>
                <a:blipFill rotWithShape="1">
                  <a:blip r:embed="rId9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  <p:sp>
              <p:nvSpPr>
                <p:cNvPr id="239" name="Figura"/>
                <p:cNvSpPr/>
                <p:nvPr/>
              </p:nvSpPr>
              <p:spPr>
                <a:xfrm flipH="1">
                  <a:off x="266833" y="273556"/>
                  <a:ext cx="438911" cy="43921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10800" y="21600"/>
                      </a:moveTo>
                      <a:cubicBezTo>
                        <a:pt x="4845" y="21600"/>
                        <a:pt x="0" y="16755"/>
                        <a:pt x="0" y="10800"/>
                      </a:cubicBezTo>
                      <a:cubicBezTo>
                        <a:pt x="0" y="4845"/>
                        <a:pt x="4845" y="0"/>
                        <a:pt x="10800" y="0"/>
                      </a:cubicBezTo>
                      <a:cubicBezTo>
                        <a:pt x="16755" y="0"/>
                        <a:pt x="21600" y="4845"/>
                        <a:pt x="21600" y="10800"/>
                      </a:cubicBezTo>
                      <a:cubicBezTo>
                        <a:pt x="21600" y="16755"/>
                        <a:pt x="16755" y="21600"/>
                        <a:pt x="10800" y="21600"/>
                      </a:cubicBezTo>
                      <a:close/>
                    </a:path>
                  </a:pathLst>
                </a:custGeom>
                <a:blipFill rotWithShape="1">
                  <a:blip r:embed="rId3"/>
                  <a:srcRect l="0" t="0" r="0" b="0"/>
                  <a:tile tx="0" ty="0" sx="100000" sy="100000" flip="none" algn="tl"/>
                </a:blipFill>
                <a:ln w="12700" cap="flat">
                  <a:noFill/>
                  <a:miter lim="400000"/>
                </a:ln>
                <a:effectLst/>
              </p:spPr>
              <p:txBody>
                <a:bodyPr wrap="square" lIns="38100" tIns="38100" rIns="38100" bIns="38100" numCol="1" anchor="ctr">
                  <a:noAutofit/>
                </a:bodyPr>
                <a:lstStyle/>
                <a:p>
                  <a:pPr defTabSz="457200">
                    <a:defRPr sz="3000">
                      <a:effectLst>
                        <a:outerShdw sx="100000" sy="100000" kx="0" ky="0" algn="b" rotWithShape="0" blurRad="38100" dist="12700" dir="5400000">
                          <a:srgbClr val="000000">
                            <a:alpha val="50000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  <a:sym typeface="Gill Sans"/>
                    </a:defRPr>
                  </a:pPr>
                </a:p>
              </p:txBody>
            </p:sp>
          </p:grpSp>
        </p:grpSp>
        <p:sp>
          <p:nvSpPr>
            <p:cNvPr id="242" name="Produto"/>
            <p:cNvSpPr/>
            <p:nvPr/>
          </p:nvSpPr>
          <p:spPr>
            <a:xfrm rot="20674572">
              <a:off x="1875097" y="511977"/>
              <a:ext cx="4051302" cy="14859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 defTabSz="457200">
                <a:lnSpc>
                  <a:spcPct val="80000"/>
                </a:lnSpc>
                <a:spcBef>
                  <a:spcPts val="1400"/>
                </a:spcBef>
                <a:defRPr sz="9800">
                  <a:latin typeface="필기체"/>
                  <a:ea typeface="필기체"/>
                  <a:cs typeface="필기체"/>
                  <a:sym typeface="필기체"/>
                </a:defRPr>
              </a:lvl1pPr>
            </a:lstStyle>
            <a:p>
              <a:pPr/>
              <a:r>
                <a:t>Produto</a:t>
              </a:r>
            </a:p>
          </p:txBody>
        </p:sp>
      </p:grpSp>
      <p:sp>
        <p:nvSpPr>
          <p:cNvPr id="244" name="Rectángulo"/>
          <p:cNvSpPr/>
          <p:nvPr/>
        </p:nvSpPr>
        <p:spPr>
          <a:xfrm>
            <a:off x="0" y="0"/>
            <a:ext cx="13004800" cy="3175000"/>
          </a:xfrm>
          <a:prstGeom prst="rect">
            <a:avLst/>
          </a:prstGeom>
          <a:blipFill>
            <a:blip r:embed="rId5"/>
          </a:blipFill>
          <a:ln w="12700">
            <a:miter lim="400000"/>
          </a:ln>
          <a:effectLst>
            <a:outerShdw sx="100000" sy="100000" kx="0" ky="0" algn="b" rotWithShape="0" blurRad="25400" dist="38100" dir="5400000">
              <a:srgbClr val="598280">
                <a:alpha val="30000"/>
              </a:srgbClr>
            </a:outerShdw>
          </a:effectLst>
        </p:spPr>
        <p:txBody>
          <a:bodyPr lIns="38100" tIns="38100" rIns="38100" bIns="38100" anchor="ctr"/>
          <a:lstStyle/>
          <a:p>
            <a:pPr defTabSz="457200">
              <a:defRPr sz="3000"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+mn-lt"/>
                <a:ea typeface="+mn-ea"/>
                <a:cs typeface="+mn-cs"/>
                <a:sym typeface="Gill Sans"/>
              </a:defRPr>
            </a:pPr>
          </a:p>
        </p:txBody>
      </p:sp>
      <p:sp>
        <p:nvSpPr>
          <p:cNvPr id="245" name="Buscando información"/>
          <p:cNvSpPr txBox="1"/>
          <p:nvPr/>
        </p:nvSpPr>
        <p:spPr>
          <a:xfrm>
            <a:off x="758549" y="433238"/>
            <a:ext cx="11480801" cy="152400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12700" dist="38100" dir="5400000">
              <a:srgbClr val="804A2C">
                <a:alpha val="2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 defTabSz="1329055">
              <a:spcBef>
                <a:spcPts val="900"/>
              </a:spcBef>
              <a:defRPr b="1" cap="all" spc="-222" sz="8463">
                <a:effectLst>
                  <a:outerShdw sx="100000" sy="100000" kx="0" ky="0" algn="b" rotWithShape="0" blurRad="0" dist="11557" dir="5400000">
                    <a:srgbClr val="000000">
                      <a:alpha val="0"/>
                    </a:srgbClr>
                  </a:outerShdw>
                </a:effectLst>
              </a:defRPr>
            </a:lvl1pPr>
          </a:lstStyle>
          <a:p>
            <a:pPr/>
            <a:r>
              <a:t>Buscando información </a:t>
            </a:r>
          </a:p>
        </p:txBody>
      </p:sp>
      <p:sp>
        <p:nvSpPr>
          <p:cNvPr id="246" name="etapas no camiño"/>
          <p:cNvSpPr/>
          <p:nvPr/>
        </p:nvSpPr>
        <p:spPr>
          <a:xfrm>
            <a:off x="762000" y="1727200"/>
            <a:ext cx="11480800" cy="952500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12700" dist="38100" dir="5400000">
              <a:srgbClr val="804A2C">
                <a:alpha val="2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defTabSz="457200">
              <a:spcBef>
                <a:spcPts val="1000"/>
              </a:spcBef>
              <a:defRPr b="1" cap="all" spc="-131" sz="5000">
                <a:effectLst>
                  <a:outerShdw sx="100000" sy="100000" kx="0" ky="0" algn="b" rotWithShape="0" blurRad="0" dist="12700" dir="5400000">
                    <a:srgbClr val="000000">
                      <a:alpha val="0"/>
                    </a:srgbClr>
                  </a:outerShdw>
                </a:effectLst>
              </a:defRPr>
            </a:lvl1pPr>
          </a:lstStyle>
          <a:p>
            <a:pPr/>
            <a:r>
              <a:t>etapas no camiño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Futura Condensed"/>
        <a:ea typeface="Futura Condensed"/>
        <a:cs typeface="Futura Condensed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460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Futura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Futura Condensed"/>
        <a:ea typeface="Futura Condensed"/>
        <a:cs typeface="Futura Condensed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460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0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Futura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