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all" i="0" spc="0" strike="noStrike" sz="1400" u="none" kumimoji="0" normalizeH="0">
        <a:ln>
          <a:noFill/>
        </a:ln>
        <a:solidFill>
          <a:srgbClr val="53585F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1pPr>
    <a:lvl2pPr marL="0" marR="0" indent="2286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all" i="0" spc="0" strike="noStrike" sz="1400" u="none" kumimoji="0" normalizeH="0">
        <a:ln>
          <a:noFill/>
        </a:ln>
        <a:solidFill>
          <a:srgbClr val="53585F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2pPr>
    <a:lvl3pPr marL="0" marR="0" indent="4572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all" i="0" spc="0" strike="noStrike" sz="1400" u="none" kumimoji="0" normalizeH="0">
        <a:ln>
          <a:noFill/>
        </a:ln>
        <a:solidFill>
          <a:srgbClr val="53585F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3pPr>
    <a:lvl4pPr marL="0" marR="0" indent="6858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all" i="0" spc="0" strike="noStrike" sz="1400" u="none" kumimoji="0" normalizeH="0">
        <a:ln>
          <a:noFill/>
        </a:ln>
        <a:solidFill>
          <a:srgbClr val="53585F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4pPr>
    <a:lvl5pPr marL="0" marR="0" indent="9144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all" i="0" spc="0" strike="noStrike" sz="1400" u="none" kumimoji="0" normalizeH="0">
        <a:ln>
          <a:noFill/>
        </a:ln>
        <a:solidFill>
          <a:srgbClr val="53585F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5pPr>
    <a:lvl6pPr marL="0" marR="0" indent="11430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all" i="0" spc="0" strike="noStrike" sz="1400" u="none" kumimoji="0" normalizeH="0">
        <a:ln>
          <a:noFill/>
        </a:ln>
        <a:solidFill>
          <a:srgbClr val="53585F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6pPr>
    <a:lvl7pPr marL="0" marR="0" indent="13716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all" i="0" spc="0" strike="noStrike" sz="1400" u="none" kumimoji="0" normalizeH="0">
        <a:ln>
          <a:noFill/>
        </a:ln>
        <a:solidFill>
          <a:srgbClr val="53585F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7pPr>
    <a:lvl8pPr marL="0" marR="0" indent="16002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all" i="0" spc="0" strike="noStrike" sz="1400" u="none" kumimoji="0" normalizeH="0">
        <a:ln>
          <a:noFill/>
        </a:ln>
        <a:solidFill>
          <a:srgbClr val="53585F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8pPr>
    <a:lvl9pPr marL="0" marR="0" indent="18288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all" i="0" spc="0" strike="noStrike" sz="1400" u="none" kumimoji="0" normalizeH="0">
        <a:ln>
          <a:noFill/>
        </a:ln>
        <a:solidFill>
          <a:srgbClr val="53585F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D51ADE6A-740E-44AE-83CC-AE7238B6C88D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3B9CA">
              <a:alpha val="51610"/>
            </a:srgbClr>
          </a:solidFill>
        </a:fill>
      </a:tcStyle>
    </a:firstCol>
    <a:lastRow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3B9CA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Shape 42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29" name="Shape 42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2200">
        <a:latin typeface="Lucida Grande"/>
        <a:ea typeface="Lucida Grande"/>
        <a:cs typeface="Lucida Grande"/>
        <a:sym typeface="Lucida Grande"/>
      </a:defRPr>
    </a:lvl1pPr>
    <a:lvl2pPr indent="228600" defTabSz="457200" latinLnBrk="0">
      <a:defRPr sz="2200">
        <a:latin typeface="Lucida Grande"/>
        <a:ea typeface="Lucida Grande"/>
        <a:cs typeface="Lucida Grande"/>
        <a:sym typeface="Lucida Grande"/>
      </a:defRPr>
    </a:lvl2pPr>
    <a:lvl3pPr indent="457200" defTabSz="457200" latinLnBrk="0">
      <a:defRPr sz="2200">
        <a:latin typeface="Lucida Grande"/>
        <a:ea typeface="Lucida Grande"/>
        <a:cs typeface="Lucida Grande"/>
        <a:sym typeface="Lucida Grande"/>
      </a:defRPr>
    </a:lvl3pPr>
    <a:lvl4pPr indent="685800" defTabSz="457200" latinLnBrk="0">
      <a:defRPr sz="2200">
        <a:latin typeface="Lucida Grande"/>
        <a:ea typeface="Lucida Grande"/>
        <a:cs typeface="Lucida Grande"/>
        <a:sym typeface="Lucida Grande"/>
      </a:defRPr>
    </a:lvl4pPr>
    <a:lvl5pPr indent="914400" defTabSz="457200" latinLnBrk="0">
      <a:defRPr sz="2200">
        <a:latin typeface="Lucida Grande"/>
        <a:ea typeface="Lucida Grande"/>
        <a:cs typeface="Lucida Grande"/>
        <a:sym typeface="Lucida Grande"/>
      </a:defRPr>
    </a:lvl5pPr>
    <a:lvl6pPr indent="1143000" defTabSz="457200" latinLnBrk="0">
      <a:defRPr sz="2200">
        <a:latin typeface="Lucida Grande"/>
        <a:ea typeface="Lucida Grande"/>
        <a:cs typeface="Lucida Grande"/>
        <a:sym typeface="Lucida Grande"/>
      </a:defRPr>
    </a:lvl6pPr>
    <a:lvl7pPr indent="1371600" defTabSz="457200" latinLnBrk="0">
      <a:defRPr sz="2200">
        <a:latin typeface="Lucida Grande"/>
        <a:ea typeface="Lucida Grande"/>
        <a:cs typeface="Lucida Grande"/>
        <a:sym typeface="Lucida Grande"/>
      </a:defRPr>
    </a:lvl7pPr>
    <a:lvl8pPr indent="1600200" defTabSz="457200" latinLnBrk="0">
      <a:defRPr sz="2200">
        <a:latin typeface="Lucida Grande"/>
        <a:ea typeface="Lucida Grande"/>
        <a:cs typeface="Lucida Grande"/>
        <a:sym typeface="Lucida Grande"/>
      </a:defRPr>
    </a:lvl8pPr>
    <a:lvl9pPr indent="1828800" defTabSz="457200" latinLnBrk="0">
      <a:defRPr sz="2200">
        <a:latin typeface="Lucida Grande"/>
        <a:ea typeface="Lucida Grande"/>
        <a:cs typeface="Lucida Grande"/>
        <a:sym typeface="Lucida Grand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Title &amp; Subtitle">
    <p:bg>
      <p:bgPr>
        <a:solidFill>
          <a:srgbClr val="73C4D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o del título"/>
          <p:cNvSpPr txBox="1"/>
          <p:nvPr>
            <p:ph type="title"/>
          </p:nvPr>
        </p:nvSpPr>
        <p:spPr>
          <a:xfrm>
            <a:off x="1917739" y="2475172"/>
            <a:ext cx="20548521" cy="4822033"/>
          </a:xfrm>
          <a:prstGeom prst="rect">
            <a:avLst/>
          </a:prstGeom>
        </p:spPr>
        <p:txBody>
          <a:bodyPr anchor="t"/>
          <a:lstStyle>
            <a:lvl1pPr>
              <a:defRPr sz="16800"/>
            </a:lvl1pPr>
          </a:lstStyle>
          <a:p>
            <a:pPr/>
            <a:r>
              <a:t>Texto del título</a:t>
            </a:r>
          </a:p>
        </p:txBody>
      </p:sp>
      <p:sp>
        <p:nvSpPr>
          <p:cNvPr id="32" name="Nivel de texto 1…"/>
          <p:cNvSpPr txBox="1"/>
          <p:nvPr>
            <p:ph type="body" sz="quarter" idx="1"/>
          </p:nvPr>
        </p:nvSpPr>
        <p:spPr>
          <a:xfrm>
            <a:off x="1897877" y="8489621"/>
            <a:ext cx="20588245" cy="2583192"/>
          </a:xfrm>
          <a:prstGeom prst="rect">
            <a:avLst/>
          </a:prstGeom>
        </p:spPr>
        <p:txBody>
          <a:bodyPr anchor="t"/>
          <a:lstStyle>
            <a:lvl1pPr marL="0" indent="0">
              <a:buSzTx/>
              <a:buNone/>
              <a:defRPr sz="3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L="0" indent="228600">
              <a:buSzTx/>
              <a:buNone/>
              <a:defRPr sz="360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L="0" indent="457200">
              <a:buSzTx/>
              <a:buNone/>
              <a:defRPr sz="360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L="0" indent="685800">
              <a:buSzTx/>
              <a:buNone/>
              <a:defRPr sz="360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L="0" indent="914400">
              <a:buSzTx/>
              <a:buNone/>
              <a:defRPr sz="360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33" name="Número de diapositiva"/>
          <p:cNvSpPr txBox="1"/>
          <p:nvPr>
            <p:ph type="sldNum" sz="quarter" idx="2"/>
          </p:nvPr>
        </p:nvSpPr>
        <p:spPr>
          <a:xfrm>
            <a:off x="3682999" y="659616"/>
            <a:ext cx="210415" cy="210744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 &amp; Title - Bottom">
    <p:bg>
      <p:bgPr>
        <a:solidFill>
          <a:srgbClr val="7DC6D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Nivel de texto 1…"/>
          <p:cNvSpPr txBox="1"/>
          <p:nvPr>
            <p:ph type="body" idx="1"/>
          </p:nvPr>
        </p:nvSpPr>
        <p:spPr>
          <a:xfrm>
            <a:off x="1924228" y="2678906"/>
            <a:ext cx="20535544" cy="6607969"/>
          </a:xfrm>
          <a:prstGeom prst="rect">
            <a:avLst/>
          </a:prstGeom>
        </p:spPr>
        <p:txBody>
          <a:bodyPr/>
          <a:lstStyle>
            <a:lvl1pPr marL="615461" indent="-615461">
              <a:defRPr sz="3600"/>
            </a:lvl1pPr>
            <a:lvl2pPr marL="1059961" indent="-615461">
              <a:defRPr sz="3600"/>
            </a:lvl2pPr>
            <a:lvl3pPr marL="1504461" indent="-615461">
              <a:defRPr sz="3600"/>
            </a:lvl3pPr>
            <a:lvl4pPr marL="1948961" indent="-615461">
              <a:defRPr sz="3600"/>
            </a:lvl4pPr>
            <a:lvl5pPr marL="2393461" indent="-615461">
              <a:defRPr sz="36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06" name="Texto del título"/>
          <p:cNvSpPr txBox="1"/>
          <p:nvPr>
            <p:ph type="title"/>
          </p:nvPr>
        </p:nvSpPr>
        <p:spPr>
          <a:xfrm>
            <a:off x="1924227" y="9822656"/>
            <a:ext cx="20535546" cy="1964532"/>
          </a:xfrm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107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 - 2 Column &amp; Title - Bottom">
    <p:bg>
      <p:bgPr>
        <a:solidFill>
          <a:srgbClr val="7EC6D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exto del título"/>
          <p:cNvSpPr txBox="1"/>
          <p:nvPr>
            <p:ph type="title"/>
          </p:nvPr>
        </p:nvSpPr>
        <p:spPr>
          <a:xfrm>
            <a:off x="1896559" y="9822656"/>
            <a:ext cx="20590882" cy="1964532"/>
          </a:xfrm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115" name="Nivel de texto 1…"/>
          <p:cNvSpPr txBox="1"/>
          <p:nvPr>
            <p:ph type="body" idx="1"/>
          </p:nvPr>
        </p:nvSpPr>
        <p:spPr>
          <a:xfrm>
            <a:off x="1896560" y="2678906"/>
            <a:ext cx="20590880" cy="6607969"/>
          </a:xfrm>
          <a:prstGeom prst="rect">
            <a:avLst/>
          </a:prstGeom>
        </p:spPr>
        <p:txBody>
          <a:bodyPr numCol="2" spcCol="1029544"/>
          <a:lstStyle>
            <a:lvl1pPr marL="615461" indent="-615461">
              <a:defRPr sz="3600"/>
            </a:lvl1pPr>
            <a:lvl2pPr marL="1059961" indent="-615461">
              <a:defRPr sz="3600"/>
            </a:lvl2pPr>
            <a:lvl3pPr marL="1504461" indent="-615461">
              <a:defRPr sz="3600"/>
            </a:lvl3pPr>
            <a:lvl4pPr marL="1948961" indent="-615461">
              <a:defRPr sz="3600"/>
            </a:lvl4pPr>
            <a:lvl5pPr marL="2393461" indent="-615461">
              <a:defRPr sz="36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16" name="Número de diapositiva"/>
          <p:cNvSpPr txBox="1"/>
          <p:nvPr>
            <p:ph type="sldNum" sz="quarter" idx="2"/>
          </p:nvPr>
        </p:nvSpPr>
        <p:spPr>
          <a:xfrm>
            <a:off x="3683000" y="660796"/>
            <a:ext cx="198597" cy="210744"/>
          </a:xfrm>
          <a:prstGeom prst="rect">
            <a:avLst/>
          </a:prstGeom>
        </p:spPr>
        <p:txBody>
          <a:bodyPr wrap="squar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Landscape Photo, Title &amp; Bullets">
    <p:bg>
      <p:bgPr>
        <a:solidFill>
          <a:srgbClr val="7FC7D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" name="Grupo"/>
          <p:cNvGrpSpPr/>
          <p:nvPr/>
        </p:nvGrpSpPr>
        <p:grpSpPr>
          <a:xfrm>
            <a:off x="351095" y="327271"/>
            <a:ext cx="23752947" cy="13049401"/>
            <a:chOff x="0" y="0"/>
            <a:chExt cx="23752945" cy="13049400"/>
          </a:xfrm>
        </p:grpSpPr>
        <p:sp>
          <p:nvSpPr>
            <p:cNvPr id="123" name="Rectángulo redondeado"/>
            <p:cNvSpPr/>
            <p:nvPr/>
          </p:nvSpPr>
          <p:spPr>
            <a:xfrm>
              <a:off x="0" y="0"/>
              <a:ext cx="23752946" cy="13049401"/>
            </a:xfrm>
            <a:prstGeom prst="roundRect">
              <a:avLst>
                <a:gd name="adj" fmla="val 834"/>
              </a:avLst>
            </a:prstGeom>
            <a:solidFill>
              <a:srgbClr val="E1E5E5"/>
            </a:solidFill>
            <a:ln w="3175" cap="flat">
              <a:solidFill>
                <a:srgbClr val="A6AAA9"/>
              </a:solidFill>
              <a:prstDash val="solid"/>
              <a:miter lim="400000"/>
            </a:ln>
            <a:effectLst>
              <a:outerShdw sx="100000" sy="100000" kx="0" ky="0" algn="b" rotWithShape="0" blurRad="88900" dist="25400" dir="5400000">
                <a:srgbClr val="000000">
                  <a:alpha val="15283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pc="0" sz="5800"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sp>
          <p:nvSpPr>
            <p:cNvPr id="124" name="Rectángulo redondeado"/>
            <p:cNvSpPr/>
            <p:nvPr/>
          </p:nvSpPr>
          <p:spPr>
            <a:xfrm>
              <a:off x="0" y="1098339"/>
              <a:ext cx="23743173" cy="11951062"/>
            </a:xfrm>
            <a:prstGeom prst="roundRect">
              <a:avLst>
                <a:gd name="adj" fmla="val 1155"/>
              </a:avLst>
            </a:prstGeom>
            <a:solidFill>
              <a:srgbClr val="FFFFFF"/>
            </a:solidFill>
            <a:ln w="3175" cap="flat">
              <a:solidFill>
                <a:srgbClr val="A6AAA9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pc="0" sz="5800"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sp>
          <p:nvSpPr>
            <p:cNvPr id="125" name="Figura"/>
            <p:cNvSpPr/>
            <p:nvPr/>
          </p:nvSpPr>
          <p:spPr>
            <a:xfrm>
              <a:off x="0" y="241996"/>
              <a:ext cx="23725191" cy="10357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851" y="0"/>
                  </a:moveTo>
                  <a:cubicBezTo>
                    <a:pt x="3827" y="0"/>
                    <a:pt x="3809" y="1"/>
                    <a:pt x="3794" y="25"/>
                  </a:cubicBezTo>
                  <a:cubicBezTo>
                    <a:pt x="3779" y="48"/>
                    <a:pt x="3767" y="95"/>
                    <a:pt x="3755" y="186"/>
                  </a:cubicBezTo>
                  <a:cubicBezTo>
                    <a:pt x="3741" y="302"/>
                    <a:pt x="3729" y="485"/>
                    <a:pt x="3718" y="722"/>
                  </a:cubicBezTo>
                  <a:cubicBezTo>
                    <a:pt x="3708" y="959"/>
                    <a:pt x="3700" y="1245"/>
                    <a:pt x="3695" y="1560"/>
                  </a:cubicBezTo>
                  <a:cubicBezTo>
                    <a:pt x="3691" y="1850"/>
                    <a:pt x="3689" y="2131"/>
                    <a:pt x="3688" y="2474"/>
                  </a:cubicBezTo>
                  <a:cubicBezTo>
                    <a:pt x="3687" y="2817"/>
                    <a:pt x="3687" y="3222"/>
                    <a:pt x="3687" y="3759"/>
                  </a:cubicBezTo>
                  <a:lnTo>
                    <a:pt x="3638" y="10475"/>
                  </a:lnTo>
                  <a:lnTo>
                    <a:pt x="0" y="10475"/>
                  </a:lnTo>
                  <a:lnTo>
                    <a:pt x="0" y="21567"/>
                  </a:lnTo>
                  <a:lnTo>
                    <a:pt x="21600" y="21600"/>
                  </a:lnTo>
                  <a:lnTo>
                    <a:pt x="21600" y="10508"/>
                  </a:lnTo>
                  <a:lnTo>
                    <a:pt x="7548" y="10475"/>
                  </a:lnTo>
                  <a:lnTo>
                    <a:pt x="7499" y="3771"/>
                  </a:lnTo>
                  <a:cubicBezTo>
                    <a:pt x="7499" y="3225"/>
                    <a:pt x="7499" y="2817"/>
                    <a:pt x="7498" y="2473"/>
                  </a:cubicBezTo>
                  <a:cubicBezTo>
                    <a:pt x="7497" y="2129"/>
                    <a:pt x="7495" y="1850"/>
                    <a:pt x="7491" y="1560"/>
                  </a:cubicBezTo>
                  <a:cubicBezTo>
                    <a:pt x="7486" y="1245"/>
                    <a:pt x="7478" y="959"/>
                    <a:pt x="7468" y="722"/>
                  </a:cubicBezTo>
                  <a:cubicBezTo>
                    <a:pt x="7457" y="485"/>
                    <a:pt x="7445" y="302"/>
                    <a:pt x="7431" y="186"/>
                  </a:cubicBezTo>
                  <a:cubicBezTo>
                    <a:pt x="7419" y="94"/>
                    <a:pt x="7406" y="48"/>
                    <a:pt x="7391" y="24"/>
                  </a:cubicBezTo>
                  <a:cubicBezTo>
                    <a:pt x="7376" y="1"/>
                    <a:pt x="7359" y="0"/>
                    <a:pt x="7335" y="0"/>
                  </a:cubicBezTo>
                  <a:lnTo>
                    <a:pt x="3851" y="0"/>
                  </a:lnTo>
                  <a:lnTo>
                    <a:pt x="3851" y="0"/>
                  </a:lnTo>
                  <a:close/>
                </a:path>
              </a:pathLst>
            </a:custGeom>
            <a:solidFill>
              <a:srgbClr val="F0F3F4"/>
            </a:solidFill>
            <a:ln w="3175" cap="flat">
              <a:solidFill>
                <a:srgbClr val="A6AAA9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pc="0" sz="5800"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grpSp>
          <p:nvGrpSpPr>
            <p:cNvPr id="129" name="Grupo"/>
            <p:cNvGrpSpPr/>
            <p:nvPr/>
          </p:nvGrpSpPr>
          <p:grpSpPr>
            <a:xfrm>
              <a:off x="396625" y="338729"/>
              <a:ext cx="725008" cy="186046"/>
              <a:chOff x="0" y="0"/>
              <a:chExt cx="725006" cy="186045"/>
            </a:xfrm>
          </p:grpSpPr>
          <p:sp>
            <p:nvSpPr>
              <p:cNvPr id="126" name="Círculo"/>
              <p:cNvSpPr/>
              <p:nvPr/>
            </p:nvSpPr>
            <p:spPr>
              <a:xfrm>
                <a:off x="0" y="0"/>
                <a:ext cx="186046" cy="186046"/>
              </a:xfrm>
              <a:prstGeom prst="ellipse">
                <a:avLst/>
              </a:prstGeom>
              <a:solidFill>
                <a:srgbClr val="F5615B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pc="0" sz="5800">
                    <a:latin typeface="Gill Sans"/>
                    <a:ea typeface="Gill Sans"/>
                    <a:cs typeface="Gill Sans"/>
                    <a:sym typeface="Gill Sans"/>
                  </a:defRPr>
                </a:pPr>
              </a:p>
            </p:txBody>
          </p:sp>
          <p:sp>
            <p:nvSpPr>
              <p:cNvPr id="127" name="Círculo"/>
              <p:cNvSpPr/>
              <p:nvPr/>
            </p:nvSpPr>
            <p:spPr>
              <a:xfrm>
                <a:off x="269480" y="0"/>
                <a:ext cx="186047" cy="186046"/>
              </a:xfrm>
              <a:prstGeom prst="ellipse">
                <a:avLst/>
              </a:prstGeom>
              <a:solidFill>
                <a:srgbClr val="A8D04C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pc="0" sz="5800">
                    <a:latin typeface="Gill Sans"/>
                    <a:ea typeface="Gill Sans"/>
                    <a:cs typeface="Gill Sans"/>
                    <a:sym typeface="Gill Sans"/>
                  </a:defRPr>
                </a:pPr>
              </a:p>
            </p:txBody>
          </p:sp>
          <p:sp>
            <p:nvSpPr>
              <p:cNvPr id="128" name="Círculo"/>
              <p:cNvSpPr/>
              <p:nvPr/>
            </p:nvSpPr>
            <p:spPr>
              <a:xfrm>
                <a:off x="538960" y="0"/>
                <a:ext cx="186047" cy="186046"/>
              </a:xfrm>
              <a:prstGeom prst="ellipse">
                <a:avLst/>
              </a:prstGeom>
              <a:solidFill>
                <a:srgbClr val="FFC64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pc="0" sz="5800">
                    <a:latin typeface="Gill Sans"/>
                    <a:ea typeface="Gill Sans"/>
                    <a:cs typeface="Gill Sans"/>
                    <a:sym typeface="Gill Sans"/>
                  </a:defRPr>
                </a:pPr>
              </a:p>
            </p:txBody>
          </p:sp>
        </p:grpSp>
        <p:grpSp>
          <p:nvGrpSpPr>
            <p:cNvPr id="133" name="Grupo"/>
            <p:cNvGrpSpPr/>
            <p:nvPr/>
          </p:nvGrpSpPr>
          <p:grpSpPr>
            <a:xfrm>
              <a:off x="23410366" y="236939"/>
              <a:ext cx="81652" cy="318188"/>
              <a:chOff x="0" y="0"/>
              <a:chExt cx="81650" cy="318186"/>
            </a:xfrm>
          </p:grpSpPr>
          <p:sp>
            <p:nvSpPr>
              <p:cNvPr id="130" name="Círculo"/>
              <p:cNvSpPr/>
              <p:nvPr/>
            </p:nvSpPr>
            <p:spPr>
              <a:xfrm rot="16200000">
                <a:off x="0" y="236536"/>
                <a:ext cx="81651" cy="81651"/>
              </a:xfrm>
              <a:prstGeom prst="ellipse">
                <a:avLst/>
              </a:prstGeom>
              <a:solidFill>
                <a:srgbClr val="D3D7D9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pc="0" sz="5800">
                    <a:latin typeface="Gill Sans"/>
                    <a:ea typeface="Gill Sans"/>
                    <a:cs typeface="Gill Sans"/>
                    <a:sym typeface="Gill Sans"/>
                  </a:defRPr>
                </a:pPr>
              </a:p>
            </p:txBody>
          </p:sp>
          <p:sp>
            <p:nvSpPr>
              <p:cNvPr id="131" name="Círculo"/>
              <p:cNvSpPr/>
              <p:nvPr/>
            </p:nvSpPr>
            <p:spPr>
              <a:xfrm rot="16200000">
                <a:off x="0" y="118268"/>
                <a:ext cx="81651" cy="81651"/>
              </a:xfrm>
              <a:prstGeom prst="ellipse">
                <a:avLst/>
              </a:prstGeom>
              <a:solidFill>
                <a:srgbClr val="D3D7D9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pc="0" sz="5800">
                    <a:latin typeface="Gill Sans"/>
                    <a:ea typeface="Gill Sans"/>
                    <a:cs typeface="Gill Sans"/>
                    <a:sym typeface="Gill Sans"/>
                  </a:defRPr>
                </a:pPr>
              </a:p>
            </p:txBody>
          </p:sp>
          <p:sp>
            <p:nvSpPr>
              <p:cNvPr id="132" name="Círculo"/>
              <p:cNvSpPr/>
              <p:nvPr/>
            </p:nvSpPr>
            <p:spPr>
              <a:xfrm rot="16200000">
                <a:off x="0" y="0"/>
                <a:ext cx="81651" cy="81651"/>
              </a:xfrm>
              <a:prstGeom prst="ellipse">
                <a:avLst/>
              </a:prstGeom>
              <a:solidFill>
                <a:srgbClr val="D3D7D9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pc="0" sz="5800">
                    <a:latin typeface="Gill Sans"/>
                    <a:ea typeface="Gill Sans"/>
                    <a:cs typeface="Gill Sans"/>
                    <a:sym typeface="Gill Sans"/>
                  </a:defRPr>
                </a:pPr>
              </a:p>
            </p:txBody>
          </p:sp>
        </p:grpSp>
        <p:sp>
          <p:nvSpPr>
            <p:cNvPr id="134" name="Rectángulo redondeado"/>
            <p:cNvSpPr/>
            <p:nvPr/>
          </p:nvSpPr>
          <p:spPr>
            <a:xfrm>
              <a:off x="8807287" y="218555"/>
              <a:ext cx="11879924" cy="426394"/>
            </a:xfrm>
            <a:prstGeom prst="roundRect">
              <a:avLst>
                <a:gd name="adj" fmla="val 28681"/>
              </a:avLst>
            </a:prstGeom>
            <a:solidFill>
              <a:srgbClr val="FFFFFF"/>
            </a:solidFill>
            <a:ln w="3175" cap="flat">
              <a:solidFill>
                <a:srgbClr val="A6AAA9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pc="0" sz="5800"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sp>
          <p:nvSpPr>
            <p:cNvPr id="135" name="Rectángulo redondeado"/>
            <p:cNvSpPr/>
            <p:nvPr/>
          </p:nvSpPr>
          <p:spPr>
            <a:xfrm>
              <a:off x="1706526" y="234182"/>
              <a:ext cx="430859" cy="430859"/>
            </a:xfrm>
            <a:prstGeom prst="roundRect">
              <a:avLst>
                <a:gd name="adj" fmla="val 31580"/>
              </a:avLst>
            </a:prstGeom>
            <a:solidFill>
              <a:srgbClr val="F0F3F4"/>
            </a:solidFill>
            <a:ln w="3175" cap="flat">
              <a:solidFill>
                <a:srgbClr val="A6AAA9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pc="0" sz="5800"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sp>
          <p:nvSpPr>
            <p:cNvPr id="136" name="Rectángulo redondeado"/>
            <p:cNvSpPr/>
            <p:nvPr/>
          </p:nvSpPr>
          <p:spPr>
            <a:xfrm>
              <a:off x="2188729" y="234182"/>
              <a:ext cx="430859" cy="430859"/>
            </a:xfrm>
            <a:prstGeom prst="roundRect">
              <a:avLst>
                <a:gd name="adj" fmla="val 31580"/>
              </a:avLst>
            </a:prstGeom>
            <a:solidFill>
              <a:srgbClr val="F0F3F4"/>
            </a:solidFill>
            <a:ln w="3175" cap="flat">
              <a:solidFill>
                <a:srgbClr val="A6AAA9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pc="0" sz="5800"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sp>
          <p:nvSpPr>
            <p:cNvPr id="137" name="Figura"/>
            <p:cNvSpPr/>
            <p:nvPr/>
          </p:nvSpPr>
          <p:spPr>
            <a:xfrm rot="18900000">
              <a:off x="1888131" y="385786"/>
              <a:ext cx="127651" cy="127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0" y="4085"/>
                  </a:lnTo>
                  <a:lnTo>
                    <a:pt x="0" y="21600"/>
                  </a:lnTo>
                  <a:lnTo>
                    <a:pt x="4085" y="21600"/>
                  </a:lnTo>
                  <a:lnTo>
                    <a:pt x="4085" y="4085"/>
                  </a:lnTo>
                  <a:lnTo>
                    <a:pt x="21600" y="4085"/>
                  </a:lnTo>
                  <a:lnTo>
                    <a:pt x="21600" y="0"/>
                  </a:lnTo>
                  <a:lnTo>
                    <a:pt x="408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6D6D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pc="0" sz="5800"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sp>
          <p:nvSpPr>
            <p:cNvPr id="138" name="Figura"/>
            <p:cNvSpPr/>
            <p:nvPr/>
          </p:nvSpPr>
          <p:spPr>
            <a:xfrm rot="8100000">
              <a:off x="2303737" y="385786"/>
              <a:ext cx="127651" cy="127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0" y="4085"/>
                  </a:lnTo>
                  <a:lnTo>
                    <a:pt x="0" y="21600"/>
                  </a:lnTo>
                  <a:lnTo>
                    <a:pt x="4085" y="21600"/>
                  </a:lnTo>
                  <a:lnTo>
                    <a:pt x="4085" y="4085"/>
                  </a:lnTo>
                  <a:lnTo>
                    <a:pt x="21600" y="4085"/>
                  </a:lnTo>
                  <a:lnTo>
                    <a:pt x="21600" y="0"/>
                  </a:lnTo>
                  <a:lnTo>
                    <a:pt x="408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BABAB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pc="0" sz="5800"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</p:grpSp>
      <p:sp>
        <p:nvSpPr>
          <p:cNvPr id="140" name="Texto del título"/>
          <p:cNvSpPr txBox="1"/>
          <p:nvPr>
            <p:ph type="title"/>
          </p:nvPr>
        </p:nvSpPr>
        <p:spPr>
          <a:xfrm>
            <a:off x="1895338" y="9224785"/>
            <a:ext cx="20593324" cy="1964533"/>
          </a:xfrm>
          <a:prstGeom prst="rect">
            <a:avLst/>
          </a:prstGeom>
        </p:spPr>
        <p:txBody>
          <a:bodyPr anchor="b"/>
          <a:lstStyle/>
          <a:p>
            <a:pPr/>
            <a:r>
              <a:t>Texto del título</a:t>
            </a:r>
          </a:p>
        </p:txBody>
      </p:sp>
      <p:sp>
        <p:nvSpPr>
          <p:cNvPr id="141" name="Nivel de texto 1…"/>
          <p:cNvSpPr txBox="1"/>
          <p:nvPr>
            <p:ph type="body" sz="quarter" idx="1"/>
          </p:nvPr>
        </p:nvSpPr>
        <p:spPr>
          <a:xfrm>
            <a:off x="1895338" y="11278613"/>
            <a:ext cx="20593325" cy="89297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buSzTx/>
              <a:buNone/>
              <a:defRPr sz="3600"/>
            </a:lvl1pPr>
            <a:lvl2pPr marL="0" indent="228600">
              <a:buSzTx/>
              <a:buNone/>
              <a:defRPr sz="3600"/>
            </a:lvl2pPr>
            <a:lvl3pPr marL="0" indent="457200">
              <a:buSzTx/>
              <a:buNone/>
              <a:defRPr sz="3600"/>
            </a:lvl3pPr>
            <a:lvl4pPr marL="0" indent="685800">
              <a:buSzTx/>
              <a:buNone/>
              <a:defRPr sz="3600"/>
            </a:lvl4pPr>
            <a:lvl5pPr marL="0" indent="914400">
              <a:buSzTx/>
              <a:buNone/>
              <a:defRPr sz="36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42" name="BA9AFFE0BF.jpg"/>
          <p:cNvSpPr/>
          <p:nvPr>
            <p:ph type="pic" sz="half" idx="13"/>
          </p:nvPr>
        </p:nvSpPr>
        <p:spPr>
          <a:xfrm>
            <a:off x="1881913" y="2706113"/>
            <a:ext cx="20620174" cy="6154649"/>
          </a:xfrm>
          <a:prstGeom prst="rect">
            <a:avLst/>
          </a:prstGeom>
          <a:ln w="3175">
            <a:solidFill>
              <a:srgbClr val="A6AAA9"/>
            </a:solidFill>
          </a:ln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43" name="Rectángulo"/>
          <p:cNvSpPr/>
          <p:nvPr>
            <p:ph type="body" sz="quarter" idx="14"/>
          </p:nvPr>
        </p:nvSpPr>
        <p:spPr>
          <a:xfrm>
            <a:off x="1869280" y="8230172"/>
            <a:ext cx="20645442" cy="655286"/>
          </a:xfrm>
          <a:prstGeom prst="rect">
            <a:avLst/>
          </a:prstGeom>
          <a:solidFill>
            <a:srgbClr val="DCDEE0"/>
          </a:solidFill>
          <a:ln w="3175">
            <a:solidFill>
              <a:srgbClr val="A6AAA9"/>
            </a:solidFill>
          </a:ln>
          <a:effectLst>
            <a:outerShdw sx="100000" sy="100000" kx="0" ky="0" algn="b" rotWithShape="0" blurRad="88900" dist="25400" dir="15377772">
              <a:srgbClr val="000000">
                <a:alpha val="7391"/>
              </a:srgbClr>
            </a:outerShdw>
          </a:effectLst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cap="all" spc="0" sz="5800"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144" name="Picture name"/>
          <p:cNvSpPr txBox="1"/>
          <p:nvPr>
            <p:ph type="body" sz="quarter" idx="15"/>
          </p:nvPr>
        </p:nvSpPr>
        <p:spPr>
          <a:xfrm>
            <a:off x="16196026" y="8381006"/>
            <a:ext cx="5252394" cy="353618"/>
          </a:xfrm>
          <a:prstGeom prst="rect">
            <a:avLst/>
          </a:prstGeom>
        </p:spPr>
        <p:txBody>
          <a:bodyPr lIns="71437" tIns="71437" rIns="71437" bIns="71437">
            <a:sp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SzTx/>
              <a:buNone/>
              <a:defRPr cap="all" spc="0" sz="1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Picture name</a:t>
            </a:r>
          </a:p>
        </p:txBody>
      </p:sp>
      <p:sp>
        <p:nvSpPr>
          <p:cNvPr id="145" name="Presentation theme"/>
          <p:cNvSpPr txBox="1"/>
          <p:nvPr>
            <p:ph type="body" sz="quarter" idx="16"/>
          </p:nvPr>
        </p:nvSpPr>
        <p:spPr>
          <a:xfrm>
            <a:off x="4685959" y="648295"/>
            <a:ext cx="3665979" cy="384176"/>
          </a:xfrm>
          <a:prstGeom prst="rect">
            <a:avLst/>
          </a:prstGeom>
        </p:spPr>
        <p:txBody>
          <a:bodyPr lIns="71437" tIns="71437" rIns="71437" bIns="71437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spc="0" sz="16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/>
            <a:r>
              <a:t>Presentation theme</a:t>
            </a:r>
          </a:p>
        </p:txBody>
      </p:sp>
      <p:sp>
        <p:nvSpPr>
          <p:cNvPr id="146" name="Rectángulo redondeado"/>
          <p:cNvSpPr/>
          <p:nvPr/>
        </p:nvSpPr>
        <p:spPr>
          <a:xfrm>
            <a:off x="3354497" y="561454"/>
            <a:ext cx="761705" cy="430858"/>
          </a:xfrm>
          <a:prstGeom prst="roundRect">
            <a:avLst>
              <a:gd name="adj" fmla="val 31580"/>
            </a:avLst>
          </a:prstGeom>
          <a:solidFill>
            <a:srgbClr val="F0F3F4"/>
          </a:solidFill>
          <a:ln w="3175">
            <a:solidFill>
              <a:srgbClr val="A6AAA9"/>
            </a:solidFill>
            <a:miter lim="400000"/>
          </a:ln>
        </p:spPr>
        <p:txBody>
          <a:bodyPr lIns="0" tIns="0" rIns="0" bIns="0" anchor="ctr"/>
          <a:lstStyle/>
          <a:p>
            <a:pPr>
              <a:defRPr spc="0" sz="5800"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147" name="#"/>
          <p:cNvSpPr txBox="1"/>
          <p:nvPr>
            <p:ph type="body" sz="quarter" idx="17"/>
          </p:nvPr>
        </p:nvSpPr>
        <p:spPr>
          <a:xfrm>
            <a:off x="3388040" y="584795"/>
            <a:ext cx="389819" cy="384176"/>
          </a:xfrm>
          <a:prstGeom prst="rect">
            <a:avLst/>
          </a:prstGeom>
        </p:spPr>
        <p:txBody>
          <a:bodyPr lIns="71437" tIns="71437" rIns="71437" bIns="71437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spc="0" sz="16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/>
            <a:r>
              <a:t>#</a:t>
            </a:r>
          </a:p>
        </p:txBody>
      </p:sp>
      <p:sp>
        <p:nvSpPr>
          <p:cNvPr id="148" name="Número de diapositiva"/>
          <p:cNvSpPr txBox="1"/>
          <p:nvPr>
            <p:ph type="sldNum" sz="quarter" idx="2"/>
          </p:nvPr>
        </p:nvSpPr>
        <p:spPr>
          <a:xfrm>
            <a:off x="3689194" y="660796"/>
            <a:ext cx="210415" cy="210744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2 Photos, Title &amp; Bullets">
    <p:bg>
      <p:bgPr>
        <a:solidFill>
          <a:srgbClr val="73C5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BA9AFFE0BF.jpg"/>
          <p:cNvSpPr/>
          <p:nvPr>
            <p:ph type="pic" sz="quarter" idx="13"/>
          </p:nvPr>
        </p:nvSpPr>
        <p:spPr>
          <a:xfrm>
            <a:off x="1893129" y="2689963"/>
            <a:ext cx="9975031" cy="6154649"/>
          </a:xfrm>
          <a:prstGeom prst="rect">
            <a:avLst/>
          </a:prstGeom>
          <a:ln w="3175">
            <a:solidFill>
              <a:srgbClr val="A6AAA9"/>
            </a:solidFill>
          </a:ln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56" name="BA9AFFE0BF.jpg"/>
          <p:cNvSpPr/>
          <p:nvPr>
            <p:ph type="pic" sz="quarter" idx="14"/>
          </p:nvPr>
        </p:nvSpPr>
        <p:spPr>
          <a:xfrm>
            <a:off x="12515840" y="2689963"/>
            <a:ext cx="9987658" cy="6154649"/>
          </a:xfrm>
          <a:prstGeom prst="rect">
            <a:avLst/>
          </a:prstGeom>
          <a:ln w="3175">
            <a:solidFill>
              <a:srgbClr val="A6AAA9"/>
            </a:solidFill>
          </a:ln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57" name="Texto del título"/>
          <p:cNvSpPr txBox="1"/>
          <p:nvPr>
            <p:ph type="title"/>
          </p:nvPr>
        </p:nvSpPr>
        <p:spPr>
          <a:xfrm>
            <a:off x="1873239" y="9228777"/>
            <a:ext cx="20708658" cy="1964533"/>
          </a:xfrm>
          <a:prstGeom prst="rect">
            <a:avLst/>
          </a:prstGeom>
        </p:spPr>
        <p:txBody>
          <a:bodyPr anchor="b"/>
          <a:lstStyle/>
          <a:p>
            <a:pPr/>
            <a:r>
              <a:t>Texto del título</a:t>
            </a:r>
          </a:p>
        </p:txBody>
      </p:sp>
      <p:sp>
        <p:nvSpPr>
          <p:cNvPr id="158" name="Nivel de texto 1…"/>
          <p:cNvSpPr txBox="1"/>
          <p:nvPr>
            <p:ph type="body" sz="quarter" idx="1"/>
          </p:nvPr>
        </p:nvSpPr>
        <p:spPr>
          <a:xfrm>
            <a:off x="1922067" y="11250115"/>
            <a:ext cx="20708656" cy="89297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buSzTx/>
              <a:buNone/>
              <a:defRPr sz="3600"/>
            </a:lvl1pPr>
            <a:lvl2pPr marL="0" indent="228600">
              <a:buSzTx/>
              <a:buNone/>
              <a:defRPr sz="3600"/>
            </a:lvl2pPr>
            <a:lvl3pPr marL="0" indent="457200">
              <a:buSzTx/>
              <a:buNone/>
              <a:defRPr sz="3600"/>
            </a:lvl3pPr>
            <a:lvl4pPr marL="0" indent="685800">
              <a:buSzTx/>
              <a:buNone/>
              <a:defRPr sz="3600"/>
            </a:lvl4pPr>
            <a:lvl5pPr marL="0" indent="914400">
              <a:buSzTx/>
              <a:buNone/>
              <a:defRPr sz="36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59" name="Rectángulo"/>
          <p:cNvSpPr/>
          <p:nvPr>
            <p:ph type="body" sz="quarter" idx="15"/>
          </p:nvPr>
        </p:nvSpPr>
        <p:spPr>
          <a:xfrm>
            <a:off x="12513329" y="8201673"/>
            <a:ext cx="9992779" cy="655287"/>
          </a:xfrm>
          <a:prstGeom prst="rect">
            <a:avLst/>
          </a:prstGeom>
          <a:solidFill>
            <a:srgbClr val="DCDEE0"/>
          </a:solidFill>
          <a:ln w="3175">
            <a:solidFill>
              <a:srgbClr val="A6AAA9"/>
            </a:solidFill>
          </a:ln>
          <a:effectLst>
            <a:outerShdw sx="100000" sy="100000" kx="0" ky="0" algn="b" rotWithShape="0" blurRad="88900" dist="25400" dir="15377772">
              <a:srgbClr val="000000">
                <a:alpha val="7391"/>
              </a:srgbClr>
            </a:outerShdw>
          </a:effectLst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cap="all" spc="0" sz="5800"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160" name="Picture name"/>
          <p:cNvSpPr txBox="1"/>
          <p:nvPr>
            <p:ph type="body" sz="quarter" idx="16"/>
          </p:nvPr>
        </p:nvSpPr>
        <p:spPr>
          <a:xfrm>
            <a:off x="16553558" y="8352507"/>
            <a:ext cx="5252394" cy="353619"/>
          </a:xfrm>
          <a:prstGeom prst="rect">
            <a:avLst/>
          </a:prstGeom>
        </p:spPr>
        <p:txBody>
          <a:bodyPr lIns="71437" tIns="71437" rIns="71437" bIns="71437">
            <a:sp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SzTx/>
              <a:buNone/>
              <a:defRPr cap="all" spc="0" sz="1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Picture name</a:t>
            </a:r>
          </a:p>
        </p:txBody>
      </p:sp>
      <p:sp>
        <p:nvSpPr>
          <p:cNvPr id="161" name="Rectángulo"/>
          <p:cNvSpPr/>
          <p:nvPr>
            <p:ph type="body" sz="quarter" idx="17"/>
          </p:nvPr>
        </p:nvSpPr>
        <p:spPr>
          <a:xfrm>
            <a:off x="1890644" y="8201673"/>
            <a:ext cx="9980027" cy="655287"/>
          </a:xfrm>
          <a:prstGeom prst="rect">
            <a:avLst/>
          </a:prstGeom>
          <a:solidFill>
            <a:srgbClr val="DCDEE0"/>
          </a:solidFill>
          <a:ln w="3175">
            <a:solidFill>
              <a:srgbClr val="A6AAA9"/>
            </a:solidFill>
          </a:ln>
          <a:effectLst>
            <a:outerShdw sx="100000" sy="100000" kx="0" ky="0" algn="b" rotWithShape="0" blurRad="88900" dist="25400" dir="15377772">
              <a:srgbClr val="000000">
                <a:alpha val="7391"/>
              </a:srgbClr>
            </a:outerShdw>
          </a:effectLst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cap="all" spc="0" sz="5800"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162" name="Picture name"/>
          <p:cNvSpPr txBox="1"/>
          <p:nvPr>
            <p:ph type="body" sz="quarter" idx="18"/>
          </p:nvPr>
        </p:nvSpPr>
        <p:spPr>
          <a:xfrm>
            <a:off x="6016388" y="8352507"/>
            <a:ext cx="5252394" cy="353619"/>
          </a:xfrm>
          <a:prstGeom prst="rect">
            <a:avLst/>
          </a:prstGeom>
        </p:spPr>
        <p:txBody>
          <a:bodyPr lIns="71437" tIns="71437" rIns="71437" bIns="71437">
            <a:sp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SzTx/>
              <a:buNone/>
              <a:defRPr cap="all" spc="0" sz="1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Picture name</a:t>
            </a:r>
          </a:p>
        </p:txBody>
      </p:sp>
      <p:sp>
        <p:nvSpPr>
          <p:cNvPr id="163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 &amp; Photo">
    <p:bg>
      <p:bgPr>
        <a:solidFill>
          <a:srgbClr val="74C6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Texto del título"/>
          <p:cNvSpPr txBox="1"/>
          <p:nvPr>
            <p:ph type="title"/>
          </p:nvPr>
        </p:nvSpPr>
        <p:spPr>
          <a:xfrm>
            <a:off x="1906824" y="2670639"/>
            <a:ext cx="20570352" cy="2922381"/>
          </a:xfrm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171" name="Imagen"/>
          <p:cNvSpPr/>
          <p:nvPr>
            <p:ph type="pic" sz="half" idx="13"/>
          </p:nvPr>
        </p:nvSpPr>
        <p:spPr>
          <a:xfrm>
            <a:off x="1907168" y="6177216"/>
            <a:ext cx="20569664" cy="6154648"/>
          </a:xfrm>
          <a:prstGeom prst="rect">
            <a:avLst/>
          </a:prstGeom>
          <a:ln w="3175">
            <a:solidFill>
              <a:srgbClr val="A6AAA9"/>
            </a:solidFill>
          </a:ln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72" name="Rectángulo"/>
          <p:cNvSpPr/>
          <p:nvPr>
            <p:ph type="body" sz="quarter" idx="14"/>
          </p:nvPr>
        </p:nvSpPr>
        <p:spPr>
          <a:xfrm>
            <a:off x="1908411" y="11701274"/>
            <a:ext cx="20567178" cy="655286"/>
          </a:xfrm>
          <a:prstGeom prst="rect">
            <a:avLst/>
          </a:prstGeom>
          <a:solidFill>
            <a:srgbClr val="DCDEE0"/>
          </a:solidFill>
          <a:ln w="3175">
            <a:solidFill>
              <a:srgbClr val="A6AAA9"/>
            </a:solidFill>
          </a:ln>
          <a:effectLst>
            <a:outerShdw sx="100000" sy="100000" kx="0" ky="0" algn="b" rotWithShape="0" blurRad="88900" dist="25400" dir="15377772">
              <a:srgbClr val="000000">
                <a:alpha val="7391"/>
              </a:srgbClr>
            </a:outerShdw>
          </a:effectLst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cap="all" spc="0" sz="5800"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173" name="Picture name"/>
          <p:cNvSpPr txBox="1"/>
          <p:nvPr>
            <p:ph type="body" sz="quarter" idx="15"/>
          </p:nvPr>
        </p:nvSpPr>
        <p:spPr>
          <a:xfrm>
            <a:off x="16602154" y="11852108"/>
            <a:ext cx="5252393" cy="353618"/>
          </a:xfrm>
          <a:prstGeom prst="rect">
            <a:avLst/>
          </a:prstGeom>
        </p:spPr>
        <p:txBody>
          <a:bodyPr lIns="71437" tIns="71437" rIns="71437" bIns="71437">
            <a:sp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SzTx/>
              <a:buNone/>
              <a:defRPr cap="all" spc="0" sz="1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Picture name</a:t>
            </a:r>
          </a:p>
        </p:txBody>
      </p:sp>
      <p:sp>
        <p:nvSpPr>
          <p:cNvPr id="174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 &amp; 2 Photos">
    <p:bg>
      <p:bgPr>
        <a:solidFill>
          <a:srgbClr val="75C6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Texto del título"/>
          <p:cNvSpPr txBox="1"/>
          <p:nvPr>
            <p:ph type="title"/>
          </p:nvPr>
        </p:nvSpPr>
        <p:spPr>
          <a:xfrm>
            <a:off x="1913551" y="2679813"/>
            <a:ext cx="20556899" cy="2886751"/>
          </a:xfrm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182" name="Imagen"/>
          <p:cNvSpPr/>
          <p:nvPr>
            <p:ph type="pic" sz="quarter" idx="13"/>
          </p:nvPr>
        </p:nvSpPr>
        <p:spPr>
          <a:xfrm>
            <a:off x="1914070" y="6155973"/>
            <a:ext cx="9954090" cy="6154648"/>
          </a:xfrm>
          <a:prstGeom prst="rect">
            <a:avLst/>
          </a:prstGeom>
          <a:ln w="3175">
            <a:solidFill>
              <a:srgbClr val="A6AAA9"/>
            </a:solidFill>
          </a:ln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83" name="Imagen"/>
          <p:cNvSpPr/>
          <p:nvPr>
            <p:ph type="pic" sz="quarter" idx="14"/>
          </p:nvPr>
        </p:nvSpPr>
        <p:spPr>
          <a:xfrm>
            <a:off x="12515841" y="6155973"/>
            <a:ext cx="9987658" cy="6154648"/>
          </a:xfrm>
          <a:prstGeom prst="rect">
            <a:avLst/>
          </a:prstGeom>
          <a:ln w="3175">
            <a:solidFill>
              <a:srgbClr val="A6AAA9"/>
            </a:solidFill>
          </a:ln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84" name="Rectángulo"/>
          <p:cNvSpPr/>
          <p:nvPr>
            <p:ph type="body" sz="quarter" idx="15"/>
          </p:nvPr>
        </p:nvSpPr>
        <p:spPr>
          <a:xfrm>
            <a:off x="12513329" y="11667683"/>
            <a:ext cx="9992780" cy="655286"/>
          </a:xfrm>
          <a:prstGeom prst="rect">
            <a:avLst/>
          </a:prstGeom>
          <a:solidFill>
            <a:srgbClr val="DCDEE0"/>
          </a:solidFill>
          <a:ln w="3175">
            <a:solidFill>
              <a:srgbClr val="A6AAA9"/>
            </a:solidFill>
          </a:ln>
          <a:effectLst>
            <a:outerShdw sx="100000" sy="100000" kx="0" ky="0" algn="b" rotWithShape="0" blurRad="88900" dist="25400" dir="15377772">
              <a:srgbClr val="000000">
                <a:alpha val="7391"/>
              </a:srgbClr>
            </a:outerShdw>
          </a:effectLst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cap="all" spc="0" sz="5800"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185" name="Picture name"/>
          <p:cNvSpPr txBox="1"/>
          <p:nvPr>
            <p:ph type="body" sz="quarter" idx="16"/>
          </p:nvPr>
        </p:nvSpPr>
        <p:spPr>
          <a:xfrm>
            <a:off x="16553558" y="11818517"/>
            <a:ext cx="5252394" cy="353618"/>
          </a:xfrm>
          <a:prstGeom prst="rect">
            <a:avLst/>
          </a:prstGeom>
        </p:spPr>
        <p:txBody>
          <a:bodyPr lIns="71437" tIns="71437" rIns="71437" bIns="71437">
            <a:sp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SzTx/>
              <a:buNone/>
              <a:defRPr cap="all" spc="0" sz="1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Picture name</a:t>
            </a:r>
          </a:p>
        </p:txBody>
      </p:sp>
      <p:sp>
        <p:nvSpPr>
          <p:cNvPr id="186" name="Rectángulo"/>
          <p:cNvSpPr/>
          <p:nvPr>
            <p:ph type="body" sz="quarter" idx="17"/>
          </p:nvPr>
        </p:nvSpPr>
        <p:spPr>
          <a:xfrm>
            <a:off x="1911491" y="11667683"/>
            <a:ext cx="9959180" cy="655286"/>
          </a:xfrm>
          <a:prstGeom prst="rect">
            <a:avLst/>
          </a:prstGeom>
          <a:solidFill>
            <a:srgbClr val="DCDEE0"/>
          </a:solidFill>
          <a:ln w="3175">
            <a:solidFill>
              <a:srgbClr val="A6AAA9"/>
            </a:solidFill>
          </a:ln>
          <a:effectLst>
            <a:outerShdw sx="100000" sy="100000" kx="0" ky="0" algn="b" rotWithShape="0" blurRad="88900" dist="25400" dir="15377772">
              <a:srgbClr val="000000">
                <a:alpha val="7391"/>
              </a:srgbClr>
            </a:outerShdw>
          </a:effectLst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cap="all" spc="0" sz="5800"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187" name="Picture name"/>
          <p:cNvSpPr txBox="1"/>
          <p:nvPr>
            <p:ph type="body" sz="quarter" idx="18"/>
          </p:nvPr>
        </p:nvSpPr>
        <p:spPr>
          <a:xfrm>
            <a:off x="6016388" y="11818517"/>
            <a:ext cx="5252394" cy="353618"/>
          </a:xfrm>
          <a:prstGeom prst="rect">
            <a:avLst/>
          </a:prstGeom>
        </p:spPr>
        <p:txBody>
          <a:bodyPr lIns="71437" tIns="71437" rIns="71437" bIns="71437">
            <a:sp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SzTx/>
              <a:buNone/>
              <a:defRPr cap="all" spc="0" sz="1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Picture name</a:t>
            </a:r>
          </a:p>
        </p:txBody>
      </p:sp>
      <p:sp>
        <p:nvSpPr>
          <p:cNvPr id="188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bg>
      <p:bgPr>
        <a:solidFill>
          <a:srgbClr val="76C6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BA9AFFE0BF.jpg"/>
          <p:cNvSpPr/>
          <p:nvPr>
            <p:ph type="pic" sz="half" idx="13"/>
          </p:nvPr>
        </p:nvSpPr>
        <p:spPr>
          <a:xfrm>
            <a:off x="12494354" y="2660035"/>
            <a:ext cx="10005246" cy="9144001"/>
          </a:xfrm>
          <a:prstGeom prst="rect">
            <a:avLst/>
          </a:prstGeom>
          <a:ln w="3175">
            <a:solidFill>
              <a:srgbClr val="A6AAA9"/>
            </a:solidFill>
          </a:ln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96" name="Texto del título"/>
          <p:cNvSpPr txBox="1"/>
          <p:nvPr>
            <p:ph type="title"/>
          </p:nvPr>
        </p:nvSpPr>
        <p:spPr>
          <a:xfrm>
            <a:off x="1889973" y="2660035"/>
            <a:ext cx="9943584" cy="3571876"/>
          </a:xfrm>
          <a:prstGeom prst="rect">
            <a:avLst/>
          </a:prstGeom>
        </p:spPr>
        <p:txBody>
          <a:bodyPr anchor="b"/>
          <a:lstStyle/>
          <a:p>
            <a:pPr/>
            <a:r>
              <a:t>Texto del título</a:t>
            </a:r>
          </a:p>
        </p:txBody>
      </p:sp>
      <p:sp>
        <p:nvSpPr>
          <p:cNvPr id="197" name="Nivel de texto 1…"/>
          <p:cNvSpPr txBox="1"/>
          <p:nvPr>
            <p:ph type="body" sz="quarter" idx="1"/>
          </p:nvPr>
        </p:nvSpPr>
        <p:spPr>
          <a:xfrm>
            <a:off x="1889973" y="6839129"/>
            <a:ext cx="9943584" cy="5000626"/>
          </a:xfrm>
          <a:prstGeom prst="rect">
            <a:avLst/>
          </a:prstGeom>
        </p:spPr>
        <p:txBody>
          <a:bodyPr anchor="t"/>
          <a:lstStyle>
            <a:lvl1pPr marL="615461" indent="-615461">
              <a:defRPr sz="3600"/>
            </a:lvl1pPr>
            <a:lvl2pPr marL="1059961" indent="-615461">
              <a:defRPr sz="3600"/>
            </a:lvl2pPr>
            <a:lvl3pPr marL="1504461" indent="-615461">
              <a:defRPr sz="3600"/>
            </a:lvl3pPr>
            <a:lvl4pPr marL="1948961" indent="-615461">
              <a:defRPr sz="3600"/>
            </a:lvl4pPr>
            <a:lvl5pPr marL="2393461" indent="-615461">
              <a:defRPr sz="36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98" name="Rectángulo"/>
          <p:cNvSpPr/>
          <p:nvPr>
            <p:ph type="body" sz="quarter" idx="14"/>
          </p:nvPr>
        </p:nvSpPr>
        <p:spPr>
          <a:xfrm>
            <a:off x="12485285" y="11166609"/>
            <a:ext cx="10023356" cy="655286"/>
          </a:xfrm>
          <a:prstGeom prst="rect">
            <a:avLst/>
          </a:prstGeom>
          <a:solidFill>
            <a:srgbClr val="DCDEE0"/>
          </a:solidFill>
          <a:ln w="3175">
            <a:solidFill>
              <a:srgbClr val="A6AAA9"/>
            </a:solidFill>
          </a:ln>
          <a:effectLst>
            <a:outerShdw sx="100000" sy="100000" kx="0" ky="0" algn="b" rotWithShape="0" blurRad="88900" dist="25400" dir="15377772">
              <a:srgbClr val="000000">
                <a:alpha val="7391"/>
              </a:srgbClr>
            </a:outerShdw>
          </a:effectLst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cap="all" spc="0" sz="5800"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199" name="Picture name"/>
          <p:cNvSpPr txBox="1"/>
          <p:nvPr>
            <p:ph type="body" sz="quarter" idx="15"/>
          </p:nvPr>
        </p:nvSpPr>
        <p:spPr>
          <a:xfrm>
            <a:off x="13498351" y="11317443"/>
            <a:ext cx="5252393" cy="353618"/>
          </a:xfrm>
          <a:prstGeom prst="rect">
            <a:avLst/>
          </a:prstGeom>
        </p:spPr>
        <p:txBody>
          <a:bodyPr lIns="71437" tIns="71437" rIns="71437" bIns="71437">
            <a:sp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SzTx/>
              <a:buNone/>
              <a:defRPr cap="all" spc="0" sz="1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Picture name</a:t>
            </a:r>
          </a:p>
        </p:txBody>
      </p:sp>
      <p:sp>
        <p:nvSpPr>
          <p:cNvPr id="200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, Title &amp; Bullets">
    <p:bg>
      <p:bgPr>
        <a:solidFill>
          <a:srgbClr val="78C6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Texto del título"/>
          <p:cNvSpPr txBox="1"/>
          <p:nvPr>
            <p:ph type="title"/>
          </p:nvPr>
        </p:nvSpPr>
        <p:spPr>
          <a:xfrm>
            <a:off x="12568232" y="2691428"/>
            <a:ext cx="10014965" cy="3669126"/>
          </a:xfrm>
          <a:prstGeom prst="rect">
            <a:avLst/>
          </a:prstGeom>
        </p:spPr>
        <p:txBody>
          <a:bodyPr anchor="b"/>
          <a:lstStyle/>
          <a:p>
            <a:pPr/>
            <a:r>
              <a:t>Texto del título</a:t>
            </a:r>
          </a:p>
        </p:txBody>
      </p:sp>
      <p:sp>
        <p:nvSpPr>
          <p:cNvPr id="208" name="Nivel de texto 1…"/>
          <p:cNvSpPr txBox="1"/>
          <p:nvPr>
            <p:ph type="body" sz="quarter" idx="1"/>
          </p:nvPr>
        </p:nvSpPr>
        <p:spPr>
          <a:xfrm>
            <a:off x="12568232" y="6821269"/>
            <a:ext cx="10014965" cy="5000626"/>
          </a:xfrm>
          <a:prstGeom prst="rect">
            <a:avLst/>
          </a:prstGeom>
        </p:spPr>
        <p:txBody>
          <a:bodyPr anchor="t"/>
          <a:lstStyle>
            <a:lvl1pPr marL="615461" indent="-615461">
              <a:defRPr sz="3600"/>
            </a:lvl1pPr>
            <a:lvl2pPr marL="1059961" indent="-615461">
              <a:defRPr sz="3600"/>
            </a:lvl2pPr>
            <a:lvl3pPr marL="1504461" indent="-615461">
              <a:defRPr sz="3600"/>
            </a:lvl3pPr>
            <a:lvl4pPr marL="1948961" indent="-615461">
              <a:defRPr sz="3600"/>
            </a:lvl4pPr>
            <a:lvl5pPr marL="2393461" indent="-615461">
              <a:defRPr sz="36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209" name="BA9AFFE0BF.jpg"/>
          <p:cNvSpPr/>
          <p:nvPr>
            <p:ph type="pic" sz="half" idx="13"/>
          </p:nvPr>
        </p:nvSpPr>
        <p:spPr>
          <a:xfrm>
            <a:off x="1913280" y="2685708"/>
            <a:ext cx="9976436" cy="9144001"/>
          </a:xfrm>
          <a:prstGeom prst="rect">
            <a:avLst/>
          </a:prstGeom>
          <a:ln w="3175">
            <a:solidFill>
              <a:srgbClr val="A6AAA9"/>
            </a:solidFill>
          </a:ln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0" name="Rectángulo"/>
          <p:cNvSpPr/>
          <p:nvPr>
            <p:ph type="body" sz="quarter" idx="14"/>
          </p:nvPr>
        </p:nvSpPr>
        <p:spPr>
          <a:xfrm>
            <a:off x="1895509" y="11192281"/>
            <a:ext cx="10011790" cy="655287"/>
          </a:xfrm>
          <a:prstGeom prst="rect">
            <a:avLst/>
          </a:prstGeom>
          <a:solidFill>
            <a:srgbClr val="DCDEE0"/>
          </a:solidFill>
          <a:ln w="3175">
            <a:solidFill>
              <a:srgbClr val="A6AAA9"/>
            </a:solidFill>
          </a:ln>
          <a:effectLst>
            <a:outerShdw sx="100000" sy="100000" kx="0" ky="0" algn="b" rotWithShape="0" blurRad="88900" dist="25400" dir="15377772">
              <a:srgbClr val="000000">
                <a:alpha val="7391"/>
              </a:srgbClr>
            </a:outerShdw>
          </a:effectLst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cap="all" spc="0" sz="5800"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11" name="Picture name"/>
          <p:cNvSpPr txBox="1"/>
          <p:nvPr>
            <p:ph type="body" sz="quarter" idx="15"/>
          </p:nvPr>
        </p:nvSpPr>
        <p:spPr>
          <a:xfrm>
            <a:off x="6035433" y="11343115"/>
            <a:ext cx="5252394" cy="353619"/>
          </a:xfrm>
          <a:prstGeom prst="rect">
            <a:avLst/>
          </a:prstGeom>
        </p:spPr>
        <p:txBody>
          <a:bodyPr lIns="71437" tIns="71437" rIns="71437" bIns="71437">
            <a:sp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SzTx/>
              <a:buNone/>
              <a:defRPr cap="all" spc="0" sz="1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Picture name</a:t>
            </a:r>
          </a:p>
        </p:txBody>
      </p:sp>
      <p:sp>
        <p:nvSpPr>
          <p:cNvPr id="212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, Title &amp; Photo">
    <p:bg>
      <p:bgPr>
        <a:solidFill>
          <a:srgbClr val="7AC6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Texto del título"/>
          <p:cNvSpPr txBox="1"/>
          <p:nvPr>
            <p:ph type="title"/>
          </p:nvPr>
        </p:nvSpPr>
        <p:spPr>
          <a:xfrm>
            <a:off x="1906947" y="8021963"/>
            <a:ext cx="9917819" cy="3789886"/>
          </a:xfrm>
          <a:prstGeom prst="rect">
            <a:avLst/>
          </a:prstGeom>
        </p:spPr>
        <p:txBody>
          <a:bodyPr anchor="t"/>
          <a:lstStyle/>
          <a:p>
            <a:pPr/>
            <a:r>
              <a:t>Texto del título</a:t>
            </a:r>
          </a:p>
        </p:txBody>
      </p:sp>
      <p:sp>
        <p:nvSpPr>
          <p:cNvPr id="220" name="Nivel de texto 1…"/>
          <p:cNvSpPr txBox="1"/>
          <p:nvPr>
            <p:ph type="body" sz="quarter" idx="1"/>
          </p:nvPr>
        </p:nvSpPr>
        <p:spPr>
          <a:xfrm>
            <a:off x="1906946" y="2691568"/>
            <a:ext cx="9917820" cy="4816172"/>
          </a:xfrm>
          <a:prstGeom prst="rect">
            <a:avLst/>
          </a:prstGeom>
        </p:spPr>
        <p:txBody>
          <a:bodyPr anchor="b"/>
          <a:lstStyle>
            <a:lvl1pPr marL="615461" indent="-615461">
              <a:defRPr sz="3600"/>
            </a:lvl1pPr>
            <a:lvl2pPr marL="1059961" indent="-615461">
              <a:defRPr sz="3600"/>
            </a:lvl2pPr>
            <a:lvl3pPr marL="1504461" indent="-615461">
              <a:defRPr sz="3600"/>
            </a:lvl3pPr>
            <a:lvl4pPr marL="1948961" indent="-615461">
              <a:defRPr sz="3600"/>
            </a:lvl4pPr>
            <a:lvl5pPr marL="2393461" indent="-615461">
              <a:defRPr sz="36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221" name="BA9AFFE0BF.jpg"/>
          <p:cNvSpPr/>
          <p:nvPr>
            <p:ph type="pic" sz="half" idx="13"/>
          </p:nvPr>
        </p:nvSpPr>
        <p:spPr>
          <a:xfrm>
            <a:off x="12469316" y="2653217"/>
            <a:ext cx="9924655" cy="9144001"/>
          </a:xfrm>
          <a:prstGeom prst="rect">
            <a:avLst/>
          </a:prstGeom>
          <a:ln w="3175">
            <a:solidFill>
              <a:srgbClr val="A6AAA9"/>
            </a:solidFill>
          </a:ln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22" name="Rectángulo"/>
          <p:cNvSpPr/>
          <p:nvPr>
            <p:ph type="body" sz="quarter" idx="14"/>
          </p:nvPr>
        </p:nvSpPr>
        <p:spPr>
          <a:xfrm>
            <a:off x="12485562" y="11192281"/>
            <a:ext cx="9924654" cy="655287"/>
          </a:xfrm>
          <a:prstGeom prst="rect">
            <a:avLst/>
          </a:prstGeom>
          <a:solidFill>
            <a:srgbClr val="DCDEE0"/>
          </a:solidFill>
          <a:ln w="3175">
            <a:solidFill>
              <a:srgbClr val="A6AAA9"/>
            </a:solidFill>
          </a:ln>
          <a:effectLst>
            <a:outerShdw sx="100000" sy="100000" kx="0" ky="0" algn="b" rotWithShape="0" blurRad="88900" dist="25400" dir="15377772">
              <a:srgbClr val="000000">
                <a:alpha val="7391"/>
              </a:srgbClr>
            </a:outerShdw>
          </a:effectLst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cap="all" spc="0" sz="5800"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23" name="Picture name"/>
          <p:cNvSpPr txBox="1"/>
          <p:nvPr>
            <p:ph type="body" sz="quarter" idx="15"/>
          </p:nvPr>
        </p:nvSpPr>
        <p:spPr>
          <a:xfrm>
            <a:off x="16444565" y="11343115"/>
            <a:ext cx="5252393" cy="353619"/>
          </a:xfrm>
          <a:prstGeom prst="rect">
            <a:avLst/>
          </a:prstGeom>
        </p:spPr>
        <p:txBody>
          <a:bodyPr lIns="71437" tIns="71437" rIns="71437" bIns="71437">
            <a:sp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SzTx/>
              <a:buNone/>
              <a:defRPr cap="all" spc="0" sz="1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Picture name</a:t>
            </a:r>
          </a:p>
        </p:txBody>
      </p:sp>
      <p:sp>
        <p:nvSpPr>
          <p:cNvPr id="224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, Bullets &amp; Title">
    <p:bg>
      <p:bgPr>
        <a:solidFill>
          <a:srgbClr val="7CC7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Texto del título"/>
          <p:cNvSpPr txBox="1"/>
          <p:nvPr>
            <p:ph type="title"/>
          </p:nvPr>
        </p:nvSpPr>
        <p:spPr>
          <a:xfrm>
            <a:off x="12559303" y="7754980"/>
            <a:ext cx="9977836" cy="4196954"/>
          </a:xfrm>
          <a:prstGeom prst="rect">
            <a:avLst/>
          </a:prstGeom>
        </p:spPr>
        <p:txBody>
          <a:bodyPr anchor="t"/>
          <a:lstStyle/>
          <a:p>
            <a:pPr/>
            <a:r>
              <a:t>Texto del título</a:t>
            </a:r>
          </a:p>
        </p:txBody>
      </p:sp>
      <p:sp>
        <p:nvSpPr>
          <p:cNvPr id="232" name="Nivel de texto 1…"/>
          <p:cNvSpPr txBox="1"/>
          <p:nvPr>
            <p:ph type="body" sz="quarter" idx="1"/>
          </p:nvPr>
        </p:nvSpPr>
        <p:spPr>
          <a:xfrm>
            <a:off x="12559303" y="2718636"/>
            <a:ext cx="9977835" cy="4643438"/>
          </a:xfrm>
          <a:prstGeom prst="rect">
            <a:avLst/>
          </a:prstGeom>
        </p:spPr>
        <p:txBody>
          <a:bodyPr anchor="b"/>
          <a:lstStyle>
            <a:lvl1pPr marL="615461" indent="-615461">
              <a:defRPr sz="3600"/>
            </a:lvl1pPr>
            <a:lvl2pPr marL="1059961" indent="-615461">
              <a:defRPr sz="3600"/>
            </a:lvl2pPr>
            <a:lvl3pPr marL="1504461" indent="-615461">
              <a:defRPr sz="3600"/>
            </a:lvl3pPr>
            <a:lvl4pPr marL="1948961" indent="-615461">
              <a:defRPr sz="3600"/>
            </a:lvl4pPr>
            <a:lvl5pPr marL="2393461" indent="-615461">
              <a:defRPr sz="36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233" name="BA9AFFE0BF.jpg"/>
          <p:cNvSpPr/>
          <p:nvPr>
            <p:ph type="pic" sz="half" idx="13"/>
          </p:nvPr>
        </p:nvSpPr>
        <p:spPr>
          <a:xfrm>
            <a:off x="1906318" y="2690731"/>
            <a:ext cx="9974469" cy="9144001"/>
          </a:xfrm>
          <a:prstGeom prst="rect">
            <a:avLst/>
          </a:prstGeom>
          <a:ln w="3175">
            <a:solidFill>
              <a:srgbClr val="A6AAA9"/>
            </a:solidFill>
          </a:ln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34" name="Rectángulo"/>
          <p:cNvSpPr/>
          <p:nvPr>
            <p:ph type="body" sz="quarter" idx="14"/>
          </p:nvPr>
        </p:nvSpPr>
        <p:spPr>
          <a:xfrm>
            <a:off x="1906509" y="11197304"/>
            <a:ext cx="9974278" cy="655287"/>
          </a:xfrm>
          <a:prstGeom prst="rect">
            <a:avLst/>
          </a:prstGeom>
          <a:solidFill>
            <a:srgbClr val="DCDEE0"/>
          </a:solidFill>
          <a:ln w="3175">
            <a:solidFill>
              <a:srgbClr val="A6AAA9"/>
            </a:solidFill>
          </a:ln>
          <a:effectLst>
            <a:outerShdw sx="100000" sy="100000" kx="0" ky="0" algn="b" rotWithShape="0" blurRad="88900" dist="25400" dir="15377772">
              <a:srgbClr val="000000">
                <a:alpha val="7391"/>
              </a:srgbClr>
            </a:outerShdw>
          </a:effectLst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cap="all" spc="0" sz="5800"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35" name="Picture name"/>
          <p:cNvSpPr txBox="1"/>
          <p:nvPr>
            <p:ph type="body" sz="quarter" idx="15"/>
          </p:nvPr>
        </p:nvSpPr>
        <p:spPr>
          <a:xfrm>
            <a:off x="6026504" y="11348138"/>
            <a:ext cx="5252393" cy="353619"/>
          </a:xfrm>
          <a:prstGeom prst="rect">
            <a:avLst/>
          </a:prstGeom>
        </p:spPr>
        <p:txBody>
          <a:bodyPr lIns="71437" tIns="71437" rIns="71437" bIns="71437">
            <a:sp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SzTx/>
              <a:buNone/>
              <a:defRPr cap="all" spc="0" sz="1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Picture name</a:t>
            </a:r>
          </a:p>
        </p:txBody>
      </p:sp>
      <p:sp>
        <p:nvSpPr>
          <p:cNvPr id="236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bg>
      <p:bgPr>
        <a:solidFill>
          <a:srgbClr val="74C4D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o del título"/>
          <p:cNvSpPr txBox="1"/>
          <p:nvPr>
            <p:ph type="title"/>
          </p:nvPr>
        </p:nvSpPr>
        <p:spPr>
          <a:xfrm>
            <a:off x="1900536" y="2678906"/>
            <a:ext cx="20582928" cy="1964532"/>
          </a:xfrm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41" name="Nivel de texto 1…"/>
          <p:cNvSpPr txBox="1"/>
          <p:nvPr>
            <p:ph type="body" idx="1"/>
          </p:nvPr>
        </p:nvSpPr>
        <p:spPr>
          <a:xfrm>
            <a:off x="1896285" y="4643437"/>
            <a:ext cx="20591430" cy="6607970"/>
          </a:xfrm>
          <a:prstGeom prst="rect">
            <a:avLst/>
          </a:prstGeom>
        </p:spPr>
        <p:txBody>
          <a:bodyPr/>
          <a:lstStyle>
            <a:lvl1pPr marL="615461" indent="-615461">
              <a:defRPr sz="3600"/>
            </a:lvl1pPr>
            <a:lvl2pPr marL="1059961" indent="-615461">
              <a:defRPr sz="3600"/>
            </a:lvl2pPr>
            <a:lvl3pPr marL="1504461" indent="-615461">
              <a:defRPr sz="3600"/>
            </a:lvl3pPr>
            <a:lvl4pPr marL="1948961" indent="-615461">
              <a:defRPr sz="3600"/>
            </a:lvl4pPr>
            <a:lvl5pPr marL="2393461" indent="-615461">
              <a:defRPr sz="36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2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Bullets &amp; Photo">
    <p:bg>
      <p:bgPr>
        <a:solidFill>
          <a:srgbClr val="7DC8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9" name="Grupo"/>
          <p:cNvGrpSpPr/>
          <p:nvPr/>
        </p:nvGrpSpPr>
        <p:grpSpPr>
          <a:xfrm>
            <a:off x="315527" y="333299"/>
            <a:ext cx="23752946" cy="13049402"/>
            <a:chOff x="0" y="0"/>
            <a:chExt cx="23752945" cy="13049400"/>
          </a:xfrm>
        </p:grpSpPr>
        <p:sp>
          <p:nvSpPr>
            <p:cNvPr id="243" name="Rectángulo redondeado"/>
            <p:cNvSpPr/>
            <p:nvPr/>
          </p:nvSpPr>
          <p:spPr>
            <a:xfrm>
              <a:off x="0" y="0"/>
              <a:ext cx="23752946" cy="13049401"/>
            </a:xfrm>
            <a:prstGeom prst="roundRect">
              <a:avLst>
                <a:gd name="adj" fmla="val 834"/>
              </a:avLst>
            </a:prstGeom>
            <a:solidFill>
              <a:srgbClr val="E1E5E5"/>
            </a:solidFill>
            <a:ln w="3175" cap="flat">
              <a:solidFill>
                <a:srgbClr val="A6AAA9"/>
              </a:solidFill>
              <a:prstDash val="solid"/>
              <a:miter lim="400000"/>
            </a:ln>
            <a:effectLst>
              <a:outerShdw sx="100000" sy="100000" kx="0" ky="0" algn="b" rotWithShape="0" blurRad="88900" dist="25400" dir="5400000">
                <a:srgbClr val="000000">
                  <a:alpha val="15283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pc="0" sz="5800"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sp>
          <p:nvSpPr>
            <p:cNvPr id="244" name="Rectángulo redondeado"/>
            <p:cNvSpPr/>
            <p:nvPr/>
          </p:nvSpPr>
          <p:spPr>
            <a:xfrm>
              <a:off x="0" y="1098339"/>
              <a:ext cx="23743173" cy="11951062"/>
            </a:xfrm>
            <a:prstGeom prst="roundRect">
              <a:avLst>
                <a:gd name="adj" fmla="val 1155"/>
              </a:avLst>
            </a:prstGeom>
            <a:solidFill>
              <a:srgbClr val="FFFFFF"/>
            </a:solidFill>
            <a:ln w="3175" cap="flat">
              <a:solidFill>
                <a:srgbClr val="A6AAA9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pc="0" sz="5800"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sp>
          <p:nvSpPr>
            <p:cNvPr id="245" name="Figura"/>
            <p:cNvSpPr/>
            <p:nvPr/>
          </p:nvSpPr>
          <p:spPr>
            <a:xfrm>
              <a:off x="0" y="241996"/>
              <a:ext cx="23725191" cy="10357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851" y="0"/>
                  </a:moveTo>
                  <a:cubicBezTo>
                    <a:pt x="3827" y="0"/>
                    <a:pt x="3809" y="1"/>
                    <a:pt x="3794" y="25"/>
                  </a:cubicBezTo>
                  <a:cubicBezTo>
                    <a:pt x="3779" y="48"/>
                    <a:pt x="3767" y="95"/>
                    <a:pt x="3755" y="186"/>
                  </a:cubicBezTo>
                  <a:cubicBezTo>
                    <a:pt x="3741" y="302"/>
                    <a:pt x="3729" y="485"/>
                    <a:pt x="3718" y="722"/>
                  </a:cubicBezTo>
                  <a:cubicBezTo>
                    <a:pt x="3708" y="959"/>
                    <a:pt x="3700" y="1245"/>
                    <a:pt x="3695" y="1560"/>
                  </a:cubicBezTo>
                  <a:cubicBezTo>
                    <a:pt x="3691" y="1850"/>
                    <a:pt x="3689" y="2131"/>
                    <a:pt x="3688" y="2474"/>
                  </a:cubicBezTo>
                  <a:cubicBezTo>
                    <a:pt x="3687" y="2817"/>
                    <a:pt x="3687" y="3222"/>
                    <a:pt x="3687" y="3759"/>
                  </a:cubicBezTo>
                  <a:lnTo>
                    <a:pt x="3638" y="10475"/>
                  </a:lnTo>
                  <a:lnTo>
                    <a:pt x="0" y="10475"/>
                  </a:lnTo>
                  <a:lnTo>
                    <a:pt x="0" y="21567"/>
                  </a:lnTo>
                  <a:lnTo>
                    <a:pt x="21600" y="21600"/>
                  </a:lnTo>
                  <a:lnTo>
                    <a:pt x="21600" y="10508"/>
                  </a:lnTo>
                  <a:lnTo>
                    <a:pt x="7548" y="10475"/>
                  </a:lnTo>
                  <a:lnTo>
                    <a:pt x="7499" y="3771"/>
                  </a:lnTo>
                  <a:cubicBezTo>
                    <a:pt x="7499" y="3225"/>
                    <a:pt x="7499" y="2817"/>
                    <a:pt x="7498" y="2473"/>
                  </a:cubicBezTo>
                  <a:cubicBezTo>
                    <a:pt x="7497" y="2129"/>
                    <a:pt x="7495" y="1850"/>
                    <a:pt x="7491" y="1560"/>
                  </a:cubicBezTo>
                  <a:cubicBezTo>
                    <a:pt x="7486" y="1245"/>
                    <a:pt x="7478" y="959"/>
                    <a:pt x="7468" y="722"/>
                  </a:cubicBezTo>
                  <a:cubicBezTo>
                    <a:pt x="7457" y="485"/>
                    <a:pt x="7445" y="302"/>
                    <a:pt x="7431" y="186"/>
                  </a:cubicBezTo>
                  <a:cubicBezTo>
                    <a:pt x="7419" y="94"/>
                    <a:pt x="7406" y="48"/>
                    <a:pt x="7391" y="24"/>
                  </a:cubicBezTo>
                  <a:cubicBezTo>
                    <a:pt x="7376" y="1"/>
                    <a:pt x="7359" y="0"/>
                    <a:pt x="7335" y="0"/>
                  </a:cubicBezTo>
                  <a:lnTo>
                    <a:pt x="3851" y="0"/>
                  </a:lnTo>
                  <a:lnTo>
                    <a:pt x="3851" y="0"/>
                  </a:lnTo>
                  <a:close/>
                </a:path>
              </a:pathLst>
            </a:custGeom>
            <a:solidFill>
              <a:srgbClr val="F0F3F4"/>
            </a:solidFill>
            <a:ln w="3175" cap="flat">
              <a:solidFill>
                <a:srgbClr val="A6AAA9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pc="0" sz="5800"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grpSp>
          <p:nvGrpSpPr>
            <p:cNvPr id="249" name="Grupo"/>
            <p:cNvGrpSpPr/>
            <p:nvPr/>
          </p:nvGrpSpPr>
          <p:grpSpPr>
            <a:xfrm>
              <a:off x="396625" y="338729"/>
              <a:ext cx="725008" cy="186046"/>
              <a:chOff x="0" y="0"/>
              <a:chExt cx="725006" cy="186045"/>
            </a:xfrm>
          </p:grpSpPr>
          <p:sp>
            <p:nvSpPr>
              <p:cNvPr id="246" name="Círculo"/>
              <p:cNvSpPr/>
              <p:nvPr/>
            </p:nvSpPr>
            <p:spPr>
              <a:xfrm>
                <a:off x="0" y="0"/>
                <a:ext cx="186046" cy="186046"/>
              </a:xfrm>
              <a:prstGeom prst="ellipse">
                <a:avLst/>
              </a:prstGeom>
              <a:solidFill>
                <a:srgbClr val="F5615B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pc="0" sz="5800">
                    <a:latin typeface="Gill Sans"/>
                    <a:ea typeface="Gill Sans"/>
                    <a:cs typeface="Gill Sans"/>
                    <a:sym typeface="Gill Sans"/>
                  </a:defRPr>
                </a:pPr>
              </a:p>
            </p:txBody>
          </p:sp>
          <p:sp>
            <p:nvSpPr>
              <p:cNvPr id="247" name="Círculo"/>
              <p:cNvSpPr/>
              <p:nvPr/>
            </p:nvSpPr>
            <p:spPr>
              <a:xfrm>
                <a:off x="269480" y="0"/>
                <a:ext cx="186047" cy="186046"/>
              </a:xfrm>
              <a:prstGeom prst="ellipse">
                <a:avLst/>
              </a:prstGeom>
              <a:solidFill>
                <a:srgbClr val="A8D04C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pc="0" sz="5800">
                    <a:latin typeface="Gill Sans"/>
                    <a:ea typeface="Gill Sans"/>
                    <a:cs typeface="Gill Sans"/>
                    <a:sym typeface="Gill Sans"/>
                  </a:defRPr>
                </a:pPr>
              </a:p>
            </p:txBody>
          </p:sp>
          <p:sp>
            <p:nvSpPr>
              <p:cNvPr id="248" name="Círculo"/>
              <p:cNvSpPr/>
              <p:nvPr/>
            </p:nvSpPr>
            <p:spPr>
              <a:xfrm>
                <a:off x="538960" y="0"/>
                <a:ext cx="186047" cy="186046"/>
              </a:xfrm>
              <a:prstGeom prst="ellipse">
                <a:avLst/>
              </a:prstGeom>
              <a:solidFill>
                <a:srgbClr val="FFC64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pc="0" sz="5800">
                    <a:latin typeface="Gill Sans"/>
                    <a:ea typeface="Gill Sans"/>
                    <a:cs typeface="Gill Sans"/>
                    <a:sym typeface="Gill Sans"/>
                  </a:defRPr>
                </a:pPr>
              </a:p>
            </p:txBody>
          </p:sp>
        </p:grpSp>
        <p:grpSp>
          <p:nvGrpSpPr>
            <p:cNvPr id="253" name="Grupo"/>
            <p:cNvGrpSpPr/>
            <p:nvPr/>
          </p:nvGrpSpPr>
          <p:grpSpPr>
            <a:xfrm>
              <a:off x="23410366" y="236939"/>
              <a:ext cx="81652" cy="318188"/>
              <a:chOff x="0" y="0"/>
              <a:chExt cx="81650" cy="318186"/>
            </a:xfrm>
          </p:grpSpPr>
          <p:sp>
            <p:nvSpPr>
              <p:cNvPr id="250" name="Círculo"/>
              <p:cNvSpPr/>
              <p:nvPr/>
            </p:nvSpPr>
            <p:spPr>
              <a:xfrm rot="16200000">
                <a:off x="0" y="236536"/>
                <a:ext cx="81651" cy="81651"/>
              </a:xfrm>
              <a:prstGeom prst="ellipse">
                <a:avLst/>
              </a:prstGeom>
              <a:solidFill>
                <a:srgbClr val="D3D7D9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pc="0" sz="5800">
                    <a:latin typeface="Gill Sans"/>
                    <a:ea typeface="Gill Sans"/>
                    <a:cs typeface="Gill Sans"/>
                    <a:sym typeface="Gill Sans"/>
                  </a:defRPr>
                </a:pPr>
              </a:p>
            </p:txBody>
          </p:sp>
          <p:sp>
            <p:nvSpPr>
              <p:cNvPr id="251" name="Círculo"/>
              <p:cNvSpPr/>
              <p:nvPr/>
            </p:nvSpPr>
            <p:spPr>
              <a:xfrm rot="16200000">
                <a:off x="0" y="118268"/>
                <a:ext cx="81651" cy="81651"/>
              </a:xfrm>
              <a:prstGeom prst="ellipse">
                <a:avLst/>
              </a:prstGeom>
              <a:solidFill>
                <a:srgbClr val="D3D7D9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pc="0" sz="5800">
                    <a:latin typeface="Gill Sans"/>
                    <a:ea typeface="Gill Sans"/>
                    <a:cs typeface="Gill Sans"/>
                    <a:sym typeface="Gill Sans"/>
                  </a:defRPr>
                </a:pPr>
              </a:p>
            </p:txBody>
          </p:sp>
          <p:sp>
            <p:nvSpPr>
              <p:cNvPr id="252" name="Círculo"/>
              <p:cNvSpPr/>
              <p:nvPr/>
            </p:nvSpPr>
            <p:spPr>
              <a:xfrm rot="16200000">
                <a:off x="0" y="0"/>
                <a:ext cx="81651" cy="81651"/>
              </a:xfrm>
              <a:prstGeom prst="ellipse">
                <a:avLst/>
              </a:prstGeom>
              <a:solidFill>
                <a:srgbClr val="D3D7D9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pc="0" sz="5800">
                    <a:latin typeface="Gill Sans"/>
                    <a:ea typeface="Gill Sans"/>
                    <a:cs typeface="Gill Sans"/>
                    <a:sym typeface="Gill Sans"/>
                  </a:defRPr>
                </a:pPr>
              </a:p>
            </p:txBody>
          </p:sp>
        </p:grpSp>
        <p:sp>
          <p:nvSpPr>
            <p:cNvPr id="254" name="Rectángulo redondeado"/>
            <p:cNvSpPr/>
            <p:nvPr/>
          </p:nvSpPr>
          <p:spPr>
            <a:xfrm>
              <a:off x="8807287" y="218555"/>
              <a:ext cx="11879924" cy="426394"/>
            </a:xfrm>
            <a:prstGeom prst="roundRect">
              <a:avLst>
                <a:gd name="adj" fmla="val 28681"/>
              </a:avLst>
            </a:prstGeom>
            <a:solidFill>
              <a:srgbClr val="FFFFFF"/>
            </a:solidFill>
            <a:ln w="3175" cap="flat">
              <a:solidFill>
                <a:srgbClr val="A6AAA9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pc="0" sz="5800"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sp>
          <p:nvSpPr>
            <p:cNvPr id="255" name="Rectángulo redondeado"/>
            <p:cNvSpPr/>
            <p:nvPr/>
          </p:nvSpPr>
          <p:spPr>
            <a:xfrm>
              <a:off x="1706526" y="234182"/>
              <a:ext cx="430859" cy="430859"/>
            </a:xfrm>
            <a:prstGeom prst="roundRect">
              <a:avLst>
                <a:gd name="adj" fmla="val 31580"/>
              </a:avLst>
            </a:prstGeom>
            <a:solidFill>
              <a:srgbClr val="F0F3F4"/>
            </a:solidFill>
            <a:ln w="3175" cap="flat">
              <a:solidFill>
                <a:srgbClr val="A6AAA9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pc="0" sz="5800"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sp>
          <p:nvSpPr>
            <p:cNvPr id="256" name="Rectángulo redondeado"/>
            <p:cNvSpPr/>
            <p:nvPr/>
          </p:nvSpPr>
          <p:spPr>
            <a:xfrm>
              <a:off x="2188729" y="234182"/>
              <a:ext cx="430859" cy="430859"/>
            </a:xfrm>
            <a:prstGeom prst="roundRect">
              <a:avLst>
                <a:gd name="adj" fmla="val 31580"/>
              </a:avLst>
            </a:prstGeom>
            <a:solidFill>
              <a:srgbClr val="F0F3F4"/>
            </a:solidFill>
            <a:ln w="3175" cap="flat">
              <a:solidFill>
                <a:srgbClr val="A6AAA9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pc="0" sz="5800"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sp>
          <p:nvSpPr>
            <p:cNvPr id="257" name="Figura"/>
            <p:cNvSpPr/>
            <p:nvPr/>
          </p:nvSpPr>
          <p:spPr>
            <a:xfrm rot="18900000">
              <a:off x="1888131" y="385786"/>
              <a:ext cx="127651" cy="127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0" y="4085"/>
                  </a:lnTo>
                  <a:lnTo>
                    <a:pt x="0" y="21600"/>
                  </a:lnTo>
                  <a:lnTo>
                    <a:pt x="4085" y="21600"/>
                  </a:lnTo>
                  <a:lnTo>
                    <a:pt x="4085" y="4085"/>
                  </a:lnTo>
                  <a:lnTo>
                    <a:pt x="21600" y="4085"/>
                  </a:lnTo>
                  <a:lnTo>
                    <a:pt x="21600" y="0"/>
                  </a:lnTo>
                  <a:lnTo>
                    <a:pt x="408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6D6D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pc="0" sz="5800"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sp>
          <p:nvSpPr>
            <p:cNvPr id="258" name="Figura"/>
            <p:cNvSpPr/>
            <p:nvPr/>
          </p:nvSpPr>
          <p:spPr>
            <a:xfrm rot="8100000">
              <a:off x="2303737" y="385786"/>
              <a:ext cx="127651" cy="127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0" y="4085"/>
                  </a:lnTo>
                  <a:lnTo>
                    <a:pt x="0" y="21600"/>
                  </a:lnTo>
                  <a:lnTo>
                    <a:pt x="4085" y="21600"/>
                  </a:lnTo>
                  <a:lnTo>
                    <a:pt x="4085" y="4085"/>
                  </a:lnTo>
                  <a:lnTo>
                    <a:pt x="21600" y="4085"/>
                  </a:lnTo>
                  <a:lnTo>
                    <a:pt x="21600" y="0"/>
                  </a:lnTo>
                  <a:lnTo>
                    <a:pt x="408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BABAB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pc="0" sz="5800"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</p:grpSp>
      <p:sp>
        <p:nvSpPr>
          <p:cNvPr id="260" name="Nivel de texto 1…"/>
          <p:cNvSpPr txBox="1"/>
          <p:nvPr>
            <p:ph type="body" sz="half" idx="1"/>
          </p:nvPr>
        </p:nvSpPr>
        <p:spPr>
          <a:xfrm>
            <a:off x="1930015" y="2677603"/>
            <a:ext cx="9903542" cy="9108282"/>
          </a:xfrm>
          <a:prstGeom prst="rect">
            <a:avLst/>
          </a:prstGeom>
        </p:spPr>
        <p:txBody>
          <a:bodyPr/>
          <a:lstStyle>
            <a:lvl1pPr marL="615461" indent="-615461">
              <a:defRPr sz="3600"/>
            </a:lvl1pPr>
            <a:lvl2pPr marL="1059961" indent="-615461">
              <a:defRPr sz="3600"/>
            </a:lvl2pPr>
            <a:lvl3pPr marL="1504461" indent="-615461">
              <a:defRPr sz="3600"/>
            </a:lvl3pPr>
            <a:lvl4pPr marL="1948961" indent="-615461">
              <a:defRPr sz="3600"/>
            </a:lvl4pPr>
            <a:lvl5pPr marL="2393461" indent="-615461">
              <a:defRPr sz="36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261" name="BA9AFFE0BF.jpg"/>
          <p:cNvSpPr/>
          <p:nvPr>
            <p:ph type="pic" sz="half" idx="13"/>
          </p:nvPr>
        </p:nvSpPr>
        <p:spPr>
          <a:xfrm>
            <a:off x="12494353" y="2693813"/>
            <a:ext cx="9899398" cy="9144001"/>
          </a:xfrm>
          <a:prstGeom prst="rect">
            <a:avLst/>
          </a:prstGeom>
          <a:ln w="3175">
            <a:solidFill>
              <a:srgbClr val="A6AAA9"/>
            </a:solidFill>
          </a:ln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62" name="Rectángulo"/>
          <p:cNvSpPr/>
          <p:nvPr>
            <p:ph type="body" sz="quarter" idx="14"/>
          </p:nvPr>
        </p:nvSpPr>
        <p:spPr>
          <a:xfrm>
            <a:off x="12494353" y="11200387"/>
            <a:ext cx="9899256" cy="655287"/>
          </a:xfrm>
          <a:prstGeom prst="rect">
            <a:avLst/>
          </a:prstGeom>
          <a:solidFill>
            <a:srgbClr val="DCDEE0"/>
          </a:solidFill>
          <a:ln w="3175">
            <a:solidFill>
              <a:srgbClr val="A6AAA9"/>
            </a:solidFill>
          </a:ln>
          <a:effectLst>
            <a:outerShdw sx="100000" sy="100000" kx="0" ky="0" algn="b" rotWithShape="0" blurRad="88900" dist="25400" dir="15377772">
              <a:srgbClr val="000000">
                <a:alpha val="7391"/>
              </a:srgbClr>
            </a:outerShdw>
          </a:effectLst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cap="all" spc="0" sz="5800"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63" name="Picture name"/>
          <p:cNvSpPr txBox="1"/>
          <p:nvPr>
            <p:ph type="body" sz="quarter" idx="15"/>
          </p:nvPr>
        </p:nvSpPr>
        <p:spPr>
          <a:xfrm>
            <a:off x="16794505" y="11351221"/>
            <a:ext cx="5252393" cy="353619"/>
          </a:xfrm>
          <a:prstGeom prst="rect">
            <a:avLst/>
          </a:prstGeom>
        </p:spPr>
        <p:txBody>
          <a:bodyPr lIns="71437" tIns="71437" rIns="71437" bIns="71437">
            <a:sp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SzTx/>
              <a:buNone/>
              <a:defRPr cap="all" spc="0" sz="1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Picture name</a:t>
            </a:r>
          </a:p>
        </p:txBody>
      </p:sp>
      <p:sp>
        <p:nvSpPr>
          <p:cNvPr id="264" name="Presentation theme"/>
          <p:cNvSpPr txBox="1"/>
          <p:nvPr/>
        </p:nvSpPr>
        <p:spPr>
          <a:xfrm>
            <a:off x="4685959" y="648295"/>
            <a:ext cx="3665979" cy="3841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cap="none" spc="0" sz="16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/>
            <a:r>
              <a:t>Presentation theme</a:t>
            </a:r>
          </a:p>
        </p:txBody>
      </p:sp>
      <p:sp>
        <p:nvSpPr>
          <p:cNvPr id="265" name="Rectángulo redondeado"/>
          <p:cNvSpPr/>
          <p:nvPr/>
        </p:nvSpPr>
        <p:spPr>
          <a:xfrm>
            <a:off x="3354497" y="561454"/>
            <a:ext cx="761705" cy="430858"/>
          </a:xfrm>
          <a:prstGeom prst="roundRect">
            <a:avLst>
              <a:gd name="adj" fmla="val 31580"/>
            </a:avLst>
          </a:prstGeom>
          <a:solidFill>
            <a:srgbClr val="F0F3F4"/>
          </a:solidFill>
          <a:ln w="3175">
            <a:solidFill>
              <a:srgbClr val="A6AAA9"/>
            </a:solidFill>
            <a:miter lim="400000"/>
          </a:ln>
        </p:spPr>
        <p:txBody>
          <a:bodyPr lIns="0" tIns="0" rIns="0" bIns="0" anchor="ctr"/>
          <a:lstStyle/>
          <a:p>
            <a:pPr>
              <a:defRPr spc="0" sz="5800"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66" name="#"/>
          <p:cNvSpPr txBox="1"/>
          <p:nvPr/>
        </p:nvSpPr>
        <p:spPr>
          <a:xfrm>
            <a:off x="3388040" y="584795"/>
            <a:ext cx="389819" cy="3841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cap="none" spc="0" sz="16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/>
            <a:r>
              <a:t>#</a:t>
            </a:r>
          </a:p>
        </p:txBody>
      </p:sp>
      <p:sp>
        <p:nvSpPr>
          <p:cNvPr id="267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&amp; Bullets">
    <p:bg>
      <p:bgPr>
        <a:solidFill>
          <a:srgbClr val="7EC9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Nivel de texto 1…"/>
          <p:cNvSpPr txBox="1"/>
          <p:nvPr>
            <p:ph type="body" sz="quarter" idx="1"/>
          </p:nvPr>
        </p:nvSpPr>
        <p:spPr>
          <a:xfrm>
            <a:off x="12559303" y="2703567"/>
            <a:ext cx="6786563" cy="9108282"/>
          </a:xfrm>
          <a:prstGeom prst="rect">
            <a:avLst/>
          </a:prstGeom>
        </p:spPr>
        <p:txBody>
          <a:bodyPr/>
          <a:lstStyle>
            <a:lvl1pPr marL="615461" indent="-615461">
              <a:defRPr sz="3600"/>
            </a:lvl1pPr>
            <a:lvl2pPr marL="1059961" indent="-615461">
              <a:defRPr sz="3600"/>
            </a:lvl2pPr>
            <a:lvl3pPr marL="1504461" indent="-615461">
              <a:defRPr sz="3600"/>
            </a:lvl3pPr>
            <a:lvl4pPr marL="1948961" indent="-615461">
              <a:defRPr sz="3600"/>
            </a:lvl4pPr>
            <a:lvl5pPr marL="2393461" indent="-615461">
              <a:defRPr sz="36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275" name="BA9AFFE0BF.jpg"/>
          <p:cNvSpPr/>
          <p:nvPr>
            <p:ph type="pic" sz="half" idx="13"/>
          </p:nvPr>
        </p:nvSpPr>
        <p:spPr>
          <a:xfrm>
            <a:off x="1924784" y="2685708"/>
            <a:ext cx="9956003" cy="9144001"/>
          </a:xfrm>
          <a:prstGeom prst="rect">
            <a:avLst/>
          </a:prstGeom>
          <a:ln w="3175">
            <a:solidFill>
              <a:srgbClr val="A6AAA9"/>
            </a:solidFill>
          </a:ln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76" name="Rectángulo"/>
          <p:cNvSpPr/>
          <p:nvPr>
            <p:ph type="body" sz="quarter" idx="14"/>
          </p:nvPr>
        </p:nvSpPr>
        <p:spPr>
          <a:xfrm>
            <a:off x="1924788" y="11192281"/>
            <a:ext cx="9955999" cy="655287"/>
          </a:xfrm>
          <a:prstGeom prst="rect">
            <a:avLst/>
          </a:prstGeom>
          <a:solidFill>
            <a:srgbClr val="DCDEE0"/>
          </a:solidFill>
          <a:ln w="3175">
            <a:solidFill>
              <a:srgbClr val="A6AAA9"/>
            </a:solidFill>
          </a:ln>
          <a:effectLst>
            <a:outerShdw sx="100000" sy="100000" kx="0" ky="0" algn="b" rotWithShape="0" blurRad="88900" dist="25400" dir="15377772">
              <a:srgbClr val="000000">
                <a:alpha val="7391"/>
              </a:srgbClr>
            </a:outerShdw>
          </a:effectLst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cap="all" spc="0" sz="5800"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77" name="Picture name"/>
          <p:cNvSpPr txBox="1"/>
          <p:nvPr>
            <p:ph type="body" sz="quarter" idx="15"/>
          </p:nvPr>
        </p:nvSpPr>
        <p:spPr>
          <a:xfrm>
            <a:off x="6026504" y="11343115"/>
            <a:ext cx="5252393" cy="353619"/>
          </a:xfrm>
          <a:prstGeom prst="rect">
            <a:avLst/>
          </a:prstGeom>
        </p:spPr>
        <p:txBody>
          <a:bodyPr lIns="71437" tIns="71437" rIns="71437" bIns="71437">
            <a:sp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SzTx/>
              <a:buNone/>
              <a:defRPr cap="all" spc="0" sz="1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Picture name</a:t>
            </a:r>
          </a:p>
        </p:txBody>
      </p:sp>
      <p:sp>
        <p:nvSpPr>
          <p:cNvPr id="278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 &amp; 2 Photos">
    <p:bg>
      <p:bgPr>
        <a:solidFill>
          <a:srgbClr val="7EC9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Nivel de texto 1…"/>
          <p:cNvSpPr txBox="1"/>
          <p:nvPr>
            <p:ph type="body" sz="half" idx="1"/>
          </p:nvPr>
        </p:nvSpPr>
        <p:spPr>
          <a:xfrm>
            <a:off x="1900063" y="2663750"/>
            <a:ext cx="9933494" cy="9108283"/>
          </a:xfrm>
          <a:prstGeom prst="rect">
            <a:avLst/>
          </a:prstGeom>
        </p:spPr>
        <p:txBody>
          <a:bodyPr/>
          <a:lstStyle>
            <a:lvl1pPr marL="615461" indent="-615461">
              <a:defRPr sz="3600"/>
            </a:lvl1pPr>
            <a:lvl2pPr marL="1059961" indent="-615461">
              <a:defRPr sz="3600"/>
            </a:lvl2pPr>
            <a:lvl3pPr marL="1504461" indent="-615461">
              <a:defRPr sz="3600"/>
            </a:lvl3pPr>
            <a:lvl4pPr marL="1948961" indent="-615461">
              <a:defRPr sz="3600"/>
            </a:lvl4pPr>
            <a:lvl5pPr marL="2393461" indent="-615461">
              <a:defRPr sz="36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286" name="BA9AFFE0BF.jpg"/>
          <p:cNvSpPr/>
          <p:nvPr>
            <p:ph type="pic" sz="quarter" idx="13"/>
          </p:nvPr>
        </p:nvSpPr>
        <p:spPr>
          <a:xfrm>
            <a:off x="12494353" y="2663751"/>
            <a:ext cx="10049285" cy="4215578"/>
          </a:xfrm>
          <a:prstGeom prst="rect">
            <a:avLst/>
          </a:prstGeom>
          <a:ln w="3175">
            <a:solidFill>
              <a:srgbClr val="A6AAA9"/>
            </a:solidFill>
          </a:ln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87" name="Rectángulo"/>
          <p:cNvSpPr/>
          <p:nvPr>
            <p:ph type="body" sz="quarter" idx="14"/>
          </p:nvPr>
        </p:nvSpPr>
        <p:spPr>
          <a:xfrm>
            <a:off x="12494353" y="6276855"/>
            <a:ext cx="10049273" cy="655287"/>
          </a:xfrm>
          <a:prstGeom prst="rect">
            <a:avLst/>
          </a:prstGeom>
          <a:solidFill>
            <a:srgbClr val="DCDEE0"/>
          </a:solidFill>
          <a:ln w="3175">
            <a:solidFill>
              <a:srgbClr val="A6AAA9"/>
            </a:solidFill>
          </a:ln>
          <a:effectLst>
            <a:outerShdw sx="100000" sy="100000" kx="0" ky="0" algn="b" rotWithShape="0" blurRad="88900" dist="25400" dir="15377772">
              <a:srgbClr val="000000">
                <a:alpha val="7391"/>
              </a:srgbClr>
            </a:outerShdw>
          </a:effectLst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cap="all" spc="0" sz="5800"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88" name="Picture name"/>
          <p:cNvSpPr txBox="1"/>
          <p:nvPr>
            <p:ph type="body" sz="quarter" idx="15"/>
          </p:nvPr>
        </p:nvSpPr>
        <p:spPr>
          <a:xfrm>
            <a:off x="16648298" y="6427689"/>
            <a:ext cx="5252394" cy="353619"/>
          </a:xfrm>
          <a:prstGeom prst="rect">
            <a:avLst/>
          </a:prstGeom>
        </p:spPr>
        <p:txBody>
          <a:bodyPr lIns="71437" tIns="71437" rIns="71437" bIns="71437">
            <a:sp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SzTx/>
              <a:buNone/>
              <a:defRPr cap="all" spc="0" sz="1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Picture name</a:t>
            </a:r>
          </a:p>
        </p:txBody>
      </p:sp>
      <p:sp>
        <p:nvSpPr>
          <p:cNvPr id="289" name="BA9AFFE0BF.jpg"/>
          <p:cNvSpPr/>
          <p:nvPr>
            <p:ph type="pic" sz="quarter" idx="16"/>
          </p:nvPr>
        </p:nvSpPr>
        <p:spPr>
          <a:xfrm>
            <a:off x="12494353" y="7529696"/>
            <a:ext cx="10040338" cy="4215579"/>
          </a:xfrm>
          <a:prstGeom prst="rect">
            <a:avLst/>
          </a:prstGeom>
          <a:ln w="3175">
            <a:solidFill>
              <a:srgbClr val="A6AAA9"/>
            </a:solidFill>
          </a:ln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90" name="Rectángulo"/>
          <p:cNvSpPr/>
          <p:nvPr>
            <p:ph type="body" sz="quarter" idx="17"/>
          </p:nvPr>
        </p:nvSpPr>
        <p:spPr>
          <a:xfrm>
            <a:off x="12494353" y="11142801"/>
            <a:ext cx="10040146" cy="655286"/>
          </a:xfrm>
          <a:prstGeom prst="rect">
            <a:avLst/>
          </a:prstGeom>
          <a:solidFill>
            <a:srgbClr val="DCDEE0"/>
          </a:solidFill>
          <a:ln w="3175">
            <a:solidFill>
              <a:srgbClr val="A6AAA9"/>
            </a:solidFill>
          </a:ln>
          <a:effectLst>
            <a:outerShdw sx="100000" sy="100000" kx="0" ky="0" algn="b" rotWithShape="0" blurRad="88900" dist="25400" dir="15377772">
              <a:srgbClr val="000000">
                <a:alpha val="7391"/>
              </a:srgbClr>
            </a:outerShdw>
          </a:effectLst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cap="all" spc="0" sz="5800"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91" name="Picture name"/>
          <p:cNvSpPr txBox="1"/>
          <p:nvPr>
            <p:ph type="body" sz="quarter" idx="18"/>
          </p:nvPr>
        </p:nvSpPr>
        <p:spPr>
          <a:xfrm>
            <a:off x="16648298" y="11293635"/>
            <a:ext cx="5252394" cy="353618"/>
          </a:xfrm>
          <a:prstGeom prst="rect">
            <a:avLst/>
          </a:prstGeom>
        </p:spPr>
        <p:txBody>
          <a:bodyPr lIns="71437" tIns="71437" rIns="71437" bIns="71437">
            <a:sp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SzTx/>
              <a:buNone/>
              <a:defRPr cap="all" spc="0" sz="1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Picture name</a:t>
            </a:r>
          </a:p>
        </p:txBody>
      </p:sp>
      <p:sp>
        <p:nvSpPr>
          <p:cNvPr id="292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2 Photos &amp; Bullets">
    <p:bg>
      <p:bgPr>
        <a:solidFill>
          <a:srgbClr val="7FCA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Nivel de texto 1…"/>
          <p:cNvSpPr txBox="1"/>
          <p:nvPr>
            <p:ph type="body" sz="half" idx="1"/>
          </p:nvPr>
        </p:nvSpPr>
        <p:spPr>
          <a:xfrm>
            <a:off x="12559303" y="2666412"/>
            <a:ext cx="9980613" cy="9108282"/>
          </a:xfrm>
          <a:prstGeom prst="rect">
            <a:avLst/>
          </a:prstGeom>
        </p:spPr>
        <p:txBody>
          <a:bodyPr/>
          <a:lstStyle>
            <a:lvl1pPr marL="615461" indent="-615461">
              <a:defRPr sz="3600"/>
            </a:lvl1pPr>
            <a:lvl2pPr marL="1059961" indent="-615461">
              <a:defRPr sz="3600"/>
            </a:lvl2pPr>
            <a:lvl3pPr marL="1504461" indent="-615461">
              <a:defRPr sz="3600"/>
            </a:lvl3pPr>
            <a:lvl4pPr marL="1948961" indent="-615461">
              <a:defRPr sz="3600"/>
            </a:lvl4pPr>
            <a:lvl5pPr marL="2393461" indent="-615461">
              <a:defRPr sz="36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300" name="BA9AFFE0BF.jpg"/>
          <p:cNvSpPr/>
          <p:nvPr>
            <p:ph type="pic" sz="quarter" idx="13"/>
          </p:nvPr>
        </p:nvSpPr>
        <p:spPr>
          <a:xfrm>
            <a:off x="1903208" y="2666412"/>
            <a:ext cx="9977578" cy="4215578"/>
          </a:xfrm>
          <a:prstGeom prst="rect">
            <a:avLst/>
          </a:prstGeom>
          <a:ln w="3175">
            <a:solidFill>
              <a:srgbClr val="A6AAA9"/>
            </a:solidFill>
          </a:ln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01" name="Rectángulo"/>
          <p:cNvSpPr/>
          <p:nvPr>
            <p:ph type="body" sz="quarter" idx="14"/>
          </p:nvPr>
        </p:nvSpPr>
        <p:spPr>
          <a:xfrm>
            <a:off x="1903069" y="6279517"/>
            <a:ext cx="9977718" cy="655286"/>
          </a:xfrm>
          <a:prstGeom prst="rect">
            <a:avLst/>
          </a:prstGeom>
          <a:solidFill>
            <a:srgbClr val="DCDEE0"/>
          </a:solidFill>
          <a:ln w="3175">
            <a:solidFill>
              <a:srgbClr val="A6AAA9"/>
            </a:solidFill>
          </a:ln>
          <a:effectLst>
            <a:outerShdw sx="100000" sy="100000" kx="0" ky="0" algn="b" rotWithShape="0" blurRad="88900" dist="25400" dir="15377772">
              <a:srgbClr val="000000">
                <a:alpha val="7391"/>
              </a:srgbClr>
            </a:outerShdw>
          </a:effectLst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cap="all" spc="0" sz="5800"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02" name="Picture name"/>
          <p:cNvSpPr txBox="1"/>
          <p:nvPr>
            <p:ph type="body" sz="quarter" idx="15"/>
          </p:nvPr>
        </p:nvSpPr>
        <p:spPr>
          <a:xfrm>
            <a:off x="6026504" y="6430351"/>
            <a:ext cx="5252393" cy="353619"/>
          </a:xfrm>
          <a:prstGeom prst="rect">
            <a:avLst/>
          </a:prstGeom>
        </p:spPr>
        <p:txBody>
          <a:bodyPr lIns="71437" tIns="71437" rIns="71437" bIns="71437">
            <a:sp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SzTx/>
              <a:buNone/>
              <a:defRPr cap="all" spc="0" sz="1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Picture name</a:t>
            </a:r>
          </a:p>
        </p:txBody>
      </p:sp>
      <p:sp>
        <p:nvSpPr>
          <p:cNvPr id="303" name="BA9AFFE0BF.jpg"/>
          <p:cNvSpPr/>
          <p:nvPr>
            <p:ph type="pic" sz="quarter" idx="16"/>
          </p:nvPr>
        </p:nvSpPr>
        <p:spPr>
          <a:xfrm>
            <a:off x="1904921" y="7532357"/>
            <a:ext cx="9975865" cy="4215579"/>
          </a:xfrm>
          <a:prstGeom prst="rect">
            <a:avLst/>
          </a:prstGeom>
          <a:ln w="3175">
            <a:solidFill>
              <a:srgbClr val="A6AAA9"/>
            </a:solidFill>
          </a:ln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04" name="Rectángulo"/>
          <p:cNvSpPr/>
          <p:nvPr>
            <p:ph type="body" sz="quarter" idx="17"/>
          </p:nvPr>
        </p:nvSpPr>
        <p:spPr>
          <a:xfrm>
            <a:off x="1903069" y="11145462"/>
            <a:ext cx="9977718" cy="655286"/>
          </a:xfrm>
          <a:prstGeom prst="rect">
            <a:avLst/>
          </a:prstGeom>
          <a:solidFill>
            <a:srgbClr val="DCDEE0"/>
          </a:solidFill>
          <a:ln w="3175">
            <a:solidFill>
              <a:srgbClr val="A6AAA9"/>
            </a:solidFill>
          </a:ln>
          <a:effectLst>
            <a:outerShdw sx="100000" sy="100000" kx="0" ky="0" algn="b" rotWithShape="0" blurRad="88900" dist="25400" dir="15377772">
              <a:srgbClr val="000000">
                <a:alpha val="7391"/>
              </a:srgbClr>
            </a:outerShdw>
          </a:effectLst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cap="all" spc="0" sz="5800"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05" name="Picture name"/>
          <p:cNvSpPr txBox="1"/>
          <p:nvPr>
            <p:ph type="body" sz="quarter" idx="18"/>
          </p:nvPr>
        </p:nvSpPr>
        <p:spPr>
          <a:xfrm>
            <a:off x="6026504" y="11296296"/>
            <a:ext cx="5252393" cy="353618"/>
          </a:xfrm>
          <a:prstGeom prst="rect">
            <a:avLst/>
          </a:prstGeom>
        </p:spPr>
        <p:txBody>
          <a:bodyPr lIns="71437" tIns="71437" rIns="71437" bIns="71437">
            <a:sp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SzTx/>
              <a:buNone/>
              <a:defRPr cap="all" spc="0" sz="1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Picture name</a:t>
            </a:r>
          </a:p>
        </p:txBody>
      </p:sp>
      <p:sp>
        <p:nvSpPr>
          <p:cNvPr id="306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Large">
    <p:bg>
      <p:bgPr>
        <a:solidFill>
          <a:srgbClr val="80CB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BA9AFFE0BF.jpg"/>
          <p:cNvSpPr/>
          <p:nvPr>
            <p:ph type="pic" idx="13"/>
          </p:nvPr>
        </p:nvSpPr>
        <p:spPr>
          <a:xfrm>
            <a:off x="1916284" y="3010994"/>
            <a:ext cx="20551434" cy="9108282"/>
          </a:xfrm>
          <a:prstGeom prst="rect">
            <a:avLst/>
          </a:prstGeom>
          <a:ln w="3175">
            <a:solidFill>
              <a:srgbClr val="A6AAA9"/>
            </a:solidFill>
          </a:ln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14" name="Rectángulo"/>
          <p:cNvSpPr/>
          <p:nvPr>
            <p:ph type="body" sz="quarter" idx="14"/>
          </p:nvPr>
        </p:nvSpPr>
        <p:spPr>
          <a:xfrm>
            <a:off x="1925241" y="11481083"/>
            <a:ext cx="20551379" cy="655287"/>
          </a:xfrm>
          <a:prstGeom prst="rect">
            <a:avLst/>
          </a:prstGeom>
          <a:solidFill>
            <a:srgbClr val="DCDEE0"/>
          </a:solidFill>
          <a:ln w="3175">
            <a:solidFill>
              <a:srgbClr val="A6AAA9"/>
            </a:solidFill>
          </a:ln>
          <a:effectLst>
            <a:outerShdw sx="100000" sy="100000" kx="0" ky="0" algn="b" rotWithShape="0" blurRad="88900" dist="25400" dir="15377772">
              <a:srgbClr val="000000">
                <a:alpha val="7391"/>
              </a:srgbClr>
            </a:outerShdw>
          </a:effectLst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cap="all" spc="0" sz="5800"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15" name="Picture name"/>
          <p:cNvSpPr txBox="1"/>
          <p:nvPr>
            <p:ph type="body" sz="quarter" idx="15"/>
          </p:nvPr>
        </p:nvSpPr>
        <p:spPr>
          <a:xfrm>
            <a:off x="16292022" y="11631917"/>
            <a:ext cx="5252394" cy="353619"/>
          </a:xfrm>
          <a:prstGeom prst="rect">
            <a:avLst/>
          </a:prstGeom>
        </p:spPr>
        <p:txBody>
          <a:bodyPr lIns="71437" tIns="71437" rIns="71437" bIns="71437">
            <a:sp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SzTx/>
              <a:buNone/>
              <a:defRPr cap="all" spc="0" sz="1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Picture name</a:t>
            </a:r>
          </a:p>
        </p:txBody>
      </p:sp>
      <p:sp>
        <p:nvSpPr>
          <p:cNvPr id="316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2 Portrait Photos">
    <p:bg>
      <p:bgPr>
        <a:solidFill>
          <a:srgbClr val="81CC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BA9AFFE0BF.jpg"/>
          <p:cNvSpPr/>
          <p:nvPr>
            <p:ph type="pic" sz="half" idx="13"/>
          </p:nvPr>
        </p:nvSpPr>
        <p:spPr>
          <a:xfrm>
            <a:off x="1935757" y="2685708"/>
            <a:ext cx="9988493" cy="9144001"/>
          </a:xfrm>
          <a:prstGeom prst="rect">
            <a:avLst/>
          </a:prstGeom>
          <a:ln w="3175">
            <a:solidFill>
              <a:srgbClr val="A6AAA9"/>
            </a:solidFill>
          </a:ln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24" name="Rectángulo"/>
          <p:cNvSpPr/>
          <p:nvPr>
            <p:ph type="body" sz="quarter" idx="14"/>
          </p:nvPr>
        </p:nvSpPr>
        <p:spPr>
          <a:xfrm>
            <a:off x="1917956" y="11192281"/>
            <a:ext cx="10024153" cy="655287"/>
          </a:xfrm>
          <a:prstGeom prst="rect">
            <a:avLst/>
          </a:prstGeom>
          <a:solidFill>
            <a:srgbClr val="DCDEE0"/>
          </a:solidFill>
          <a:ln w="3175">
            <a:solidFill>
              <a:srgbClr val="A6AAA9"/>
            </a:solidFill>
          </a:ln>
          <a:effectLst>
            <a:outerShdw sx="100000" sy="100000" kx="0" ky="0" algn="b" rotWithShape="0" blurRad="88900" dist="25400" dir="15377772">
              <a:srgbClr val="000000">
                <a:alpha val="7391"/>
              </a:srgbClr>
            </a:outerShdw>
          </a:effectLst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cap="all" spc="0" sz="5800"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25" name="Picture name"/>
          <p:cNvSpPr txBox="1"/>
          <p:nvPr>
            <p:ph type="body" sz="quarter" idx="15"/>
          </p:nvPr>
        </p:nvSpPr>
        <p:spPr>
          <a:xfrm>
            <a:off x="6069967" y="11343115"/>
            <a:ext cx="5252393" cy="353619"/>
          </a:xfrm>
          <a:prstGeom prst="rect">
            <a:avLst/>
          </a:prstGeom>
        </p:spPr>
        <p:txBody>
          <a:bodyPr lIns="71437" tIns="71437" rIns="71437" bIns="71437">
            <a:sp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SzTx/>
              <a:buNone/>
              <a:defRPr cap="all" spc="0" sz="1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Picture name</a:t>
            </a:r>
          </a:p>
        </p:txBody>
      </p:sp>
      <p:sp>
        <p:nvSpPr>
          <p:cNvPr id="326" name="BA9AFFE0BF.jpg"/>
          <p:cNvSpPr/>
          <p:nvPr>
            <p:ph type="pic" sz="half" idx="16"/>
          </p:nvPr>
        </p:nvSpPr>
        <p:spPr>
          <a:xfrm>
            <a:off x="12441892" y="2685708"/>
            <a:ext cx="10046176" cy="9144001"/>
          </a:xfrm>
          <a:prstGeom prst="rect">
            <a:avLst/>
          </a:prstGeom>
          <a:ln w="3175">
            <a:solidFill>
              <a:srgbClr val="A6AAA9"/>
            </a:solidFill>
          </a:ln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27" name="Rectángulo"/>
          <p:cNvSpPr/>
          <p:nvPr>
            <p:ph type="body" sz="quarter" idx="17"/>
          </p:nvPr>
        </p:nvSpPr>
        <p:spPr>
          <a:xfrm>
            <a:off x="12434351" y="11192281"/>
            <a:ext cx="10061181" cy="655287"/>
          </a:xfrm>
          <a:prstGeom prst="rect">
            <a:avLst/>
          </a:prstGeom>
          <a:solidFill>
            <a:srgbClr val="DCDEE0"/>
          </a:solidFill>
          <a:ln w="3175">
            <a:solidFill>
              <a:srgbClr val="A6AAA9"/>
            </a:solidFill>
          </a:ln>
          <a:effectLst>
            <a:outerShdw sx="100000" sy="100000" kx="0" ky="0" algn="b" rotWithShape="0" blurRad="88900" dist="25400" dir="15377772">
              <a:srgbClr val="000000">
                <a:alpha val="7391"/>
              </a:srgbClr>
            </a:outerShdw>
          </a:effectLst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cap="all" spc="0" sz="5800"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28" name="Picture name"/>
          <p:cNvSpPr txBox="1"/>
          <p:nvPr>
            <p:ph type="body" sz="quarter" idx="18"/>
          </p:nvPr>
        </p:nvSpPr>
        <p:spPr>
          <a:xfrm>
            <a:off x="16628327" y="11343115"/>
            <a:ext cx="5252394" cy="353619"/>
          </a:xfrm>
          <a:prstGeom prst="rect">
            <a:avLst/>
          </a:prstGeom>
        </p:spPr>
        <p:txBody>
          <a:bodyPr lIns="71437" tIns="71437" rIns="71437" bIns="71437">
            <a:sp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SzTx/>
              <a:buNone/>
              <a:defRPr cap="all" spc="0" sz="1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Picture name</a:t>
            </a:r>
          </a:p>
        </p:txBody>
      </p:sp>
      <p:sp>
        <p:nvSpPr>
          <p:cNvPr id="329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2 Landscape Photos &amp; 1 Portrait Photo">
    <p:bg>
      <p:bgPr>
        <a:solidFill>
          <a:srgbClr val="82CC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BA9AFFE0BF.jpg"/>
          <p:cNvSpPr/>
          <p:nvPr>
            <p:ph type="pic" sz="half" idx="13"/>
          </p:nvPr>
        </p:nvSpPr>
        <p:spPr>
          <a:xfrm>
            <a:off x="12459785" y="2630272"/>
            <a:ext cx="10034251" cy="9179719"/>
          </a:xfrm>
          <a:prstGeom prst="rect">
            <a:avLst/>
          </a:prstGeom>
          <a:ln w="3175">
            <a:solidFill>
              <a:srgbClr val="A6AAA9"/>
            </a:solidFill>
          </a:ln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37" name="Rectángulo"/>
          <p:cNvSpPr/>
          <p:nvPr>
            <p:ph type="body" sz="quarter" idx="14"/>
          </p:nvPr>
        </p:nvSpPr>
        <p:spPr>
          <a:xfrm>
            <a:off x="12451100" y="11172563"/>
            <a:ext cx="10051562" cy="655287"/>
          </a:xfrm>
          <a:prstGeom prst="rect">
            <a:avLst/>
          </a:prstGeom>
          <a:solidFill>
            <a:srgbClr val="DCDEE0"/>
          </a:solidFill>
          <a:ln w="3175">
            <a:solidFill>
              <a:srgbClr val="A6AAA9"/>
            </a:solidFill>
          </a:ln>
          <a:effectLst>
            <a:outerShdw sx="100000" sy="100000" kx="0" ky="0" algn="b" rotWithShape="0" blurRad="88900" dist="25400" dir="15377772">
              <a:srgbClr val="000000">
                <a:alpha val="7391"/>
              </a:srgbClr>
            </a:outerShdw>
          </a:effectLst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cap="all" spc="0" sz="5800"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38" name="Picture name"/>
          <p:cNvSpPr txBox="1"/>
          <p:nvPr>
            <p:ph type="body" sz="quarter" idx="15"/>
          </p:nvPr>
        </p:nvSpPr>
        <p:spPr>
          <a:xfrm>
            <a:off x="16594601" y="11299589"/>
            <a:ext cx="5252393" cy="353619"/>
          </a:xfrm>
          <a:prstGeom prst="rect">
            <a:avLst/>
          </a:prstGeom>
        </p:spPr>
        <p:txBody>
          <a:bodyPr lIns="71437" tIns="71437" rIns="71437" bIns="71437">
            <a:sp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SzTx/>
              <a:buNone/>
              <a:defRPr cap="all" spc="0" sz="1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Picture name</a:t>
            </a:r>
          </a:p>
        </p:txBody>
      </p:sp>
      <p:sp>
        <p:nvSpPr>
          <p:cNvPr id="339" name="BA9AFFE0BF.jpg"/>
          <p:cNvSpPr/>
          <p:nvPr>
            <p:ph type="pic" sz="quarter" idx="16"/>
          </p:nvPr>
        </p:nvSpPr>
        <p:spPr>
          <a:xfrm>
            <a:off x="1916559" y="2669706"/>
            <a:ext cx="9976437" cy="4215579"/>
          </a:xfrm>
          <a:prstGeom prst="rect">
            <a:avLst/>
          </a:prstGeom>
          <a:ln w="3175">
            <a:solidFill>
              <a:srgbClr val="A6AAA9"/>
            </a:solidFill>
          </a:ln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40" name="Rectángulo"/>
          <p:cNvSpPr/>
          <p:nvPr>
            <p:ph type="body" sz="quarter" idx="17"/>
          </p:nvPr>
        </p:nvSpPr>
        <p:spPr>
          <a:xfrm>
            <a:off x="1898512" y="6282811"/>
            <a:ext cx="10012343" cy="655287"/>
          </a:xfrm>
          <a:prstGeom prst="rect">
            <a:avLst/>
          </a:prstGeom>
          <a:solidFill>
            <a:srgbClr val="DCDEE0"/>
          </a:solidFill>
          <a:ln w="3175">
            <a:solidFill>
              <a:srgbClr val="A6AAA9"/>
            </a:solidFill>
          </a:ln>
          <a:effectLst>
            <a:outerShdw sx="100000" sy="100000" kx="0" ky="0" algn="b" rotWithShape="0" blurRad="88900" dist="25400" dir="15377772">
              <a:srgbClr val="000000">
                <a:alpha val="7391"/>
              </a:srgbClr>
            </a:outerShdw>
          </a:effectLst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cap="all" spc="0" sz="5800"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41" name="Picture name"/>
          <p:cNvSpPr txBox="1"/>
          <p:nvPr>
            <p:ph type="body" sz="quarter" idx="18"/>
          </p:nvPr>
        </p:nvSpPr>
        <p:spPr>
          <a:xfrm>
            <a:off x="6038713" y="6433645"/>
            <a:ext cx="5252393" cy="353619"/>
          </a:xfrm>
          <a:prstGeom prst="rect">
            <a:avLst/>
          </a:prstGeom>
        </p:spPr>
        <p:txBody>
          <a:bodyPr lIns="71437" tIns="71437" rIns="71437" bIns="71437">
            <a:sp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SzTx/>
              <a:buNone/>
              <a:defRPr cap="all" spc="0" sz="1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Picture name</a:t>
            </a:r>
          </a:p>
        </p:txBody>
      </p:sp>
      <p:sp>
        <p:nvSpPr>
          <p:cNvPr id="342" name="BA9AFFE0BF.jpg"/>
          <p:cNvSpPr/>
          <p:nvPr>
            <p:ph type="pic" sz="quarter" idx="19"/>
          </p:nvPr>
        </p:nvSpPr>
        <p:spPr>
          <a:xfrm>
            <a:off x="1909262" y="7535652"/>
            <a:ext cx="9983733" cy="4215578"/>
          </a:xfrm>
          <a:prstGeom prst="rect">
            <a:avLst/>
          </a:prstGeom>
          <a:ln w="3175">
            <a:solidFill>
              <a:srgbClr val="A6AAA9"/>
            </a:solidFill>
          </a:ln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43" name="Rectángulo"/>
          <p:cNvSpPr/>
          <p:nvPr>
            <p:ph type="body" sz="quarter" idx="20"/>
          </p:nvPr>
        </p:nvSpPr>
        <p:spPr>
          <a:xfrm>
            <a:off x="1898512" y="11148755"/>
            <a:ext cx="10012343" cy="655287"/>
          </a:xfrm>
          <a:prstGeom prst="rect">
            <a:avLst/>
          </a:prstGeom>
          <a:solidFill>
            <a:srgbClr val="DCDEE0"/>
          </a:solidFill>
          <a:ln w="3175">
            <a:solidFill>
              <a:srgbClr val="A6AAA9"/>
            </a:solidFill>
          </a:ln>
          <a:effectLst>
            <a:outerShdw sx="100000" sy="100000" kx="0" ky="0" algn="b" rotWithShape="0" blurRad="88900" dist="25400" dir="15377772">
              <a:srgbClr val="000000">
                <a:alpha val="7391"/>
              </a:srgbClr>
            </a:outerShdw>
          </a:effectLst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cap="all" spc="0" sz="5800"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44" name="Picture name"/>
          <p:cNvSpPr txBox="1"/>
          <p:nvPr>
            <p:ph type="body" sz="quarter" idx="21"/>
          </p:nvPr>
        </p:nvSpPr>
        <p:spPr>
          <a:xfrm>
            <a:off x="6038713" y="11299589"/>
            <a:ext cx="5252393" cy="353619"/>
          </a:xfrm>
          <a:prstGeom prst="rect">
            <a:avLst/>
          </a:prstGeom>
        </p:spPr>
        <p:txBody>
          <a:bodyPr lIns="71437" tIns="71437" rIns="71437" bIns="71437">
            <a:sp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SzTx/>
              <a:buNone/>
              <a:defRPr cap="all" spc="0" sz="1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Picture name</a:t>
            </a:r>
          </a:p>
        </p:txBody>
      </p:sp>
      <p:sp>
        <p:nvSpPr>
          <p:cNvPr id="345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1 Portrait Photo &amp; 2 Landscape Photos">
    <p:bg>
      <p:bgPr>
        <a:solidFill>
          <a:srgbClr val="83CC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BA9AFFE0BF.jpg"/>
          <p:cNvSpPr/>
          <p:nvPr>
            <p:ph type="pic" sz="quarter" idx="13"/>
          </p:nvPr>
        </p:nvSpPr>
        <p:spPr>
          <a:xfrm>
            <a:off x="12437426" y="2671564"/>
            <a:ext cx="10049286" cy="4215579"/>
          </a:xfrm>
          <a:prstGeom prst="rect">
            <a:avLst/>
          </a:prstGeom>
          <a:ln w="3175">
            <a:solidFill>
              <a:srgbClr val="A6AAA9"/>
            </a:solidFill>
          </a:ln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53" name="Rectángulo"/>
          <p:cNvSpPr/>
          <p:nvPr>
            <p:ph type="body" sz="quarter" idx="14"/>
          </p:nvPr>
        </p:nvSpPr>
        <p:spPr>
          <a:xfrm>
            <a:off x="12437148" y="6284669"/>
            <a:ext cx="10036574" cy="655287"/>
          </a:xfrm>
          <a:prstGeom prst="rect">
            <a:avLst/>
          </a:prstGeom>
          <a:solidFill>
            <a:srgbClr val="DCDEE0"/>
          </a:solidFill>
          <a:ln w="3175">
            <a:solidFill>
              <a:srgbClr val="A6AAA9"/>
            </a:solidFill>
          </a:ln>
          <a:effectLst>
            <a:outerShdw sx="100000" sy="100000" kx="0" ky="0" algn="b" rotWithShape="0" blurRad="88900" dist="25400" dir="15377772">
              <a:srgbClr val="000000">
                <a:alpha val="7391"/>
              </a:srgbClr>
            </a:outerShdw>
          </a:effectLst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cap="all" spc="0" sz="5800"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54" name="Picture name"/>
          <p:cNvSpPr txBox="1"/>
          <p:nvPr>
            <p:ph type="body" sz="quarter" idx="15"/>
          </p:nvPr>
        </p:nvSpPr>
        <p:spPr>
          <a:xfrm>
            <a:off x="16495515" y="6435503"/>
            <a:ext cx="5252394" cy="353619"/>
          </a:xfrm>
          <a:prstGeom prst="rect">
            <a:avLst/>
          </a:prstGeom>
        </p:spPr>
        <p:txBody>
          <a:bodyPr lIns="71437" tIns="71437" rIns="71437" bIns="71437">
            <a:sp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SzTx/>
              <a:buNone/>
              <a:defRPr cap="all" spc="0" sz="1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Picture name</a:t>
            </a:r>
          </a:p>
        </p:txBody>
      </p:sp>
      <p:sp>
        <p:nvSpPr>
          <p:cNvPr id="355" name="BA9AFFE0BF.jpg"/>
          <p:cNvSpPr/>
          <p:nvPr>
            <p:ph type="pic" sz="quarter" idx="16"/>
          </p:nvPr>
        </p:nvSpPr>
        <p:spPr>
          <a:xfrm>
            <a:off x="12455286" y="7537510"/>
            <a:ext cx="10036657" cy="4215578"/>
          </a:xfrm>
          <a:prstGeom prst="rect">
            <a:avLst/>
          </a:prstGeom>
          <a:ln w="3175">
            <a:solidFill>
              <a:srgbClr val="A6AAA9"/>
            </a:solidFill>
          </a:ln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56" name="Rectángulo"/>
          <p:cNvSpPr/>
          <p:nvPr>
            <p:ph type="body" sz="quarter" idx="17"/>
          </p:nvPr>
        </p:nvSpPr>
        <p:spPr>
          <a:xfrm>
            <a:off x="12437426" y="11150614"/>
            <a:ext cx="10072293" cy="655287"/>
          </a:xfrm>
          <a:prstGeom prst="rect">
            <a:avLst/>
          </a:prstGeom>
          <a:solidFill>
            <a:srgbClr val="DCDEE0"/>
          </a:solidFill>
          <a:ln w="3175">
            <a:solidFill>
              <a:srgbClr val="A6AAA9"/>
            </a:solidFill>
          </a:ln>
          <a:effectLst>
            <a:outerShdw sx="100000" sy="100000" kx="0" ky="0" algn="b" rotWithShape="0" blurRad="88900" dist="25400" dir="15377772">
              <a:srgbClr val="000000">
                <a:alpha val="7391"/>
              </a:srgbClr>
            </a:outerShdw>
          </a:effectLst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cap="all" spc="0" sz="5800"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57" name="Picture name"/>
          <p:cNvSpPr txBox="1"/>
          <p:nvPr>
            <p:ph type="body" sz="quarter" idx="18"/>
          </p:nvPr>
        </p:nvSpPr>
        <p:spPr>
          <a:xfrm>
            <a:off x="16495515" y="11301448"/>
            <a:ext cx="5252394" cy="353619"/>
          </a:xfrm>
          <a:prstGeom prst="rect">
            <a:avLst/>
          </a:prstGeom>
        </p:spPr>
        <p:txBody>
          <a:bodyPr lIns="71437" tIns="71437" rIns="71437" bIns="71437">
            <a:sp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SzTx/>
              <a:buNone/>
              <a:defRPr cap="all" spc="0" sz="1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Picture name</a:t>
            </a:r>
          </a:p>
        </p:txBody>
      </p:sp>
      <p:sp>
        <p:nvSpPr>
          <p:cNvPr id="358" name="BA9AFFE0BF.jpg"/>
          <p:cNvSpPr/>
          <p:nvPr>
            <p:ph type="pic" sz="half" idx="19"/>
          </p:nvPr>
        </p:nvSpPr>
        <p:spPr>
          <a:xfrm>
            <a:off x="1908302" y="2667848"/>
            <a:ext cx="10020412" cy="9144001"/>
          </a:xfrm>
          <a:prstGeom prst="rect">
            <a:avLst/>
          </a:prstGeom>
          <a:ln w="3175">
            <a:solidFill>
              <a:srgbClr val="A6AAA9"/>
            </a:solidFill>
          </a:ln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59" name="Rectángulo"/>
          <p:cNvSpPr/>
          <p:nvPr>
            <p:ph type="body" sz="quarter" idx="20"/>
          </p:nvPr>
        </p:nvSpPr>
        <p:spPr>
          <a:xfrm>
            <a:off x="1926272" y="11174422"/>
            <a:ext cx="10020302" cy="655287"/>
          </a:xfrm>
          <a:prstGeom prst="rect">
            <a:avLst/>
          </a:prstGeom>
          <a:solidFill>
            <a:srgbClr val="DCDEE0"/>
          </a:solidFill>
          <a:ln w="3175">
            <a:solidFill>
              <a:srgbClr val="A6AAA9"/>
            </a:solidFill>
          </a:ln>
          <a:effectLst>
            <a:outerShdw sx="100000" sy="100000" kx="0" ky="0" algn="b" rotWithShape="0" blurRad="88900" dist="25400" dir="15377772">
              <a:srgbClr val="000000">
                <a:alpha val="7391"/>
              </a:srgbClr>
            </a:outerShdw>
          </a:effectLst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cap="all" spc="0" sz="5800"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60" name="Picture name"/>
          <p:cNvSpPr txBox="1"/>
          <p:nvPr>
            <p:ph type="body" sz="quarter" idx="21"/>
          </p:nvPr>
        </p:nvSpPr>
        <p:spPr>
          <a:xfrm>
            <a:off x="6074431" y="11325256"/>
            <a:ext cx="5252394" cy="353619"/>
          </a:xfrm>
          <a:prstGeom prst="rect">
            <a:avLst/>
          </a:prstGeom>
        </p:spPr>
        <p:txBody>
          <a:bodyPr lIns="71437" tIns="71437" rIns="71437" bIns="71437">
            <a:sp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SzTx/>
              <a:buNone/>
              <a:defRPr cap="all" spc="0" sz="1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Picture name</a:t>
            </a:r>
          </a:p>
        </p:txBody>
      </p:sp>
      <p:sp>
        <p:nvSpPr>
          <p:cNvPr id="361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4 Landscape Photos">
    <p:bg>
      <p:bgPr>
        <a:solidFill>
          <a:srgbClr val="84CC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BA9AFFE0BF.jpg"/>
          <p:cNvSpPr/>
          <p:nvPr>
            <p:ph type="pic" sz="quarter" idx="13"/>
          </p:nvPr>
        </p:nvSpPr>
        <p:spPr>
          <a:xfrm>
            <a:off x="12450821" y="2663751"/>
            <a:ext cx="10037229" cy="4215578"/>
          </a:xfrm>
          <a:prstGeom prst="rect">
            <a:avLst/>
          </a:prstGeom>
          <a:ln w="3175">
            <a:solidFill>
              <a:srgbClr val="A6AAA9"/>
            </a:solidFill>
          </a:ln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69" name="Rectángulo"/>
          <p:cNvSpPr/>
          <p:nvPr>
            <p:ph type="body" sz="quarter" idx="14"/>
          </p:nvPr>
        </p:nvSpPr>
        <p:spPr>
          <a:xfrm>
            <a:off x="12450821" y="6276856"/>
            <a:ext cx="10037367" cy="655286"/>
          </a:xfrm>
          <a:prstGeom prst="rect">
            <a:avLst/>
          </a:prstGeom>
          <a:solidFill>
            <a:srgbClr val="DCDEE0"/>
          </a:solidFill>
          <a:ln w="3175">
            <a:solidFill>
              <a:srgbClr val="A6AAA9"/>
            </a:solidFill>
          </a:ln>
          <a:effectLst>
            <a:outerShdw sx="100000" sy="100000" kx="0" ky="0" algn="b" rotWithShape="0" blurRad="88900" dist="25400" dir="15377772">
              <a:srgbClr val="000000">
                <a:alpha val="7391"/>
              </a:srgbClr>
            </a:outerShdw>
          </a:effectLst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cap="all" spc="0" sz="5800"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70" name="Picture name"/>
          <p:cNvSpPr txBox="1"/>
          <p:nvPr>
            <p:ph type="body" sz="quarter" idx="15"/>
          </p:nvPr>
        </p:nvSpPr>
        <p:spPr>
          <a:xfrm>
            <a:off x="16556031" y="6427690"/>
            <a:ext cx="5252393" cy="353618"/>
          </a:xfrm>
          <a:prstGeom prst="rect">
            <a:avLst/>
          </a:prstGeom>
        </p:spPr>
        <p:txBody>
          <a:bodyPr lIns="71437" tIns="71437" rIns="71437" bIns="71437">
            <a:sp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SzTx/>
              <a:buNone/>
              <a:defRPr cap="all" spc="0" sz="1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Picture name</a:t>
            </a:r>
          </a:p>
        </p:txBody>
      </p:sp>
      <p:sp>
        <p:nvSpPr>
          <p:cNvPr id="371" name="BA9AFFE0BF.jpg"/>
          <p:cNvSpPr/>
          <p:nvPr>
            <p:ph type="pic" sz="quarter" idx="16"/>
          </p:nvPr>
        </p:nvSpPr>
        <p:spPr>
          <a:xfrm>
            <a:off x="12450821" y="7529696"/>
            <a:ext cx="10040909" cy="4215579"/>
          </a:xfrm>
          <a:prstGeom prst="rect">
            <a:avLst/>
          </a:prstGeom>
          <a:ln w="3175">
            <a:solidFill>
              <a:srgbClr val="A6AAA9"/>
            </a:solidFill>
          </a:ln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72" name="Rectángulo"/>
          <p:cNvSpPr/>
          <p:nvPr>
            <p:ph type="body" sz="quarter" idx="17"/>
          </p:nvPr>
        </p:nvSpPr>
        <p:spPr>
          <a:xfrm>
            <a:off x="12450821" y="11142801"/>
            <a:ext cx="10037367" cy="655286"/>
          </a:xfrm>
          <a:prstGeom prst="rect">
            <a:avLst/>
          </a:prstGeom>
          <a:solidFill>
            <a:srgbClr val="DCDEE0"/>
          </a:solidFill>
          <a:ln w="3175">
            <a:solidFill>
              <a:srgbClr val="A6AAA9"/>
            </a:solidFill>
          </a:ln>
          <a:effectLst>
            <a:outerShdw sx="100000" sy="100000" kx="0" ky="0" algn="b" rotWithShape="0" blurRad="88900" dist="25400" dir="15377772">
              <a:srgbClr val="000000">
                <a:alpha val="7391"/>
              </a:srgbClr>
            </a:outerShdw>
          </a:effectLst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cap="all" spc="0" sz="5800"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73" name="Picture name"/>
          <p:cNvSpPr txBox="1"/>
          <p:nvPr>
            <p:ph type="body" sz="quarter" idx="18"/>
          </p:nvPr>
        </p:nvSpPr>
        <p:spPr>
          <a:xfrm>
            <a:off x="16556031" y="11293635"/>
            <a:ext cx="5252393" cy="353618"/>
          </a:xfrm>
          <a:prstGeom prst="rect">
            <a:avLst/>
          </a:prstGeom>
        </p:spPr>
        <p:txBody>
          <a:bodyPr lIns="71437" tIns="71437" rIns="71437" bIns="71437">
            <a:sp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SzTx/>
              <a:buNone/>
              <a:defRPr cap="all" spc="0" sz="1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Picture name</a:t>
            </a:r>
          </a:p>
        </p:txBody>
      </p:sp>
      <p:sp>
        <p:nvSpPr>
          <p:cNvPr id="374" name="BA9AFFE0BF.jpg"/>
          <p:cNvSpPr/>
          <p:nvPr>
            <p:ph type="pic" sz="quarter" idx="19"/>
          </p:nvPr>
        </p:nvSpPr>
        <p:spPr>
          <a:xfrm>
            <a:off x="1913274" y="2663751"/>
            <a:ext cx="10019905" cy="4215579"/>
          </a:xfrm>
          <a:prstGeom prst="rect">
            <a:avLst/>
          </a:prstGeom>
          <a:ln w="3175">
            <a:solidFill>
              <a:srgbClr val="A6AAA9"/>
            </a:solidFill>
          </a:ln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75" name="Rectángulo"/>
          <p:cNvSpPr/>
          <p:nvPr>
            <p:ph type="body" sz="quarter" idx="20"/>
          </p:nvPr>
        </p:nvSpPr>
        <p:spPr>
          <a:xfrm>
            <a:off x="1913274" y="6276856"/>
            <a:ext cx="10019905" cy="655286"/>
          </a:xfrm>
          <a:prstGeom prst="rect">
            <a:avLst/>
          </a:prstGeom>
          <a:solidFill>
            <a:srgbClr val="DCDEE0"/>
          </a:solidFill>
          <a:ln w="3175">
            <a:solidFill>
              <a:srgbClr val="A6AAA9"/>
            </a:solidFill>
          </a:ln>
          <a:effectLst>
            <a:outerShdw sx="100000" sy="100000" kx="0" ky="0" algn="b" rotWithShape="0" blurRad="88900" dist="25400" dir="15377772">
              <a:srgbClr val="000000">
                <a:alpha val="7391"/>
              </a:srgbClr>
            </a:outerShdw>
          </a:effectLst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cap="all" spc="0" sz="5800"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76" name="Picture name"/>
          <p:cNvSpPr txBox="1"/>
          <p:nvPr>
            <p:ph type="body" sz="quarter" idx="21"/>
          </p:nvPr>
        </p:nvSpPr>
        <p:spPr>
          <a:xfrm>
            <a:off x="6078896" y="6427690"/>
            <a:ext cx="5252393" cy="353618"/>
          </a:xfrm>
          <a:prstGeom prst="rect">
            <a:avLst/>
          </a:prstGeom>
        </p:spPr>
        <p:txBody>
          <a:bodyPr lIns="71437" tIns="71437" rIns="71437" bIns="71437">
            <a:sp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SzTx/>
              <a:buNone/>
              <a:defRPr cap="all" spc="0" sz="1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Picture name</a:t>
            </a:r>
          </a:p>
        </p:txBody>
      </p:sp>
      <p:sp>
        <p:nvSpPr>
          <p:cNvPr id="377" name="BA9AFFE0BF.jpg"/>
          <p:cNvSpPr/>
          <p:nvPr>
            <p:ph type="pic" sz="quarter" idx="22"/>
          </p:nvPr>
        </p:nvSpPr>
        <p:spPr>
          <a:xfrm>
            <a:off x="1894808" y="7529696"/>
            <a:ext cx="10038371" cy="4215579"/>
          </a:xfrm>
          <a:prstGeom prst="rect">
            <a:avLst/>
          </a:prstGeom>
          <a:ln w="3175">
            <a:solidFill>
              <a:srgbClr val="A6AAA9"/>
            </a:solidFill>
          </a:ln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78" name="Rectángulo"/>
          <p:cNvSpPr/>
          <p:nvPr>
            <p:ph type="body" sz="quarter" idx="23"/>
          </p:nvPr>
        </p:nvSpPr>
        <p:spPr>
          <a:xfrm>
            <a:off x="1913273" y="11142801"/>
            <a:ext cx="10019906" cy="655286"/>
          </a:xfrm>
          <a:prstGeom prst="rect">
            <a:avLst/>
          </a:prstGeom>
          <a:solidFill>
            <a:srgbClr val="DCDEE0"/>
          </a:solidFill>
          <a:ln w="3175">
            <a:solidFill>
              <a:srgbClr val="A6AAA9"/>
            </a:solidFill>
          </a:ln>
          <a:effectLst>
            <a:outerShdw sx="100000" sy="100000" kx="0" ky="0" algn="b" rotWithShape="0" blurRad="88900" dist="25400" dir="15377772">
              <a:srgbClr val="000000">
                <a:alpha val="7391"/>
              </a:srgbClr>
            </a:outerShdw>
          </a:effectLst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cap="all" spc="0" sz="5800"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79" name="Picture name"/>
          <p:cNvSpPr txBox="1"/>
          <p:nvPr>
            <p:ph type="body" sz="quarter" idx="24"/>
          </p:nvPr>
        </p:nvSpPr>
        <p:spPr>
          <a:xfrm>
            <a:off x="6078896" y="11293635"/>
            <a:ext cx="5252393" cy="353618"/>
          </a:xfrm>
          <a:prstGeom prst="rect">
            <a:avLst/>
          </a:prstGeom>
        </p:spPr>
        <p:txBody>
          <a:bodyPr lIns="71437" tIns="71437" rIns="71437" bIns="71437">
            <a:sp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SzTx/>
              <a:buNone/>
              <a:defRPr cap="all" spc="0" sz="1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Picture name</a:t>
            </a:r>
          </a:p>
        </p:txBody>
      </p:sp>
      <p:sp>
        <p:nvSpPr>
          <p:cNvPr id="380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bg>
      <p:bgPr>
        <a:solidFill>
          <a:srgbClr val="84CC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Texto del título"/>
          <p:cNvSpPr txBox="1"/>
          <p:nvPr>
            <p:ph type="title"/>
          </p:nvPr>
        </p:nvSpPr>
        <p:spPr>
          <a:xfrm>
            <a:off x="1912234" y="2669044"/>
            <a:ext cx="20559532" cy="2144102"/>
          </a:xfrm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388" name="Nivel de texto 1…"/>
          <p:cNvSpPr txBox="1"/>
          <p:nvPr>
            <p:ph type="body" sz="quarter" idx="1"/>
          </p:nvPr>
        </p:nvSpPr>
        <p:spPr>
          <a:xfrm>
            <a:off x="1920610" y="5425925"/>
            <a:ext cx="9914203" cy="6607970"/>
          </a:xfrm>
          <a:prstGeom prst="rect">
            <a:avLst/>
          </a:prstGeom>
        </p:spPr>
        <p:txBody>
          <a:bodyPr/>
          <a:lstStyle>
            <a:lvl1pPr marL="547076" indent="-547076">
              <a:defRPr sz="32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L="991576" indent="-547076">
              <a:defRPr sz="320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L="1436076" indent="-547076">
              <a:defRPr sz="320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L="1880576" indent="-547076">
              <a:defRPr sz="320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L="2325076" indent="-547076">
              <a:defRPr sz="320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389" name="BA9AFFE0BF.jpg"/>
          <p:cNvSpPr/>
          <p:nvPr>
            <p:ph type="pic" sz="quarter" idx="13"/>
          </p:nvPr>
        </p:nvSpPr>
        <p:spPr>
          <a:xfrm>
            <a:off x="12450821" y="5425925"/>
            <a:ext cx="10043955" cy="6607970"/>
          </a:xfrm>
          <a:prstGeom prst="rect">
            <a:avLst/>
          </a:prstGeom>
          <a:ln w="3175">
            <a:solidFill>
              <a:srgbClr val="A6AAA9"/>
            </a:solidFill>
          </a:ln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0" name="Rectángulo"/>
          <p:cNvSpPr/>
          <p:nvPr>
            <p:ph type="body" sz="quarter" idx="14"/>
          </p:nvPr>
        </p:nvSpPr>
        <p:spPr>
          <a:xfrm>
            <a:off x="12450821" y="11431421"/>
            <a:ext cx="10044113" cy="655287"/>
          </a:xfrm>
          <a:prstGeom prst="rect">
            <a:avLst/>
          </a:prstGeom>
          <a:solidFill>
            <a:srgbClr val="DCDEE0"/>
          </a:solidFill>
          <a:ln w="3175">
            <a:solidFill>
              <a:srgbClr val="A6AAA9"/>
            </a:solidFill>
          </a:ln>
          <a:effectLst>
            <a:outerShdw sx="100000" sy="100000" kx="0" ky="0" algn="b" rotWithShape="0" blurRad="88900" dist="25400" dir="15377772">
              <a:srgbClr val="000000">
                <a:alpha val="7391"/>
              </a:srgbClr>
            </a:outerShdw>
          </a:effectLst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cap="all" spc="0" sz="5800"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91" name="Picture name"/>
          <p:cNvSpPr txBox="1"/>
          <p:nvPr>
            <p:ph type="body" sz="quarter" idx="15"/>
          </p:nvPr>
        </p:nvSpPr>
        <p:spPr>
          <a:xfrm>
            <a:off x="16621011" y="11582255"/>
            <a:ext cx="5252394" cy="353619"/>
          </a:xfrm>
          <a:prstGeom prst="rect">
            <a:avLst/>
          </a:prstGeom>
        </p:spPr>
        <p:txBody>
          <a:bodyPr lIns="71437" tIns="71437" rIns="71437" bIns="71437">
            <a:sp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SzTx/>
              <a:buNone/>
              <a:defRPr cap="all" spc="0" sz="1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Picture name</a:t>
            </a:r>
          </a:p>
        </p:txBody>
      </p:sp>
      <p:sp>
        <p:nvSpPr>
          <p:cNvPr id="392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 - 2 Column">
    <p:bg>
      <p:bgPr>
        <a:solidFill>
          <a:srgbClr val="75C5D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o del título"/>
          <p:cNvSpPr txBox="1"/>
          <p:nvPr>
            <p:ph type="title"/>
          </p:nvPr>
        </p:nvSpPr>
        <p:spPr>
          <a:xfrm>
            <a:off x="1906252" y="2678906"/>
            <a:ext cx="20571496" cy="1964532"/>
          </a:xfrm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50" name="Nivel de texto 1…"/>
          <p:cNvSpPr txBox="1"/>
          <p:nvPr>
            <p:ph type="body" idx="1"/>
          </p:nvPr>
        </p:nvSpPr>
        <p:spPr>
          <a:xfrm>
            <a:off x="1906252" y="4661296"/>
            <a:ext cx="20571496" cy="6607970"/>
          </a:xfrm>
          <a:prstGeom prst="rect">
            <a:avLst/>
          </a:prstGeom>
        </p:spPr>
        <p:txBody>
          <a:bodyPr numCol="2" spcCol="1028574"/>
          <a:lstStyle>
            <a:lvl1pPr marL="615461" indent="-615461">
              <a:defRPr sz="3600"/>
            </a:lvl1pPr>
            <a:lvl2pPr marL="1059961" indent="-615461">
              <a:defRPr sz="3600"/>
            </a:lvl2pPr>
            <a:lvl3pPr marL="1504461" indent="-615461">
              <a:defRPr sz="3600"/>
            </a:lvl3pPr>
            <a:lvl4pPr marL="1948961" indent="-615461">
              <a:defRPr sz="3600"/>
            </a:lvl4pPr>
            <a:lvl5pPr marL="2393461" indent="-615461">
              <a:defRPr sz="36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51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Photo &amp; Bullets">
    <p:bg>
      <p:bgPr>
        <a:solidFill>
          <a:srgbClr val="85CC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Texto del título"/>
          <p:cNvSpPr txBox="1"/>
          <p:nvPr>
            <p:ph type="title"/>
          </p:nvPr>
        </p:nvSpPr>
        <p:spPr>
          <a:xfrm>
            <a:off x="1899574" y="2676718"/>
            <a:ext cx="20584852" cy="2159799"/>
          </a:xfrm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400" name="Nivel de texto 1…"/>
          <p:cNvSpPr txBox="1"/>
          <p:nvPr>
            <p:ph type="body" sz="quarter" idx="1"/>
          </p:nvPr>
        </p:nvSpPr>
        <p:spPr>
          <a:xfrm>
            <a:off x="12626275" y="5854550"/>
            <a:ext cx="9825680" cy="6607970"/>
          </a:xfrm>
          <a:prstGeom prst="rect">
            <a:avLst/>
          </a:prstGeom>
        </p:spPr>
        <p:txBody>
          <a:bodyPr/>
          <a:lstStyle>
            <a:lvl1pPr marL="547076" indent="-547076">
              <a:defRPr sz="32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L="991576" indent="-547076">
              <a:defRPr sz="320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L="1436076" indent="-547076">
              <a:defRPr sz="320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L="1880576" indent="-547076">
              <a:defRPr sz="320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L="2325076" indent="-547076">
              <a:defRPr sz="320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01" name="BA9AFFE0BF.jpg"/>
          <p:cNvSpPr/>
          <p:nvPr>
            <p:ph type="pic" sz="quarter" idx="13"/>
          </p:nvPr>
        </p:nvSpPr>
        <p:spPr>
          <a:xfrm>
            <a:off x="1894553" y="5854550"/>
            <a:ext cx="9919261" cy="6607970"/>
          </a:xfrm>
          <a:prstGeom prst="rect">
            <a:avLst/>
          </a:prstGeom>
          <a:ln w="3175">
            <a:solidFill>
              <a:srgbClr val="A6AAA9"/>
            </a:solidFill>
          </a:ln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402" name="Rectángulo"/>
          <p:cNvSpPr/>
          <p:nvPr>
            <p:ph type="body" sz="quarter" idx="14"/>
          </p:nvPr>
        </p:nvSpPr>
        <p:spPr>
          <a:xfrm>
            <a:off x="1894391" y="11860046"/>
            <a:ext cx="9919423" cy="655287"/>
          </a:xfrm>
          <a:prstGeom prst="rect">
            <a:avLst/>
          </a:prstGeom>
          <a:solidFill>
            <a:srgbClr val="DCDEE0"/>
          </a:solidFill>
          <a:ln w="3175">
            <a:solidFill>
              <a:srgbClr val="A6AAA9"/>
            </a:solidFill>
          </a:ln>
          <a:effectLst>
            <a:outerShdw sx="100000" sy="100000" kx="0" ky="0" algn="b" rotWithShape="0" blurRad="88900" dist="25400" dir="15377772">
              <a:srgbClr val="000000">
                <a:alpha val="7391"/>
              </a:srgbClr>
            </a:outerShdw>
          </a:effectLst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cap="all" spc="0" sz="5800"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403" name="Picture name"/>
          <p:cNvSpPr txBox="1"/>
          <p:nvPr>
            <p:ph type="body" sz="quarter" idx="15"/>
          </p:nvPr>
        </p:nvSpPr>
        <p:spPr>
          <a:xfrm>
            <a:off x="5959531" y="12010880"/>
            <a:ext cx="5252394" cy="353619"/>
          </a:xfrm>
          <a:prstGeom prst="rect">
            <a:avLst/>
          </a:prstGeom>
        </p:spPr>
        <p:txBody>
          <a:bodyPr lIns="71437" tIns="71437" rIns="71437" bIns="71437">
            <a:sp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SzTx/>
              <a:buNone/>
              <a:defRPr cap="all" spc="0" sz="1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Picture name</a:t>
            </a:r>
          </a:p>
        </p:txBody>
      </p:sp>
      <p:sp>
        <p:nvSpPr>
          <p:cNvPr id="404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 - Left">
    <p:bg>
      <p:bgPr>
        <a:solidFill>
          <a:srgbClr val="86CB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Texto del título"/>
          <p:cNvSpPr txBox="1"/>
          <p:nvPr>
            <p:ph type="title"/>
          </p:nvPr>
        </p:nvSpPr>
        <p:spPr>
          <a:xfrm>
            <a:off x="1896560" y="2677894"/>
            <a:ext cx="20590880" cy="1964532"/>
          </a:xfrm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412" name="Nivel de texto 1…"/>
          <p:cNvSpPr txBox="1"/>
          <p:nvPr>
            <p:ph type="body" sz="quarter" idx="1"/>
          </p:nvPr>
        </p:nvSpPr>
        <p:spPr>
          <a:xfrm>
            <a:off x="1895988" y="5535394"/>
            <a:ext cx="9938825" cy="6607970"/>
          </a:xfrm>
          <a:prstGeom prst="rect">
            <a:avLst/>
          </a:prstGeom>
        </p:spPr>
        <p:txBody>
          <a:bodyPr/>
          <a:lstStyle>
            <a:lvl1pPr marL="547076" indent="-547076">
              <a:defRPr sz="32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L="991576" indent="-547076">
              <a:defRPr sz="320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L="1436076" indent="-547076">
              <a:defRPr sz="320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L="1880576" indent="-547076">
              <a:defRPr sz="320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L="2325076" indent="-547076">
              <a:defRPr sz="320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13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 - Right">
    <p:bg>
      <p:bgPr>
        <a:solidFill>
          <a:srgbClr val="87CB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Texto del título"/>
          <p:cNvSpPr txBox="1"/>
          <p:nvPr>
            <p:ph type="title"/>
          </p:nvPr>
        </p:nvSpPr>
        <p:spPr>
          <a:xfrm>
            <a:off x="1898273" y="2695754"/>
            <a:ext cx="20587454" cy="1964532"/>
          </a:xfrm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421" name="Nivel de texto 1…"/>
          <p:cNvSpPr txBox="1"/>
          <p:nvPr>
            <p:ph type="body" sz="quarter" idx="1"/>
          </p:nvPr>
        </p:nvSpPr>
        <p:spPr>
          <a:xfrm>
            <a:off x="12549187" y="5553254"/>
            <a:ext cx="9970744" cy="6607969"/>
          </a:xfrm>
          <a:prstGeom prst="rect">
            <a:avLst/>
          </a:prstGeom>
        </p:spPr>
        <p:txBody>
          <a:bodyPr/>
          <a:lstStyle>
            <a:lvl1pPr marL="547076" indent="-547076">
              <a:defRPr sz="32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L="991576" indent="-547076">
              <a:defRPr sz="320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L="1436076" indent="-547076">
              <a:defRPr sz="320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L="1880576" indent="-547076">
              <a:defRPr sz="320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L="2325076" indent="-547076">
              <a:defRPr sz="320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22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Nivel de texto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59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 - 2 Column">
    <p:bg>
      <p:bgPr>
        <a:solidFill>
          <a:srgbClr val="79C6D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Nivel de texto 1…"/>
          <p:cNvSpPr txBox="1"/>
          <p:nvPr>
            <p:ph type="body" idx="1"/>
          </p:nvPr>
        </p:nvSpPr>
        <p:spPr>
          <a:xfrm>
            <a:off x="1890642" y="2678906"/>
            <a:ext cx="20602717" cy="9108282"/>
          </a:xfrm>
          <a:prstGeom prst="rect">
            <a:avLst/>
          </a:prstGeom>
        </p:spPr>
        <p:txBody>
          <a:bodyPr numCol="2" spcCol="1030135"/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67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bg>
      <p:bgPr>
        <a:solidFill>
          <a:srgbClr val="7BC6D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bg>
      <p:bgPr>
        <a:solidFill>
          <a:srgbClr val="79C6D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o del título"/>
          <p:cNvSpPr txBox="1"/>
          <p:nvPr>
            <p:ph type="title"/>
          </p:nvPr>
        </p:nvSpPr>
        <p:spPr>
          <a:xfrm>
            <a:off x="1934555" y="2678906"/>
            <a:ext cx="20086265" cy="1964532"/>
          </a:xfrm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82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bg>
      <p:bgPr>
        <a:solidFill>
          <a:srgbClr val="7BC6D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o del título"/>
          <p:cNvSpPr txBox="1"/>
          <p:nvPr>
            <p:ph type="title"/>
          </p:nvPr>
        </p:nvSpPr>
        <p:spPr>
          <a:xfrm>
            <a:off x="1884503" y="2821781"/>
            <a:ext cx="20614994" cy="9108282"/>
          </a:xfrm>
          <a:prstGeom prst="rect">
            <a:avLst/>
          </a:prstGeom>
        </p:spPr>
        <p:txBody>
          <a:bodyPr/>
          <a:lstStyle>
            <a:lvl1pPr>
              <a:defRPr sz="16800"/>
            </a:lvl1pPr>
          </a:lstStyle>
          <a:p>
            <a:pPr/>
            <a:r>
              <a:t>Texto del título</a:t>
            </a:r>
          </a:p>
        </p:txBody>
      </p:sp>
      <p:sp>
        <p:nvSpPr>
          <p:cNvPr id="90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Bottom">
    <p:bg>
      <p:bgPr>
        <a:solidFill>
          <a:srgbClr val="7CC6D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o del título"/>
          <p:cNvSpPr txBox="1"/>
          <p:nvPr>
            <p:ph type="title"/>
          </p:nvPr>
        </p:nvSpPr>
        <p:spPr>
          <a:xfrm>
            <a:off x="1908553" y="10108406"/>
            <a:ext cx="20566896" cy="1964532"/>
          </a:xfrm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98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Relationship Id="rId19" Type="http://schemas.openxmlformats.org/officeDocument/2006/relationships/slideLayout" Target="../slideLayouts/slideLayout18.xml"/><Relationship Id="rId20" Type="http://schemas.openxmlformats.org/officeDocument/2006/relationships/slideLayout" Target="../slideLayouts/slideLayout19.xml"/><Relationship Id="rId21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1.xml"/><Relationship Id="rId23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23.xml"/><Relationship Id="rId25" Type="http://schemas.openxmlformats.org/officeDocument/2006/relationships/slideLayout" Target="../slideLayouts/slideLayout24.xml"/><Relationship Id="rId26" Type="http://schemas.openxmlformats.org/officeDocument/2006/relationships/slideLayout" Target="../slideLayouts/slideLayout25.xml"/><Relationship Id="rId27" Type="http://schemas.openxmlformats.org/officeDocument/2006/relationships/slideLayout" Target="../slideLayouts/slideLayout26.xml"/><Relationship Id="rId28" Type="http://schemas.openxmlformats.org/officeDocument/2006/relationships/slideLayout" Target="../slideLayouts/slideLayout27.xml"/><Relationship Id="rId29" Type="http://schemas.openxmlformats.org/officeDocument/2006/relationships/slideLayout" Target="../slideLayouts/slideLayout28.xml"/><Relationship Id="rId30" Type="http://schemas.openxmlformats.org/officeDocument/2006/relationships/slideLayout" Target="../slideLayouts/slideLayout29.xml"/><Relationship Id="rId31" Type="http://schemas.openxmlformats.org/officeDocument/2006/relationships/slideLayout" Target="../slideLayouts/slideLayout30.xml"/><Relationship Id="rId32" Type="http://schemas.openxmlformats.org/officeDocument/2006/relationships/slideLayout" Target="../slideLayouts/slideLayout31.xml"/><Relationship Id="rId33" Type="http://schemas.openxmlformats.org/officeDocument/2006/relationships/slideLayout" Target="../slideLayouts/slideLayout3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C6D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upo"/>
          <p:cNvGrpSpPr/>
          <p:nvPr/>
        </p:nvGrpSpPr>
        <p:grpSpPr>
          <a:xfrm>
            <a:off x="351095" y="327271"/>
            <a:ext cx="23752947" cy="13049401"/>
            <a:chOff x="0" y="0"/>
            <a:chExt cx="23752945" cy="13049400"/>
          </a:xfrm>
        </p:grpSpPr>
        <p:sp>
          <p:nvSpPr>
            <p:cNvPr id="2" name="Rectángulo redondeado"/>
            <p:cNvSpPr/>
            <p:nvPr/>
          </p:nvSpPr>
          <p:spPr>
            <a:xfrm>
              <a:off x="0" y="0"/>
              <a:ext cx="23752946" cy="13049401"/>
            </a:xfrm>
            <a:prstGeom prst="roundRect">
              <a:avLst>
                <a:gd name="adj" fmla="val 834"/>
              </a:avLst>
            </a:prstGeom>
            <a:solidFill>
              <a:srgbClr val="E1E5E5"/>
            </a:solidFill>
            <a:ln w="3175" cap="flat">
              <a:solidFill>
                <a:srgbClr val="A6AAA9"/>
              </a:solidFill>
              <a:prstDash val="solid"/>
              <a:miter lim="400000"/>
            </a:ln>
            <a:effectLst>
              <a:outerShdw sx="100000" sy="100000" kx="0" ky="0" algn="b" rotWithShape="0" blurRad="88900" dist="25400" dir="5400000">
                <a:srgbClr val="000000">
                  <a:alpha val="15283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pc="0" sz="5800"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sp>
          <p:nvSpPr>
            <p:cNvPr id="3" name="Rectángulo redondeado"/>
            <p:cNvSpPr/>
            <p:nvPr/>
          </p:nvSpPr>
          <p:spPr>
            <a:xfrm>
              <a:off x="0" y="1098339"/>
              <a:ext cx="23743173" cy="11951062"/>
            </a:xfrm>
            <a:prstGeom prst="roundRect">
              <a:avLst>
                <a:gd name="adj" fmla="val 1155"/>
              </a:avLst>
            </a:prstGeom>
            <a:solidFill>
              <a:srgbClr val="FFFFFF"/>
            </a:solidFill>
            <a:ln w="3175" cap="flat">
              <a:solidFill>
                <a:srgbClr val="A6AAA9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pc="0" sz="5800"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sp>
          <p:nvSpPr>
            <p:cNvPr id="4" name="Figura"/>
            <p:cNvSpPr/>
            <p:nvPr/>
          </p:nvSpPr>
          <p:spPr>
            <a:xfrm>
              <a:off x="0" y="241996"/>
              <a:ext cx="23725191" cy="10357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851" y="0"/>
                  </a:moveTo>
                  <a:cubicBezTo>
                    <a:pt x="3827" y="0"/>
                    <a:pt x="3809" y="1"/>
                    <a:pt x="3794" y="25"/>
                  </a:cubicBezTo>
                  <a:cubicBezTo>
                    <a:pt x="3779" y="48"/>
                    <a:pt x="3767" y="95"/>
                    <a:pt x="3755" y="186"/>
                  </a:cubicBezTo>
                  <a:cubicBezTo>
                    <a:pt x="3741" y="302"/>
                    <a:pt x="3729" y="485"/>
                    <a:pt x="3718" y="722"/>
                  </a:cubicBezTo>
                  <a:cubicBezTo>
                    <a:pt x="3708" y="959"/>
                    <a:pt x="3700" y="1245"/>
                    <a:pt x="3695" y="1560"/>
                  </a:cubicBezTo>
                  <a:cubicBezTo>
                    <a:pt x="3691" y="1850"/>
                    <a:pt x="3689" y="2131"/>
                    <a:pt x="3688" y="2474"/>
                  </a:cubicBezTo>
                  <a:cubicBezTo>
                    <a:pt x="3687" y="2817"/>
                    <a:pt x="3687" y="3222"/>
                    <a:pt x="3687" y="3759"/>
                  </a:cubicBezTo>
                  <a:lnTo>
                    <a:pt x="3638" y="10475"/>
                  </a:lnTo>
                  <a:lnTo>
                    <a:pt x="0" y="10475"/>
                  </a:lnTo>
                  <a:lnTo>
                    <a:pt x="0" y="21567"/>
                  </a:lnTo>
                  <a:lnTo>
                    <a:pt x="21600" y="21600"/>
                  </a:lnTo>
                  <a:lnTo>
                    <a:pt x="21600" y="10508"/>
                  </a:lnTo>
                  <a:lnTo>
                    <a:pt x="7548" y="10475"/>
                  </a:lnTo>
                  <a:lnTo>
                    <a:pt x="7499" y="3771"/>
                  </a:lnTo>
                  <a:cubicBezTo>
                    <a:pt x="7499" y="3225"/>
                    <a:pt x="7499" y="2817"/>
                    <a:pt x="7498" y="2473"/>
                  </a:cubicBezTo>
                  <a:cubicBezTo>
                    <a:pt x="7497" y="2129"/>
                    <a:pt x="7495" y="1850"/>
                    <a:pt x="7491" y="1560"/>
                  </a:cubicBezTo>
                  <a:cubicBezTo>
                    <a:pt x="7486" y="1245"/>
                    <a:pt x="7478" y="959"/>
                    <a:pt x="7468" y="722"/>
                  </a:cubicBezTo>
                  <a:cubicBezTo>
                    <a:pt x="7457" y="485"/>
                    <a:pt x="7445" y="302"/>
                    <a:pt x="7431" y="186"/>
                  </a:cubicBezTo>
                  <a:cubicBezTo>
                    <a:pt x="7419" y="94"/>
                    <a:pt x="7406" y="48"/>
                    <a:pt x="7391" y="24"/>
                  </a:cubicBezTo>
                  <a:cubicBezTo>
                    <a:pt x="7376" y="1"/>
                    <a:pt x="7359" y="0"/>
                    <a:pt x="7335" y="0"/>
                  </a:cubicBezTo>
                  <a:lnTo>
                    <a:pt x="3851" y="0"/>
                  </a:lnTo>
                  <a:lnTo>
                    <a:pt x="3851" y="0"/>
                  </a:lnTo>
                  <a:close/>
                </a:path>
              </a:pathLst>
            </a:custGeom>
            <a:solidFill>
              <a:srgbClr val="F0F3F4"/>
            </a:solidFill>
            <a:ln w="3175" cap="flat">
              <a:solidFill>
                <a:srgbClr val="A6AAA9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pc="0" sz="5800"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grpSp>
          <p:nvGrpSpPr>
            <p:cNvPr id="8" name="Grupo"/>
            <p:cNvGrpSpPr/>
            <p:nvPr/>
          </p:nvGrpSpPr>
          <p:grpSpPr>
            <a:xfrm>
              <a:off x="396625" y="338729"/>
              <a:ext cx="725008" cy="186046"/>
              <a:chOff x="0" y="0"/>
              <a:chExt cx="725006" cy="186045"/>
            </a:xfrm>
          </p:grpSpPr>
          <p:sp>
            <p:nvSpPr>
              <p:cNvPr id="5" name="Círculo"/>
              <p:cNvSpPr/>
              <p:nvPr/>
            </p:nvSpPr>
            <p:spPr>
              <a:xfrm>
                <a:off x="0" y="0"/>
                <a:ext cx="186046" cy="186046"/>
              </a:xfrm>
              <a:prstGeom prst="ellipse">
                <a:avLst/>
              </a:prstGeom>
              <a:solidFill>
                <a:srgbClr val="F5615B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pc="0" sz="5800">
                    <a:latin typeface="Gill Sans"/>
                    <a:ea typeface="Gill Sans"/>
                    <a:cs typeface="Gill Sans"/>
                    <a:sym typeface="Gill Sans"/>
                  </a:defRPr>
                </a:pPr>
              </a:p>
            </p:txBody>
          </p:sp>
          <p:sp>
            <p:nvSpPr>
              <p:cNvPr id="6" name="Círculo"/>
              <p:cNvSpPr/>
              <p:nvPr/>
            </p:nvSpPr>
            <p:spPr>
              <a:xfrm>
                <a:off x="269480" y="0"/>
                <a:ext cx="186047" cy="186046"/>
              </a:xfrm>
              <a:prstGeom prst="ellipse">
                <a:avLst/>
              </a:prstGeom>
              <a:solidFill>
                <a:srgbClr val="A8D04C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pc="0" sz="5800">
                    <a:latin typeface="Gill Sans"/>
                    <a:ea typeface="Gill Sans"/>
                    <a:cs typeface="Gill Sans"/>
                    <a:sym typeface="Gill Sans"/>
                  </a:defRPr>
                </a:pPr>
              </a:p>
            </p:txBody>
          </p:sp>
          <p:sp>
            <p:nvSpPr>
              <p:cNvPr id="7" name="Círculo"/>
              <p:cNvSpPr/>
              <p:nvPr/>
            </p:nvSpPr>
            <p:spPr>
              <a:xfrm>
                <a:off x="538960" y="0"/>
                <a:ext cx="186047" cy="186046"/>
              </a:xfrm>
              <a:prstGeom prst="ellipse">
                <a:avLst/>
              </a:prstGeom>
              <a:solidFill>
                <a:srgbClr val="FFC64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pc="0" sz="5800">
                    <a:latin typeface="Gill Sans"/>
                    <a:ea typeface="Gill Sans"/>
                    <a:cs typeface="Gill Sans"/>
                    <a:sym typeface="Gill Sans"/>
                  </a:defRPr>
                </a:pPr>
              </a:p>
            </p:txBody>
          </p:sp>
        </p:grpSp>
        <p:grpSp>
          <p:nvGrpSpPr>
            <p:cNvPr id="12" name="Grupo"/>
            <p:cNvGrpSpPr/>
            <p:nvPr/>
          </p:nvGrpSpPr>
          <p:grpSpPr>
            <a:xfrm>
              <a:off x="23410366" y="236939"/>
              <a:ext cx="81652" cy="318188"/>
              <a:chOff x="0" y="0"/>
              <a:chExt cx="81650" cy="318186"/>
            </a:xfrm>
          </p:grpSpPr>
          <p:sp>
            <p:nvSpPr>
              <p:cNvPr id="9" name="Círculo"/>
              <p:cNvSpPr/>
              <p:nvPr/>
            </p:nvSpPr>
            <p:spPr>
              <a:xfrm rot="16200000">
                <a:off x="0" y="236536"/>
                <a:ext cx="81651" cy="81651"/>
              </a:xfrm>
              <a:prstGeom prst="ellipse">
                <a:avLst/>
              </a:prstGeom>
              <a:solidFill>
                <a:srgbClr val="D3D7D9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pc="0" sz="5800">
                    <a:latin typeface="Gill Sans"/>
                    <a:ea typeface="Gill Sans"/>
                    <a:cs typeface="Gill Sans"/>
                    <a:sym typeface="Gill Sans"/>
                  </a:defRPr>
                </a:pPr>
              </a:p>
            </p:txBody>
          </p:sp>
          <p:sp>
            <p:nvSpPr>
              <p:cNvPr id="10" name="Círculo"/>
              <p:cNvSpPr/>
              <p:nvPr/>
            </p:nvSpPr>
            <p:spPr>
              <a:xfrm rot="16200000">
                <a:off x="0" y="118268"/>
                <a:ext cx="81651" cy="81651"/>
              </a:xfrm>
              <a:prstGeom prst="ellipse">
                <a:avLst/>
              </a:prstGeom>
              <a:solidFill>
                <a:srgbClr val="D3D7D9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pc="0" sz="5800">
                    <a:latin typeface="Gill Sans"/>
                    <a:ea typeface="Gill Sans"/>
                    <a:cs typeface="Gill Sans"/>
                    <a:sym typeface="Gill Sans"/>
                  </a:defRPr>
                </a:pPr>
              </a:p>
            </p:txBody>
          </p:sp>
          <p:sp>
            <p:nvSpPr>
              <p:cNvPr id="11" name="Círculo"/>
              <p:cNvSpPr/>
              <p:nvPr/>
            </p:nvSpPr>
            <p:spPr>
              <a:xfrm rot="16200000">
                <a:off x="0" y="0"/>
                <a:ext cx="81651" cy="81651"/>
              </a:xfrm>
              <a:prstGeom prst="ellipse">
                <a:avLst/>
              </a:prstGeom>
              <a:solidFill>
                <a:srgbClr val="D3D7D9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 spc="0" sz="5800">
                    <a:latin typeface="Gill Sans"/>
                    <a:ea typeface="Gill Sans"/>
                    <a:cs typeface="Gill Sans"/>
                    <a:sym typeface="Gill Sans"/>
                  </a:defRPr>
                </a:pPr>
              </a:p>
            </p:txBody>
          </p:sp>
        </p:grpSp>
        <p:sp>
          <p:nvSpPr>
            <p:cNvPr id="13" name="Rectángulo redondeado"/>
            <p:cNvSpPr/>
            <p:nvPr/>
          </p:nvSpPr>
          <p:spPr>
            <a:xfrm>
              <a:off x="8807287" y="218555"/>
              <a:ext cx="11879924" cy="426394"/>
            </a:xfrm>
            <a:prstGeom prst="roundRect">
              <a:avLst>
                <a:gd name="adj" fmla="val 28681"/>
              </a:avLst>
            </a:prstGeom>
            <a:solidFill>
              <a:srgbClr val="FFFFFF"/>
            </a:solidFill>
            <a:ln w="3175" cap="flat">
              <a:solidFill>
                <a:srgbClr val="A6AAA9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pc="0" sz="5800"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sp>
          <p:nvSpPr>
            <p:cNvPr id="14" name="Rectángulo redondeado"/>
            <p:cNvSpPr/>
            <p:nvPr/>
          </p:nvSpPr>
          <p:spPr>
            <a:xfrm>
              <a:off x="1706526" y="234182"/>
              <a:ext cx="430859" cy="430859"/>
            </a:xfrm>
            <a:prstGeom prst="roundRect">
              <a:avLst>
                <a:gd name="adj" fmla="val 31580"/>
              </a:avLst>
            </a:prstGeom>
            <a:solidFill>
              <a:srgbClr val="F0F3F4"/>
            </a:solidFill>
            <a:ln w="3175" cap="flat">
              <a:solidFill>
                <a:srgbClr val="A6AAA9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pc="0" sz="5800"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sp>
          <p:nvSpPr>
            <p:cNvPr id="15" name="Rectángulo redondeado"/>
            <p:cNvSpPr/>
            <p:nvPr/>
          </p:nvSpPr>
          <p:spPr>
            <a:xfrm>
              <a:off x="2188729" y="234182"/>
              <a:ext cx="430859" cy="430859"/>
            </a:xfrm>
            <a:prstGeom prst="roundRect">
              <a:avLst>
                <a:gd name="adj" fmla="val 31580"/>
              </a:avLst>
            </a:prstGeom>
            <a:solidFill>
              <a:srgbClr val="F0F3F4"/>
            </a:solidFill>
            <a:ln w="3175" cap="flat">
              <a:solidFill>
                <a:srgbClr val="A6AAA9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pc="0" sz="5800"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sp>
          <p:nvSpPr>
            <p:cNvPr id="16" name="Figura"/>
            <p:cNvSpPr/>
            <p:nvPr/>
          </p:nvSpPr>
          <p:spPr>
            <a:xfrm rot="18900000">
              <a:off x="1888131" y="385786"/>
              <a:ext cx="127651" cy="127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0" y="4085"/>
                  </a:lnTo>
                  <a:lnTo>
                    <a:pt x="0" y="21600"/>
                  </a:lnTo>
                  <a:lnTo>
                    <a:pt x="4085" y="21600"/>
                  </a:lnTo>
                  <a:lnTo>
                    <a:pt x="4085" y="4085"/>
                  </a:lnTo>
                  <a:lnTo>
                    <a:pt x="21600" y="4085"/>
                  </a:lnTo>
                  <a:lnTo>
                    <a:pt x="21600" y="0"/>
                  </a:lnTo>
                  <a:lnTo>
                    <a:pt x="408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6D6D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pc="0" sz="5800"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sp>
          <p:nvSpPr>
            <p:cNvPr id="17" name="Figura"/>
            <p:cNvSpPr/>
            <p:nvPr/>
          </p:nvSpPr>
          <p:spPr>
            <a:xfrm rot="8100000">
              <a:off x="2303737" y="385786"/>
              <a:ext cx="127651" cy="127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0" y="4085"/>
                  </a:lnTo>
                  <a:lnTo>
                    <a:pt x="0" y="21600"/>
                  </a:lnTo>
                  <a:lnTo>
                    <a:pt x="4085" y="21600"/>
                  </a:lnTo>
                  <a:lnTo>
                    <a:pt x="4085" y="4085"/>
                  </a:lnTo>
                  <a:lnTo>
                    <a:pt x="21600" y="4085"/>
                  </a:lnTo>
                  <a:lnTo>
                    <a:pt x="21600" y="0"/>
                  </a:lnTo>
                  <a:lnTo>
                    <a:pt x="408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BABAB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pc="0" sz="5800"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</p:grpSp>
      <p:sp>
        <p:nvSpPr>
          <p:cNvPr id="19" name="Nivel de texto 1…"/>
          <p:cNvSpPr txBox="1"/>
          <p:nvPr>
            <p:ph type="body" idx="1"/>
          </p:nvPr>
        </p:nvSpPr>
        <p:spPr>
          <a:xfrm>
            <a:off x="1906316" y="2678906"/>
            <a:ext cx="20571367" cy="84296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20" name="Presentation theme"/>
          <p:cNvSpPr txBox="1"/>
          <p:nvPr/>
        </p:nvSpPr>
        <p:spPr>
          <a:xfrm>
            <a:off x="4685959" y="648295"/>
            <a:ext cx="3665979" cy="3841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cap="none" spc="0" sz="16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/>
            <a:r>
              <a:t>Presentation theme</a:t>
            </a:r>
          </a:p>
        </p:txBody>
      </p:sp>
      <p:sp>
        <p:nvSpPr>
          <p:cNvPr id="21" name="Rectángulo redondeado"/>
          <p:cNvSpPr/>
          <p:nvPr/>
        </p:nvSpPr>
        <p:spPr>
          <a:xfrm>
            <a:off x="3354497" y="561454"/>
            <a:ext cx="761705" cy="430858"/>
          </a:xfrm>
          <a:prstGeom prst="roundRect">
            <a:avLst>
              <a:gd name="adj" fmla="val 31580"/>
            </a:avLst>
          </a:prstGeom>
          <a:solidFill>
            <a:srgbClr val="F0F3F4"/>
          </a:solidFill>
          <a:ln w="3175">
            <a:solidFill>
              <a:srgbClr val="A6AAA9"/>
            </a:solidFill>
            <a:miter lim="400000"/>
          </a:ln>
        </p:spPr>
        <p:txBody>
          <a:bodyPr lIns="0" tIns="0" rIns="0" bIns="0" anchor="ctr"/>
          <a:lstStyle/>
          <a:p>
            <a:pPr>
              <a:defRPr spc="0" sz="5800"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2" name="#"/>
          <p:cNvSpPr txBox="1"/>
          <p:nvPr/>
        </p:nvSpPr>
        <p:spPr>
          <a:xfrm>
            <a:off x="3388040" y="584795"/>
            <a:ext cx="389819" cy="3841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cap="none" spc="0" sz="16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/>
            <a:r>
              <a:t>#</a:t>
            </a:r>
          </a:p>
        </p:txBody>
      </p:sp>
      <p:sp>
        <p:nvSpPr>
          <p:cNvPr id="23" name="Número de diapositiva"/>
          <p:cNvSpPr txBox="1"/>
          <p:nvPr>
            <p:ph type="sldNum" sz="quarter" idx="2"/>
          </p:nvPr>
        </p:nvSpPr>
        <p:spPr>
          <a:xfrm>
            <a:off x="3682999" y="660796"/>
            <a:ext cx="210415" cy="210744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/>
            <a:fld id="{86CB4B4D-7CA3-9044-876B-883B54F8677D}" type="slidenum"/>
          </a:p>
        </p:txBody>
      </p:sp>
      <p:sp>
        <p:nvSpPr>
          <p:cNvPr id="24" name="Texto del título"/>
          <p:cNvSpPr txBox="1"/>
          <p:nvPr>
            <p:ph type="title"/>
          </p:nvPr>
        </p:nvSpPr>
        <p:spPr>
          <a:xfrm>
            <a:off x="5048250" y="1607343"/>
            <a:ext cx="14287500" cy="19645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/>
            <a:r>
              <a:t>Texto del título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  <p:sldLayoutId id="2147483674" r:id="rId27"/>
    <p:sldLayoutId id="2147483675" r:id="rId28"/>
    <p:sldLayoutId id="2147483676" r:id="rId29"/>
    <p:sldLayoutId id="2147483677" r:id="rId30"/>
    <p:sldLayoutId id="2147483678" r:id="rId31"/>
    <p:sldLayoutId id="2147483679" r:id="rId32"/>
    <p:sldLayoutId id="2147483680" r:id="rId33"/>
  </p:sldLayoutIdLst>
  <p:transition xmlns:p14="http://schemas.microsoft.com/office/powerpoint/2010/main" spd="med" advClick="1"/>
  <p:txStyles>
    <p:titleStyle>
      <a:lvl1pPr marL="0" marR="0" indent="0" algn="l" defTabSz="821531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600" u="none">
          <a:ln>
            <a:noFill/>
          </a:ln>
          <a:solidFill>
            <a:srgbClr val="53585F"/>
          </a:solidFill>
          <a:uFillTx/>
          <a:latin typeface="+mn-lt"/>
          <a:ea typeface="+mn-ea"/>
          <a:cs typeface="+mn-cs"/>
          <a:sym typeface="Helvetica Neue UltraLight"/>
        </a:defRPr>
      </a:lvl1pPr>
      <a:lvl2pPr marL="0" marR="0" indent="228600" algn="l" defTabSz="821531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600" u="none">
          <a:ln>
            <a:noFill/>
          </a:ln>
          <a:solidFill>
            <a:srgbClr val="53585F"/>
          </a:solidFill>
          <a:uFillTx/>
          <a:latin typeface="+mn-lt"/>
          <a:ea typeface="+mn-ea"/>
          <a:cs typeface="+mn-cs"/>
          <a:sym typeface="Helvetica Neue UltraLight"/>
        </a:defRPr>
      </a:lvl2pPr>
      <a:lvl3pPr marL="0" marR="0" indent="457200" algn="l" defTabSz="821531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600" u="none">
          <a:ln>
            <a:noFill/>
          </a:ln>
          <a:solidFill>
            <a:srgbClr val="53585F"/>
          </a:solidFill>
          <a:uFillTx/>
          <a:latin typeface="+mn-lt"/>
          <a:ea typeface="+mn-ea"/>
          <a:cs typeface="+mn-cs"/>
          <a:sym typeface="Helvetica Neue UltraLight"/>
        </a:defRPr>
      </a:lvl3pPr>
      <a:lvl4pPr marL="0" marR="0" indent="685800" algn="l" defTabSz="821531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600" u="none">
          <a:ln>
            <a:noFill/>
          </a:ln>
          <a:solidFill>
            <a:srgbClr val="53585F"/>
          </a:solidFill>
          <a:uFillTx/>
          <a:latin typeface="+mn-lt"/>
          <a:ea typeface="+mn-ea"/>
          <a:cs typeface="+mn-cs"/>
          <a:sym typeface="Helvetica Neue UltraLight"/>
        </a:defRPr>
      </a:lvl4pPr>
      <a:lvl5pPr marL="0" marR="0" indent="914400" algn="l" defTabSz="821531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600" u="none">
          <a:ln>
            <a:noFill/>
          </a:ln>
          <a:solidFill>
            <a:srgbClr val="53585F"/>
          </a:solidFill>
          <a:uFillTx/>
          <a:latin typeface="+mn-lt"/>
          <a:ea typeface="+mn-ea"/>
          <a:cs typeface="+mn-cs"/>
          <a:sym typeface="Helvetica Neue UltraLight"/>
        </a:defRPr>
      </a:lvl5pPr>
      <a:lvl6pPr marL="0" marR="0" indent="1143000" algn="l" defTabSz="821531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600" u="none">
          <a:ln>
            <a:noFill/>
          </a:ln>
          <a:solidFill>
            <a:srgbClr val="53585F"/>
          </a:solidFill>
          <a:uFillTx/>
          <a:latin typeface="+mn-lt"/>
          <a:ea typeface="+mn-ea"/>
          <a:cs typeface="+mn-cs"/>
          <a:sym typeface="Helvetica Neue UltraLight"/>
        </a:defRPr>
      </a:lvl6pPr>
      <a:lvl7pPr marL="0" marR="0" indent="1371600" algn="l" defTabSz="821531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600" u="none">
          <a:ln>
            <a:noFill/>
          </a:ln>
          <a:solidFill>
            <a:srgbClr val="53585F"/>
          </a:solidFill>
          <a:uFillTx/>
          <a:latin typeface="+mn-lt"/>
          <a:ea typeface="+mn-ea"/>
          <a:cs typeface="+mn-cs"/>
          <a:sym typeface="Helvetica Neue UltraLight"/>
        </a:defRPr>
      </a:lvl7pPr>
      <a:lvl8pPr marL="0" marR="0" indent="1600200" algn="l" defTabSz="821531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600" u="none">
          <a:ln>
            <a:noFill/>
          </a:ln>
          <a:solidFill>
            <a:srgbClr val="53585F"/>
          </a:solidFill>
          <a:uFillTx/>
          <a:latin typeface="+mn-lt"/>
          <a:ea typeface="+mn-ea"/>
          <a:cs typeface="+mn-cs"/>
          <a:sym typeface="Helvetica Neue UltraLight"/>
        </a:defRPr>
      </a:lvl8pPr>
      <a:lvl9pPr marL="0" marR="0" indent="1828800" algn="l" defTabSz="821531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600" u="none">
          <a:ln>
            <a:noFill/>
          </a:ln>
          <a:solidFill>
            <a:srgbClr val="53585F"/>
          </a:solidFill>
          <a:uFillTx/>
          <a:latin typeface="+mn-lt"/>
          <a:ea typeface="+mn-ea"/>
          <a:cs typeface="+mn-cs"/>
          <a:sym typeface="Helvetica Neue UltraLight"/>
        </a:defRPr>
      </a:lvl9pPr>
    </p:titleStyle>
    <p:bodyStyle>
      <a:lvl1pPr marL="718038" marR="0" indent="-718038" algn="l" defTabSz="821531" rtl="0" latinLnBrk="0">
        <a:lnSpc>
          <a:spcPct val="110000"/>
        </a:lnSpc>
        <a:spcBef>
          <a:spcPts val="36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200" u="none">
          <a:ln>
            <a:noFill/>
          </a:ln>
          <a:solidFill>
            <a:srgbClr val="53585F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1162538" marR="0" indent="-718038" algn="l" defTabSz="821531" rtl="0" latinLnBrk="0">
        <a:lnSpc>
          <a:spcPct val="110000"/>
        </a:lnSpc>
        <a:spcBef>
          <a:spcPts val="36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200" u="none">
          <a:ln>
            <a:noFill/>
          </a:ln>
          <a:solidFill>
            <a:srgbClr val="53585F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1607038" marR="0" indent="-718038" algn="l" defTabSz="821531" rtl="0" latinLnBrk="0">
        <a:lnSpc>
          <a:spcPct val="110000"/>
        </a:lnSpc>
        <a:spcBef>
          <a:spcPts val="36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200" u="none">
          <a:ln>
            <a:noFill/>
          </a:ln>
          <a:solidFill>
            <a:srgbClr val="53585F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2051538" marR="0" indent="-718038" algn="l" defTabSz="821531" rtl="0" latinLnBrk="0">
        <a:lnSpc>
          <a:spcPct val="110000"/>
        </a:lnSpc>
        <a:spcBef>
          <a:spcPts val="36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200" u="none">
          <a:ln>
            <a:noFill/>
          </a:ln>
          <a:solidFill>
            <a:srgbClr val="53585F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2496038" marR="0" indent="-718038" algn="l" defTabSz="821531" rtl="0" latinLnBrk="0">
        <a:lnSpc>
          <a:spcPct val="110000"/>
        </a:lnSpc>
        <a:spcBef>
          <a:spcPts val="36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200" u="none">
          <a:ln>
            <a:noFill/>
          </a:ln>
          <a:solidFill>
            <a:srgbClr val="53585F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2940538" marR="0" indent="-718038" algn="l" defTabSz="821531" rtl="0" latinLnBrk="0">
        <a:lnSpc>
          <a:spcPct val="110000"/>
        </a:lnSpc>
        <a:spcBef>
          <a:spcPts val="36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200" u="none">
          <a:ln>
            <a:noFill/>
          </a:ln>
          <a:solidFill>
            <a:srgbClr val="53585F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3385038" marR="0" indent="-718038" algn="l" defTabSz="821531" rtl="0" latinLnBrk="0">
        <a:lnSpc>
          <a:spcPct val="110000"/>
        </a:lnSpc>
        <a:spcBef>
          <a:spcPts val="36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200" u="none">
          <a:ln>
            <a:noFill/>
          </a:ln>
          <a:solidFill>
            <a:srgbClr val="53585F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3829538" marR="0" indent="-718038" algn="l" defTabSz="821531" rtl="0" latinLnBrk="0">
        <a:lnSpc>
          <a:spcPct val="110000"/>
        </a:lnSpc>
        <a:spcBef>
          <a:spcPts val="36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200" u="none">
          <a:ln>
            <a:noFill/>
          </a:ln>
          <a:solidFill>
            <a:srgbClr val="53585F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4274038" marR="0" indent="-718038" algn="l" defTabSz="821531" rtl="0" latinLnBrk="0">
        <a:lnSpc>
          <a:spcPct val="110000"/>
        </a:lnSpc>
        <a:spcBef>
          <a:spcPts val="36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200" u="none">
          <a:ln>
            <a:noFill/>
          </a:ln>
          <a:solidFill>
            <a:srgbClr val="53585F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2286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4572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6858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9144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11430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13716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16002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18288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Medium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png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image" Target="../media/image2.png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3.png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4.png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5.png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6.png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Como configurar unha votación en Moodle"/>
          <p:cNvSpPr txBox="1"/>
          <p:nvPr>
            <p:ph type="ctrTitle"/>
          </p:nvPr>
        </p:nvSpPr>
        <p:spPr>
          <a:xfrm>
            <a:off x="1953308" y="4446984"/>
            <a:ext cx="20548520" cy="4822032"/>
          </a:xfrm>
          <a:prstGeom prst="rect">
            <a:avLst/>
          </a:prstGeom>
        </p:spPr>
        <p:txBody>
          <a:bodyPr/>
          <a:lstStyle/>
          <a:p>
            <a:pPr/>
            <a:r>
              <a:t>Como configurar unha votación en Moodle</a:t>
            </a:r>
          </a:p>
        </p:txBody>
      </p:sp>
      <p:sp>
        <p:nvSpPr>
          <p:cNvPr id="432" name="Número de diapositiva"/>
          <p:cNvSpPr txBox="1"/>
          <p:nvPr>
            <p:ph type="sldNum" sz="quarter" idx="2"/>
          </p:nvPr>
        </p:nvSpPr>
        <p:spPr>
          <a:xfrm>
            <a:off x="3724706" y="659616"/>
            <a:ext cx="127001" cy="21074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Cando estamos dentro do curso picamos en…"/>
          <p:cNvSpPr txBox="1"/>
          <p:nvPr>
            <p:ph type="title"/>
          </p:nvPr>
        </p:nvSpPr>
        <p:spPr>
          <a:xfrm>
            <a:off x="1895338" y="8504307"/>
            <a:ext cx="20593324" cy="3288284"/>
          </a:xfrm>
          <a:prstGeom prst="rect">
            <a:avLst/>
          </a:prstGeom>
        </p:spPr>
        <p:txBody>
          <a:bodyPr/>
          <a:lstStyle/>
          <a:p>
            <a:pPr defTabSz="583287">
              <a:defRPr sz="8946"/>
            </a:pPr>
            <a:r>
              <a:t>Cando estamos dentro do curso picamos en </a:t>
            </a:r>
          </a:p>
          <a:p>
            <a:pPr defTabSz="583287">
              <a:defRPr sz="8946"/>
            </a:pPr>
            <a:r>
              <a:t>“Engadir unha actividade ou un recurso”</a:t>
            </a:r>
          </a:p>
        </p:txBody>
      </p:sp>
      <p:pic>
        <p:nvPicPr>
          <p:cNvPr id="435" name="1.png" descr="1.png"/>
          <p:cNvPicPr>
            <a:picLocks noChangeAspect="1"/>
          </p:cNvPicPr>
          <p:nvPr>
            <p:ph type="pic" idx="13"/>
          </p:nvPr>
        </p:nvPicPr>
        <p:blipFill>
          <a:blip r:embed="rId2">
            <a:extLst/>
          </a:blip>
          <a:srcRect l="0" t="34527" r="0" b="0"/>
          <a:stretch>
            <a:fillRect/>
          </a:stretch>
        </p:blipFill>
        <p:spPr>
          <a:xfrm>
            <a:off x="2432050" y="1717464"/>
            <a:ext cx="19519901" cy="56618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2" y="0"/>
                </a:moveTo>
                <a:cubicBezTo>
                  <a:pt x="102" y="0"/>
                  <a:pt x="81" y="0"/>
                  <a:pt x="59" y="24"/>
                </a:cubicBezTo>
                <a:cubicBezTo>
                  <a:pt x="35" y="54"/>
                  <a:pt x="16" y="120"/>
                  <a:pt x="7" y="203"/>
                </a:cubicBezTo>
                <a:cubicBezTo>
                  <a:pt x="0" y="279"/>
                  <a:pt x="0" y="350"/>
                  <a:pt x="0" y="491"/>
                </a:cubicBezTo>
                <a:lnTo>
                  <a:pt x="0" y="21600"/>
                </a:lnTo>
                <a:lnTo>
                  <a:pt x="21600" y="21600"/>
                </a:lnTo>
                <a:lnTo>
                  <a:pt x="21600" y="494"/>
                </a:lnTo>
                <a:cubicBezTo>
                  <a:pt x="21600" y="351"/>
                  <a:pt x="21600" y="279"/>
                  <a:pt x="21593" y="203"/>
                </a:cubicBezTo>
                <a:cubicBezTo>
                  <a:pt x="21584" y="120"/>
                  <a:pt x="21565" y="54"/>
                  <a:pt x="21541" y="24"/>
                </a:cubicBezTo>
                <a:cubicBezTo>
                  <a:pt x="21519" y="0"/>
                  <a:pt x="21499" y="0"/>
                  <a:pt x="21458" y="0"/>
                </a:cubicBezTo>
                <a:lnTo>
                  <a:pt x="143" y="0"/>
                </a:lnTo>
                <a:lnTo>
                  <a:pt x="142" y="0"/>
                </a:lnTo>
                <a:close/>
              </a:path>
            </a:pathLst>
          </a:custGeom>
        </p:spPr>
      </p:pic>
      <p:sp>
        <p:nvSpPr>
          <p:cNvPr id="436" name="Presentation theme"/>
          <p:cNvSpPr txBox="1"/>
          <p:nvPr>
            <p:ph type="body" idx="16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Presentation theme</a:t>
            </a:r>
          </a:p>
        </p:txBody>
      </p:sp>
      <p:sp>
        <p:nvSpPr>
          <p:cNvPr id="437" name="#"/>
          <p:cNvSpPr txBox="1"/>
          <p:nvPr>
            <p:ph type="body" idx="17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#</a:t>
            </a:r>
          </a:p>
        </p:txBody>
      </p:sp>
      <p:sp>
        <p:nvSpPr>
          <p:cNvPr id="438" name="Número de diapositiva"/>
          <p:cNvSpPr txBox="1"/>
          <p:nvPr>
            <p:ph type="sldNum" sz="quarter" idx="2"/>
          </p:nvPr>
        </p:nvSpPr>
        <p:spPr>
          <a:xfrm>
            <a:off x="3730901" y="660796"/>
            <a:ext cx="127001" cy="21074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2000">
        <p:dissolv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" name="2.png" descr="2.png"/>
          <p:cNvPicPr>
            <a:picLocks noChangeAspect="1"/>
          </p:cNvPicPr>
          <p:nvPr>
            <p:ph type="pic" idx="13"/>
          </p:nvPr>
        </p:nvPicPr>
        <p:blipFill>
          <a:blip r:embed="rId2">
            <a:extLst/>
          </a:blip>
          <a:srcRect l="0" t="60" r="0" b="23732"/>
          <a:stretch>
            <a:fillRect/>
          </a:stretch>
        </p:blipFill>
        <p:spPr>
          <a:xfrm>
            <a:off x="12494353" y="2530928"/>
            <a:ext cx="10005220" cy="9144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55" y="0"/>
                </a:moveTo>
                <a:cubicBezTo>
                  <a:pt x="182" y="0"/>
                  <a:pt x="145" y="0"/>
                  <a:pt x="105" y="14"/>
                </a:cubicBezTo>
                <a:cubicBezTo>
                  <a:pt x="62" y="31"/>
                  <a:pt x="29" y="68"/>
                  <a:pt x="13" y="115"/>
                </a:cubicBezTo>
                <a:cubicBezTo>
                  <a:pt x="0" y="158"/>
                  <a:pt x="0" y="199"/>
                  <a:pt x="0" y="279"/>
                </a:cubicBezTo>
                <a:lnTo>
                  <a:pt x="0" y="21320"/>
                </a:lnTo>
                <a:cubicBezTo>
                  <a:pt x="0" y="21401"/>
                  <a:pt x="0" y="21442"/>
                  <a:pt x="13" y="21485"/>
                </a:cubicBezTo>
                <a:cubicBezTo>
                  <a:pt x="29" y="21532"/>
                  <a:pt x="62" y="21569"/>
                  <a:pt x="105" y="21586"/>
                </a:cubicBezTo>
                <a:cubicBezTo>
                  <a:pt x="145" y="21600"/>
                  <a:pt x="182" y="21600"/>
                  <a:pt x="255" y="21600"/>
                </a:cubicBezTo>
                <a:lnTo>
                  <a:pt x="21344" y="21600"/>
                </a:lnTo>
                <a:cubicBezTo>
                  <a:pt x="21418" y="21600"/>
                  <a:pt x="21455" y="21600"/>
                  <a:pt x="21495" y="21586"/>
                </a:cubicBezTo>
                <a:cubicBezTo>
                  <a:pt x="21538" y="21569"/>
                  <a:pt x="21571" y="21532"/>
                  <a:pt x="21587" y="21485"/>
                </a:cubicBezTo>
                <a:cubicBezTo>
                  <a:pt x="21600" y="21442"/>
                  <a:pt x="21600" y="21401"/>
                  <a:pt x="21600" y="21321"/>
                </a:cubicBezTo>
                <a:lnTo>
                  <a:pt x="21600" y="280"/>
                </a:lnTo>
                <a:cubicBezTo>
                  <a:pt x="21600" y="199"/>
                  <a:pt x="21600" y="158"/>
                  <a:pt x="21587" y="115"/>
                </a:cubicBezTo>
                <a:cubicBezTo>
                  <a:pt x="21571" y="68"/>
                  <a:pt x="21538" y="31"/>
                  <a:pt x="21495" y="14"/>
                </a:cubicBezTo>
                <a:cubicBezTo>
                  <a:pt x="21455" y="0"/>
                  <a:pt x="21419" y="0"/>
                  <a:pt x="21346" y="0"/>
                </a:cubicBezTo>
                <a:lnTo>
                  <a:pt x="256" y="0"/>
                </a:lnTo>
                <a:lnTo>
                  <a:pt x="255" y="0"/>
                </a:lnTo>
                <a:close/>
              </a:path>
            </a:pathLst>
          </a:custGeom>
        </p:spPr>
      </p:pic>
      <p:sp>
        <p:nvSpPr>
          <p:cNvPr id="441" name="Eleximos escolla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Eleximos escolla</a:t>
            </a:r>
          </a:p>
        </p:txBody>
      </p:sp>
      <p:sp>
        <p:nvSpPr>
          <p:cNvPr id="442" name="Tamén pode facerse coa actividade Comentarios…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Tamén pode facerse coa actividade Comentarios</a:t>
            </a:r>
          </a:p>
          <a:p>
            <a:pPr/>
            <a:r>
              <a:t>Se eleximos comentarios poderán escoller varias opcións, non so unha.</a:t>
            </a:r>
          </a:p>
        </p:txBody>
      </p:sp>
      <p:sp>
        <p:nvSpPr>
          <p:cNvPr id="443" name="Rectángulo"/>
          <p:cNvSpPr/>
          <p:nvPr>
            <p:ph type="body" idx="14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cap="all" spc="0" sz="5800"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444" name="Número de diapositiva"/>
          <p:cNvSpPr txBox="1"/>
          <p:nvPr>
            <p:ph type="sldNum" sz="quarter" idx="2"/>
          </p:nvPr>
        </p:nvSpPr>
        <p:spPr>
          <a:xfrm>
            <a:off x="3724706" y="660796"/>
            <a:ext cx="127001" cy="21074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2000">
        <p:dissolv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Na pestana xeral escribimos o nome da enquisa e unha pequena descrición na que tamén se pode engadir algunha imaxe ou multimedia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92918">
              <a:defRPr sz="7560"/>
            </a:lvl1pPr>
          </a:lstStyle>
          <a:p>
            <a:pPr/>
            <a:r>
              <a:t>Na pestana xeral escribimos o nome da enquisa e unha pequena descrición na que tamén se pode engadir algunha imaxe ou multimedia</a:t>
            </a:r>
          </a:p>
        </p:txBody>
      </p:sp>
      <p:pic>
        <p:nvPicPr>
          <p:cNvPr id="447" name="3.png" descr="3.png"/>
          <p:cNvPicPr>
            <a:picLocks noChangeAspect="1"/>
          </p:cNvPicPr>
          <p:nvPr>
            <p:ph type="pic" idx="13"/>
          </p:nvPr>
        </p:nvPicPr>
        <p:blipFill>
          <a:blip r:embed="rId2">
            <a:extLst/>
          </a:blip>
          <a:srcRect l="0" t="3006" r="0" b="40185"/>
          <a:stretch>
            <a:fillRect/>
          </a:stretch>
        </p:blipFill>
        <p:spPr>
          <a:xfrm>
            <a:off x="1907168" y="6177216"/>
            <a:ext cx="20569636" cy="61547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3" y="0"/>
                </a:moveTo>
                <a:cubicBezTo>
                  <a:pt x="102" y="0"/>
                  <a:pt x="81" y="1"/>
                  <a:pt x="59" y="24"/>
                </a:cubicBezTo>
                <a:cubicBezTo>
                  <a:pt x="35" y="53"/>
                  <a:pt x="16" y="116"/>
                  <a:pt x="7" y="196"/>
                </a:cubicBezTo>
                <a:cubicBezTo>
                  <a:pt x="0" y="270"/>
                  <a:pt x="0" y="340"/>
                  <a:pt x="0" y="476"/>
                </a:cubicBezTo>
                <a:lnTo>
                  <a:pt x="0" y="21121"/>
                </a:lnTo>
                <a:cubicBezTo>
                  <a:pt x="0" y="21260"/>
                  <a:pt x="0" y="21328"/>
                  <a:pt x="7" y="21402"/>
                </a:cubicBezTo>
                <a:cubicBezTo>
                  <a:pt x="16" y="21483"/>
                  <a:pt x="35" y="21547"/>
                  <a:pt x="59" y="21576"/>
                </a:cubicBezTo>
                <a:cubicBezTo>
                  <a:pt x="81" y="21600"/>
                  <a:pt x="102" y="21600"/>
                  <a:pt x="143" y="21600"/>
                </a:cubicBezTo>
                <a:lnTo>
                  <a:pt x="21457" y="21600"/>
                </a:lnTo>
                <a:cubicBezTo>
                  <a:pt x="21498" y="21600"/>
                  <a:pt x="21519" y="21600"/>
                  <a:pt x="21541" y="21576"/>
                </a:cubicBezTo>
                <a:cubicBezTo>
                  <a:pt x="21565" y="21547"/>
                  <a:pt x="21584" y="21483"/>
                  <a:pt x="21593" y="21402"/>
                </a:cubicBezTo>
                <a:cubicBezTo>
                  <a:pt x="21600" y="21328"/>
                  <a:pt x="21600" y="21259"/>
                  <a:pt x="21600" y="21122"/>
                </a:cubicBezTo>
                <a:lnTo>
                  <a:pt x="21600" y="479"/>
                </a:lnTo>
                <a:cubicBezTo>
                  <a:pt x="21600" y="340"/>
                  <a:pt x="21600" y="270"/>
                  <a:pt x="21593" y="196"/>
                </a:cubicBezTo>
                <a:cubicBezTo>
                  <a:pt x="21584" y="116"/>
                  <a:pt x="21565" y="53"/>
                  <a:pt x="21541" y="24"/>
                </a:cubicBezTo>
                <a:cubicBezTo>
                  <a:pt x="21519" y="0"/>
                  <a:pt x="21498" y="0"/>
                  <a:pt x="21457" y="0"/>
                </a:cubicBezTo>
                <a:lnTo>
                  <a:pt x="143" y="0"/>
                </a:lnTo>
                <a:lnTo>
                  <a:pt x="143" y="0"/>
                </a:lnTo>
                <a:close/>
              </a:path>
            </a:pathLst>
          </a:custGeom>
        </p:spPr>
      </p:pic>
      <p:sp>
        <p:nvSpPr>
          <p:cNvPr id="448" name="Rectángulo"/>
          <p:cNvSpPr/>
          <p:nvPr>
            <p:ph type="body" idx="14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cap="all" spc="0" sz="5800"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449" name="Número de diapositiva"/>
          <p:cNvSpPr txBox="1"/>
          <p:nvPr>
            <p:ph type="sldNum" sz="quarter" idx="2"/>
          </p:nvPr>
        </p:nvSpPr>
        <p:spPr>
          <a:xfrm>
            <a:off x="3724706" y="660796"/>
            <a:ext cx="127001" cy="21074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2000">
        <p:dissolv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En opcións escribimos os items entre os que haberá que escoller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566856">
              <a:defRPr sz="8694"/>
            </a:lvl1pPr>
          </a:lstStyle>
          <a:p>
            <a:pPr/>
            <a:r>
              <a:t>En opcións escribimos os items entre os que haberá que escoller</a:t>
            </a:r>
          </a:p>
        </p:txBody>
      </p:sp>
      <p:sp>
        <p:nvSpPr>
          <p:cNvPr id="452" name="Se usamos a actividade “Comentarios” poderán escoller varias opcións. Nesta actividade de “Escolla” so poden elexir unha…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Se usamos a actividade “Comentarios” poderán escoller varias opcións. Nesta actividade de “Escolla” so poden elexir unha</a:t>
            </a:r>
          </a:p>
          <a:p>
            <a:pPr/>
            <a:r>
              <a:t>É interesante limitar o número de respostas para que so podan votar unha vez</a:t>
            </a:r>
          </a:p>
        </p:txBody>
      </p:sp>
      <p:pic>
        <p:nvPicPr>
          <p:cNvPr id="453" name="4.png" descr="4.png"/>
          <p:cNvPicPr>
            <a:picLocks noChangeAspect="1"/>
          </p:cNvPicPr>
          <p:nvPr>
            <p:ph type="pic" idx="13"/>
          </p:nvPr>
        </p:nvPicPr>
        <p:blipFill>
          <a:blip r:embed="rId2">
            <a:extLst/>
          </a:blip>
          <a:srcRect l="0" t="0" r="8132" b="0"/>
          <a:stretch>
            <a:fillRect/>
          </a:stretch>
        </p:blipFill>
        <p:spPr>
          <a:xfrm>
            <a:off x="1964477" y="2685708"/>
            <a:ext cx="9925052" cy="9144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6" y="0"/>
                </a:moveTo>
                <a:cubicBezTo>
                  <a:pt x="75" y="0"/>
                  <a:pt x="38" y="1"/>
                  <a:pt x="0" y="13"/>
                </a:cubicBezTo>
                <a:lnTo>
                  <a:pt x="0" y="21587"/>
                </a:lnTo>
                <a:cubicBezTo>
                  <a:pt x="38" y="21599"/>
                  <a:pt x="75" y="21600"/>
                  <a:pt x="146" y="21600"/>
                </a:cubicBezTo>
                <a:lnTo>
                  <a:pt x="21342" y="21600"/>
                </a:lnTo>
                <a:cubicBezTo>
                  <a:pt x="21417" y="21600"/>
                  <a:pt x="21454" y="21600"/>
                  <a:pt x="21494" y="21586"/>
                </a:cubicBezTo>
                <a:cubicBezTo>
                  <a:pt x="21538" y="21569"/>
                  <a:pt x="21572" y="21532"/>
                  <a:pt x="21587" y="21485"/>
                </a:cubicBezTo>
                <a:cubicBezTo>
                  <a:pt x="21600" y="21442"/>
                  <a:pt x="21599" y="21401"/>
                  <a:pt x="21599" y="21321"/>
                </a:cubicBezTo>
                <a:lnTo>
                  <a:pt x="21599" y="280"/>
                </a:lnTo>
                <a:cubicBezTo>
                  <a:pt x="21600" y="199"/>
                  <a:pt x="21600" y="158"/>
                  <a:pt x="21587" y="115"/>
                </a:cubicBezTo>
                <a:cubicBezTo>
                  <a:pt x="21572" y="68"/>
                  <a:pt x="21538" y="31"/>
                  <a:pt x="21494" y="14"/>
                </a:cubicBezTo>
                <a:cubicBezTo>
                  <a:pt x="21454" y="0"/>
                  <a:pt x="21417" y="0"/>
                  <a:pt x="21343" y="0"/>
                </a:cubicBezTo>
                <a:lnTo>
                  <a:pt x="146" y="0"/>
                </a:lnTo>
                <a:close/>
              </a:path>
            </a:pathLst>
          </a:custGeom>
        </p:spPr>
      </p:pic>
      <p:sp>
        <p:nvSpPr>
          <p:cNvPr id="454" name="Número de diapositiva"/>
          <p:cNvSpPr txBox="1"/>
          <p:nvPr>
            <p:ph type="sldNum" sz="quarter" idx="2"/>
          </p:nvPr>
        </p:nvSpPr>
        <p:spPr>
          <a:xfrm>
            <a:off x="3724706" y="660796"/>
            <a:ext cx="127001" cy="21074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2000">
        <p:dissolv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Na opción dispoñibilidade poñemos a data de apertura e pech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501134">
              <a:defRPr sz="7686"/>
            </a:lvl1pPr>
          </a:lstStyle>
          <a:p>
            <a:pPr/>
            <a:r>
              <a:t>Na opción dispoñibilidade poñemos a data de apertura e peche</a:t>
            </a:r>
          </a:p>
        </p:txBody>
      </p:sp>
      <p:sp>
        <p:nvSpPr>
          <p:cNvPr id="457" name="Nos resultados danos varias posibilidades, non amosar os resultados aos alumnos, amosalos cando xa pechou a escolla…eleximos a que mellor se nos adapte…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Nos resultados danos varias posibilidades, non amosar os resultados aos alumnos, amosalos cando xa pechou a escolla…eleximos a que mellor se nos adapte</a:t>
            </a:r>
          </a:p>
          <a:p>
            <a:pPr/>
            <a:r>
              <a:t>Gardamos e listo!</a:t>
            </a:r>
          </a:p>
        </p:txBody>
      </p:sp>
      <p:pic>
        <p:nvPicPr>
          <p:cNvPr id="458" name="5.png" descr="5.png"/>
          <p:cNvPicPr>
            <a:picLocks noChangeAspect="1"/>
          </p:cNvPicPr>
          <p:nvPr>
            <p:ph type="pic" idx="13"/>
          </p:nvPr>
        </p:nvPicPr>
        <p:blipFill>
          <a:blip r:embed="rId2">
            <a:extLst/>
          </a:blip>
          <a:srcRect l="5447" t="0" r="1093" b="2"/>
          <a:stretch>
            <a:fillRect/>
          </a:stretch>
        </p:blipFill>
        <p:spPr>
          <a:xfrm>
            <a:off x="479969" y="2368326"/>
            <a:ext cx="11895138" cy="80020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459" name="Número de diapositiva"/>
          <p:cNvSpPr txBox="1"/>
          <p:nvPr>
            <p:ph type="sldNum" sz="quarter" idx="2"/>
          </p:nvPr>
        </p:nvSpPr>
        <p:spPr>
          <a:xfrm>
            <a:off x="3724706" y="660796"/>
            <a:ext cx="127001" cy="21074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2000">
        <p:dissolv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A actividade quedaría así.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 actividade quedaría así.</a:t>
            </a:r>
          </a:p>
        </p:txBody>
      </p:sp>
      <p:pic>
        <p:nvPicPr>
          <p:cNvPr id="462" name="6.png" descr="6.png"/>
          <p:cNvPicPr>
            <a:picLocks noChangeAspect="1"/>
          </p:cNvPicPr>
          <p:nvPr>
            <p:ph type="pic" idx="13"/>
          </p:nvPr>
        </p:nvPicPr>
        <p:blipFill>
          <a:blip r:embed="rId2">
            <a:extLst/>
          </a:blip>
          <a:srcRect l="0" t="5528" r="1" b="12412"/>
          <a:stretch>
            <a:fillRect/>
          </a:stretch>
        </p:blipFill>
        <p:spPr>
          <a:xfrm>
            <a:off x="5394112" y="6177216"/>
            <a:ext cx="13595748" cy="61547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463" name="Número de diapositiva"/>
          <p:cNvSpPr txBox="1"/>
          <p:nvPr>
            <p:ph type="sldNum" sz="quarter" idx="2"/>
          </p:nvPr>
        </p:nvSpPr>
        <p:spPr>
          <a:xfrm>
            <a:off x="3724706" y="660796"/>
            <a:ext cx="127001" cy="21074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2000">
        <p:dissolv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Cando accedemos á escolla danos a opción de &quot;Ver respostas” onde podemos exportar e facer gráficas cos resultados"/>
          <p:cNvSpPr txBox="1"/>
          <p:nvPr>
            <p:ph type="ctrTitle"/>
          </p:nvPr>
        </p:nvSpPr>
        <p:spPr>
          <a:xfrm>
            <a:off x="1917739" y="4721637"/>
            <a:ext cx="20548521" cy="4822033"/>
          </a:xfrm>
          <a:prstGeom prst="rect">
            <a:avLst/>
          </a:prstGeom>
        </p:spPr>
        <p:txBody>
          <a:bodyPr/>
          <a:lstStyle>
            <a:lvl1pPr defTabSz="468272">
              <a:defRPr sz="9576"/>
            </a:lvl1pPr>
          </a:lstStyle>
          <a:p>
            <a:pPr/>
            <a:r>
              <a:t>Cando accedemos á escolla danos a opción de "Ver respostas” onde podemos exportar e facer gráficas cos resultados</a:t>
            </a:r>
          </a:p>
        </p:txBody>
      </p:sp>
      <p:sp>
        <p:nvSpPr>
          <p:cNvPr id="466" name="Número de diapositiva"/>
          <p:cNvSpPr txBox="1"/>
          <p:nvPr>
            <p:ph type="sldNum" sz="quarter" idx="2"/>
          </p:nvPr>
        </p:nvSpPr>
        <p:spPr>
          <a:xfrm>
            <a:off x="3724706" y="659616"/>
            <a:ext cx="127001" cy="21074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2000">
        <p:dissolv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53585F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 UltraLight"/>
        <a:ea typeface="Helvetica Neue UltraLight"/>
        <a:cs typeface="Helvetica Neue UltraLight"/>
      </a:majorFont>
      <a:minorFont>
        <a:latin typeface="Helvetica Neue UltraLight"/>
        <a:ea typeface="Helvetica Neue UltraLight"/>
        <a:cs typeface="Helvetica Neue Ultra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D2357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 upright="0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all" i="0" spc="0" strike="noStrike" sz="5800" u="none" kumimoji="0" normalizeH="0">
            <a:ln>
              <a:noFill/>
            </a:ln>
            <a:solidFill>
              <a:srgbClr val="53585F"/>
            </a:solidFill>
            <a:effectLst/>
            <a:uFillTx/>
            <a:latin typeface="Gill Sans"/>
            <a:ea typeface="Gill Sans"/>
            <a:cs typeface="Gill San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 upright="0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all" i="0" spc="0" strike="noStrike" sz="1400" u="none" kumimoji="0" normalizeH="0">
            <a:ln>
              <a:noFill/>
            </a:ln>
            <a:solidFill>
              <a:srgbClr val="53585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 UltraLight"/>
        <a:ea typeface="Helvetica Neue UltraLight"/>
        <a:cs typeface="Helvetica Neue UltraLight"/>
      </a:majorFont>
      <a:minorFont>
        <a:latin typeface="Helvetica Neue UltraLight"/>
        <a:ea typeface="Helvetica Neue UltraLight"/>
        <a:cs typeface="Helvetica Neue Ultra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D2357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 upright="0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all" i="0" spc="0" strike="noStrike" sz="5800" u="none" kumimoji="0" normalizeH="0">
            <a:ln>
              <a:noFill/>
            </a:ln>
            <a:solidFill>
              <a:srgbClr val="53585F"/>
            </a:solidFill>
            <a:effectLst/>
            <a:uFillTx/>
            <a:latin typeface="Gill Sans"/>
            <a:ea typeface="Gill Sans"/>
            <a:cs typeface="Gill San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 upright="0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all" i="0" spc="0" strike="noStrike" sz="1400" u="none" kumimoji="0" normalizeH="0">
            <a:ln>
              <a:noFill/>
            </a:ln>
            <a:solidFill>
              <a:srgbClr val="53585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