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1pPr>
    <a:lvl2pPr marL="0" marR="0" indent="2286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2pPr>
    <a:lvl3pPr marL="0" marR="0" indent="4572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3pPr>
    <a:lvl4pPr marL="0" marR="0" indent="6858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4pPr>
    <a:lvl5pPr marL="0" marR="0" indent="9144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5pPr>
    <a:lvl6pPr marL="0" marR="0" indent="11430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6pPr>
    <a:lvl7pPr marL="0" marR="0" indent="13716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7pPr>
    <a:lvl8pPr marL="0" marR="0" indent="16002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8pPr>
    <a:lvl9pPr marL="0" marR="0" indent="18288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venir Next Medium"/>
          <a:ea typeface="Avenir Next Medium"/>
          <a:cs typeface="Avenir Next Medium"/>
        </a:font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1">
              <a:hueOff val="178262"/>
              <a:satOff val="-8651"/>
              <a:lumOff val="-7254"/>
              <a:alpha val="29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6">
              <a:alpha val="25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01D73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-239254"/>
              <a:lumOff val="-1399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EB9B">
              <a:alpha val="26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889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47882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>
              <a:alpha val="75000"/>
            </a:srgbClr>
          </a:solidFill>
        </a:fill>
      </a:tcStyle>
    </a:wholeTbl>
    <a:band2H>
      <a:tcTxStyle b="def" i="def"/>
      <a:tcStyle>
        <a:tcBdr/>
        <a:fill>
          <a:solidFill>
            <a:srgbClr val="686A6A">
              <a:alpha val="85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63500" cap="flat">
              <a:solidFill>
                <a:srgbClr val="222222"/>
              </a:solidFill>
              <a:prstDash val="solid"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86A6A">
              <a:alpha val="85000"/>
            </a:srgb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22222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635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4" name="Shape 16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 showMasterPhAnim="1">
  <p:cSld name="Título y subtítul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ínea"/>
          <p:cNvSpPr/>
          <p:nvPr/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3" name="Texto del título"/>
          <p:cNvSpPr txBox="1"/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Texto del título</a:t>
            </a:r>
          </a:p>
        </p:txBody>
      </p:sp>
      <p:sp>
        <p:nvSpPr>
          <p:cNvPr id="14" name="Nivel de texto 1…"/>
          <p:cNvSpPr txBox="1"/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5" name="Número de diapositiva"/>
          <p:cNvSpPr txBox="1"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iñetas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o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103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0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3 fotos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Imagen"/>
          <p:cNvSpPr/>
          <p:nvPr>
            <p:ph type="pic" sz="half" idx="13"/>
          </p:nvPr>
        </p:nvSpPr>
        <p:spPr>
          <a:xfrm>
            <a:off x="6503154" y="0"/>
            <a:ext cx="6502401" cy="4864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2" name="Imagen"/>
          <p:cNvSpPr/>
          <p:nvPr>
            <p:ph type="pic" sz="half" idx="14"/>
          </p:nvPr>
        </p:nvSpPr>
        <p:spPr>
          <a:xfrm>
            <a:off x="6502400" y="4902200"/>
            <a:ext cx="6502400" cy="4864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3" name="Imagen"/>
          <p:cNvSpPr/>
          <p:nvPr>
            <p:ph type="pic" idx="15"/>
          </p:nvPr>
        </p:nvSpPr>
        <p:spPr>
          <a:xfrm>
            <a:off x="0" y="0"/>
            <a:ext cx="6468534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ita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Bocadillo cuadrado"/>
          <p:cNvSpPr/>
          <p:nvPr/>
        </p:nvSpPr>
        <p:spPr>
          <a:xfrm>
            <a:off x="469900" y="2362200"/>
            <a:ext cx="12065000" cy="5229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24" y="0"/>
                </a:moveTo>
                <a:cubicBezTo>
                  <a:pt x="100" y="0"/>
                  <a:pt x="0" y="232"/>
                  <a:pt x="0" y="516"/>
                </a:cubicBezTo>
                <a:lnTo>
                  <a:pt x="0" y="18789"/>
                </a:lnTo>
                <a:cubicBezTo>
                  <a:pt x="0" y="19073"/>
                  <a:pt x="100" y="19305"/>
                  <a:pt x="224" y="19305"/>
                </a:cubicBezTo>
                <a:lnTo>
                  <a:pt x="17228" y="19305"/>
                </a:lnTo>
                <a:lnTo>
                  <a:pt x="17850" y="21600"/>
                </a:lnTo>
                <a:lnTo>
                  <a:pt x="18471" y="19305"/>
                </a:lnTo>
                <a:lnTo>
                  <a:pt x="21376" y="19305"/>
                </a:lnTo>
                <a:cubicBezTo>
                  <a:pt x="21500" y="19305"/>
                  <a:pt x="21600" y="19073"/>
                  <a:pt x="21600" y="18789"/>
                </a:cubicBezTo>
                <a:lnTo>
                  <a:pt x="21600" y="516"/>
                </a:lnTo>
                <a:cubicBezTo>
                  <a:pt x="21600" y="232"/>
                  <a:pt x="21500" y="0"/>
                  <a:pt x="21376" y="0"/>
                </a:cubicBezTo>
                <a:lnTo>
                  <a:pt x="224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</a:p>
        </p:txBody>
      </p:sp>
      <p:sp>
        <p:nvSpPr>
          <p:cNvPr id="122" name="Escribir una cita aquí"/>
          <p:cNvSpPr txBox="1"/>
          <p:nvPr>
            <p:ph type="body" sz="quarter" idx="13"/>
          </p:nvPr>
        </p:nvSpPr>
        <p:spPr>
          <a:xfrm>
            <a:off x="889000" y="2908300"/>
            <a:ext cx="11226800" cy="1297944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z="94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Escribir una cita aquí</a:t>
            </a:r>
          </a:p>
        </p:txBody>
      </p:sp>
      <p:sp>
        <p:nvSpPr>
          <p:cNvPr id="123" name="Juan López"/>
          <p:cNvSpPr txBox="1"/>
          <p:nvPr>
            <p:ph type="body" sz="quarter" idx="14"/>
          </p:nvPr>
        </p:nvSpPr>
        <p:spPr>
          <a:xfrm>
            <a:off x="406400" y="7789333"/>
            <a:ext cx="12192000" cy="863604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60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Juan López</a:t>
            </a:r>
          </a:p>
        </p:txBody>
      </p:sp>
      <p:sp>
        <p:nvSpPr>
          <p:cNvPr id="124" name="Texto"/>
          <p:cNvSpPr txBox="1"/>
          <p:nvPr>
            <p:ph type="body" sz="quarter" idx="15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12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Cita alt.">
    <p:bg>
      <p:bgPr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Escribir una cita aquí"/>
          <p:cNvSpPr txBox="1"/>
          <p:nvPr>
            <p:ph type="body" sz="quarter" idx="13"/>
          </p:nvPr>
        </p:nvSpPr>
        <p:spPr>
          <a:xfrm>
            <a:off x="5892800" y="2641600"/>
            <a:ext cx="6705600" cy="25019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z="94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Escribir una cita aquí</a:t>
            </a:r>
          </a:p>
        </p:txBody>
      </p:sp>
      <p:sp>
        <p:nvSpPr>
          <p:cNvPr id="133" name="Imagen"/>
          <p:cNvSpPr/>
          <p:nvPr>
            <p:ph type="pic" idx="14"/>
          </p:nvPr>
        </p:nvSpPr>
        <p:spPr>
          <a:xfrm>
            <a:off x="0" y="0"/>
            <a:ext cx="5486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4" name="Juan López"/>
          <p:cNvSpPr txBox="1"/>
          <p:nvPr>
            <p:ph type="body" sz="quarter" idx="15"/>
          </p:nvPr>
        </p:nvSpPr>
        <p:spPr>
          <a:xfrm>
            <a:off x="5892800" y="7789333"/>
            <a:ext cx="6705600" cy="863604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defTabSz="457200">
              <a:spcBef>
                <a:spcPts val="0"/>
              </a:spcBef>
              <a:buClrTx/>
              <a:buSzTx/>
              <a:buFontTx/>
              <a:buNone/>
              <a:defRPr sz="6000">
                <a:solidFill>
                  <a:srgbClr val="232323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Juan López</a:t>
            </a:r>
          </a:p>
        </p:txBody>
      </p:sp>
      <p:sp>
        <p:nvSpPr>
          <p:cNvPr id="13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Fot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Imagen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En blanc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En blanco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Foto (horizontal)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Imagen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3" name="Línea"/>
          <p:cNvSpPr/>
          <p:nvPr>
            <p:ph type="body" sz="quarter" idx="14"/>
          </p:nvPr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</a:ln>
        </p:spPr>
        <p:txBody>
          <a:bodyPr anchor="ctr">
            <a:noAutofit/>
          </a:bodyPr>
          <a:lstStyle/>
          <a:p>
            <a:pPr marL="0" indent="0" defTabSz="457200">
              <a:spcBef>
                <a:spcPts val="0"/>
              </a:spcBef>
              <a:buClrTx/>
              <a:buSzTx/>
              <a:buFontTx/>
              <a:buNone/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4" name="Texto del título"/>
          <p:cNvSpPr txBox="1"/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Texto del título</a:t>
            </a:r>
          </a:p>
        </p:txBody>
      </p:sp>
      <p:sp>
        <p:nvSpPr>
          <p:cNvPr id="25" name="Nivel de texto 1…"/>
          <p:cNvSpPr txBox="1"/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6" name="Número de diapositiva"/>
          <p:cNvSpPr txBox="1"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ítulo y subtítulo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ínea"/>
          <p:cNvSpPr/>
          <p:nvPr/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4" name="Texto del título"/>
          <p:cNvSpPr txBox="1"/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Texto del título</a:t>
            </a:r>
          </a:p>
        </p:txBody>
      </p:sp>
      <p:sp>
        <p:nvSpPr>
          <p:cNvPr id="35" name="Nivel de texto 1…"/>
          <p:cNvSpPr txBox="1"/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6" name="Número de diapositiva"/>
          <p:cNvSpPr txBox="1"/>
          <p:nvPr>
            <p:ph type="sldNum" sz="quarter" idx="2"/>
          </p:nvPr>
        </p:nvSpPr>
        <p:spPr>
          <a:xfrm>
            <a:off x="12161859" y="4191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ítulo (centro)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o del título"/>
          <p:cNvSpPr txBox="1"/>
          <p:nvPr>
            <p:ph type="title"/>
          </p:nvPr>
        </p:nvSpPr>
        <p:spPr>
          <a:xfrm>
            <a:off x="406400" y="4038600"/>
            <a:ext cx="12192000" cy="45212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Texto del título</a:t>
            </a:r>
          </a:p>
        </p:txBody>
      </p:sp>
      <p:sp>
        <p:nvSpPr>
          <p:cNvPr id="44" name="Número de diapositiva"/>
          <p:cNvSpPr txBox="1"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Foto (vertical)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Línea"/>
          <p:cNvSpPr/>
          <p:nvPr/>
        </p:nvSpPr>
        <p:spPr>
          <a:xfrm flipV="1">
            <a:off x="5892800" y="6141012"/>
            <a:ext cx="6705600" cy="145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2" name="Imagen"/>
          <p:cNvSpPr/>
          <p:nvPr>
            <p:ph type="pic" idx="13"/>
          </p:nvPr>
        </p:nvSpPr>
        <p:spPr>
          <a:xfrm>
            <a:off x="0" y="0"/>
            <a:ext cx="5486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53" name="Texto del título"/>
          <p:cNvSpPr txBox="1"/>
          <p:nvPr>
            <p:ph type="title"/>
          </p:nvPr>
        </p:nvSpPr>
        <p:spPr>
          <a:xfrm>
            <a:off x="5892800" y="6426200"/>
            <a:ext cx="67056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Texto del título</a:t>
            </a:r>
          </a:p>
        </p:txBody>
      </p:sp>
      <p:sp>
        <p:nvSpPr>
          <p:cNvPr id="54" name="Nivel de texto 1…"/>
          <p:cNvSpPr txBox="1"/>
          <p:nvPr>
            <p:ph type="body" sz="quarter" idx="1"/>
          </p:nvPr>
        </p:nvSpPr>
        <p:spPr>
          <a:xfrm>
            <a:off x="5892800" y="4267200"/>
            <a:ext cx="67056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5" name="Número de diapositiva"/>
          <p:cNvSpPr txBox="1"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o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63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6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y viñetas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o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72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73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y viñetas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o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82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83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, viñetas y fot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o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92" name="Imagen"/>
          <p:cNvSpPr/>
          <p:nvPr>
            <p:ph type="pic" sz="half" idx="14"/>
          </p:nvPr>
        </p:nvSpPr>
        <p:spPr>
          <a:xfrm>
            <a:off x="7112000" y="1536700"/>
            <a:ext cx="5486400" cy="7797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3" name="Texto del título"/>
          <p:cNvSpPr txBox="1"/>
          <p:nvPr>
            <p:ph type="title"/>
          </p:nvPr>
        </p:nvSpPr>
        <p:spPr>
          <a:xfrm>
            <a:off x="406400" y="1536700"/>
            <a:ext cx="6299200" cy="723900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94" name="Nivel de texto 1…"/>
          <p:cNvSpPr txBox="1"/>
          <p:nvPr>
            <p:ph type="body" sz="half" idx="1"/>
          </p:nvPr>
        </p:nvSpPr>
        <p:spPr>
          <a:xfrm>
            <a:off x="406400" y="2743200"/>
            <a:ext cx="6299200" cy="610870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  <a:defRPr sz="2800"/>
            </a:lvl1pPr>
            <a:lvl2pPr>
              <a:buClr>
                <a:schemeClr val="accent1"/>
              </a:buClr>
              <a:buChar char="▸"/>
              <a:defRPr sz="2800"/>
            </a:lvl2pPr>
            <a:lvl3pPr>
              <a:buClr>
                <a:schemeClr val="accent1"/>
              </a:buClr>
              <a:buChar char="▸"/>
              <a:defRPr sz="2800"/>
            </a:lvl3pPr>
            <a:lvl4pPr>
              <a:buClr>
                <a:schemeClr val="accent1"/>
              </a:buClr>
              <a:buChar char="▸"/>
              <a:defRPr sz="2800"/>
            </a:lvl4pPr>
            <a:lvl5pPr>
              <a:buClr>
                <a:schemeClr val="accent1"/>
              </a:buClr>
              <a:buChar char="▸"/>
              <a:defRPr sz="2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ínea"/>
          <p:cNvSpPr/>
          <p:nvPr/>
        </p:nvSpPr>
        <p:spPr>
          <a:xfrm flipV="1">
            <a:off x="406400" y="993160"/>
            <a:ext cx="12192000" cy="263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" name="Texto del título"/>
          <p:cNvSpPr txBox="1"/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4" name="Nivel de texto 1…"/>
          <p:cNvSpPr txBox="1"/>
          <p:nvPr>
            <p:ph type="body" idx="1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" name="Número de diapositiva"/>
          <p:cNvSpPr txBox="1"/>
          <p:nvPr>
            <p:ph type="sldNum" sz="quarter" idx="2"/>
          </p:nvPr>
        </p:nvSpPr>
        <p:spPr>
          <a:xfrm>
            <a:off x="12186622" y="431800"/>
            <a:ext cx="406897" cy="4572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ransition xmlns:p14="http://schemas.microsoft.com/office/powerpoint/2010/main" spd="med" advClick="1"/>
  <p:txStyles>
    <p:titleStyle>
      <a:lvl1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1pPr>
      <a:lvl2pPr marL="0" marR="0" indent="228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2pPr>
      <a:lvl3pPr marL="0" marR="0" indent="457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3pPr>
      <a:lvl4pPr marL="0" marR="0" indent="685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4pPr>
      <a:lvl5pPr marL="0" marR="0" indent="9144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5pPr>
      <a:lvl6pPr marL="0" marR="0" indent="11430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6pPr>
      <a:lvl7pPr marL="0" marR="0" indent="1371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7pPr>
      <a:lvl8pPr marL="0" marR="0" indent="1600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8pPr>
      <a:lvl9pPr marL="0" marR="0" indent="1828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9pPr>
    </p:titleStyle>
    <p:bodyStyle>
      <a:lvl1pPr marL="444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1pPr>
      <a:lvl2pPr marL="889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2pPr>
      <a:lvl3pPr marL="1333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3pPr>
      <a:lvl4pPr marL="1778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4pPr>
      <a:lvl5pPr marL="2222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5pPr>
      <a:lvl6pPr marL="2667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6pPr>
      <a:lvl7pPr marL="3111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7pPr>
      <a:lvl8pPr marL="3556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8pPr>
      <a:lvl9pPr marL="4000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9pPr>
    </p:bodyStyle>
    <p:otherStyle>
      <a:lvl1pPr marL="0" marR="0" indent="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1pPr>
      <a:lvl2pPr marL="0" marR="0" indent="228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2pPr>
      <a:lvl3pPr marL="0" marR="0" indent="457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3pPr>
      <a:lvl4pPr marL="0" marR="0" indent="685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4pPr>
      <a:lvl5pPr marL="0" marR="0" indent="9144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5pPr>
      <a:lvl6pPr marL="0" marR="0" indent="11430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6pPr>
      <a:lvl7pPr marL="0" marR="0" indent="1371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7pPr>
      <a:lvl8pPr marL="0" marR="0" indent="1600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8pPr>
      <a:lvl9pPr marL="0" marR="0" indent="1828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" Target="slide11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" Target="slide13.xml"/><Relationship Id="rId3" Type="http://schemas.openxmlformats.org/officeDocument/2006/relationships/slide" Target="slide12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" Target="slide11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" Target="slide14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" Target="slide19.xml"/><Relationship Id="rId3" Type="http://schemas.openxmlformats.org/officeDocument/2006/relationships/slide" Target="slide18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" Target="slide14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" Target="slide17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" Target="slide19.xml"/><Relationship Id="rId3" Type="http://schemas.openxmlformats.org/officeDocument/2006/relationships/slide" Target="slide18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" Target="slide17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" Target="slide20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" Target="slide3.xml"/><Relationship Id="rId3" Type="http://schemas.openxmlformats.org/officeDocument/2006/relationships/slide" Target="slide4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" Target="slide24.xml"/><Relationship Id="rId3" Type="http://schemas.openxmlformats.org/officeDocument/2006/relationships/slide" Target="slide25.xm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" Target="slide20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" Target="slide17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" Target="slide21.xml"/><Relationship Id="rId3" Type="http://schemas.openxmlformats.org/officeDocument/2006/relationships/slide" Target="slide22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" Target="slide23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" Target="slide26.xml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" Target="slide2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" Target="slide5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" Target="slide6.xml"/><Relationship Id="rId3" Type="http://schemas.openxmlformats.org/officeDocument/2006/relationships/slide" Target="slide7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" Target="slide5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" Target="slide8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" Target="slide9.xml"/><Relationship Id="rId3" Type="http://schemas.openxmlformats.org/officeDocument/2006/relationships/slide" Target="slide10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" Target="slide8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ublica e comparte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 anchor="ctr"/>
          <a:lstStyle>
            <a:lvl1pPr defTabSz="490727">
              <a:defRPr sz="14280"/>
            </a:lvl1pPr>
          </a:lstStyle>
          <a:p>
            <a:pPr/>
            <a:r>
              <a:t>Publica e comparte</a:t>
            </a:r>
          </a:p>
        </p:txBody>
      </p:sp>
      <p:sp>
        <p:nvSpPr>
          <p:cNvPr id="167" name="Aprende a VIVIR NA REDE CON RESPECTO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5100"/>
            </a:lvl1pPr>
          </a:lstStyle>
          <a:p>
            <a:pPr/>
            <a:r>
              <a:t>Aprende a VIVIR NA REDE CON RESPECTO</a:t>
            </a:r>
          </a:p>
        </p:txBody>
      </p:sp>
      <p:grpSp>
        <p:nvGrpSpPr>
          <p:cNvPr id="170" name="Grupo">
            <a:hlinkClick r:id="" invalidUrl="" action="ppaction://hlinkshowjump?jump=nextslide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168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169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  <p:sp>
        <p:nvSpPr>
          <p:cNvPr id="171" name="Pulsa para iniciar"/>
          <p:cNvSpPr txBox="1"/>
          <p:nvPr/>
        </p:nvSpPr>
        <p:spPr>
          <a:xfrm>
            <a:off x="9469628" y="8909050"/>
            <a:ext cx="2070863" cy="44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Pulsa para iniciar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32" presetID="23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Class="entr" nodeType="afterEffect" presetSubtype="8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Class="entr" nodeType="after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mph" nodeType="afterEffect" presetSubtype="0" presetID="26" grpId="5" fill="hold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id="25" dur="6000" fill="hold" tmFilter="0, 0; .2, .5; .8, .5; 1, 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3000" fill="hold" autoRev="1"/>
                                        <p:tgtEl>
                                          <p:spTgt spid="1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6" grpId="2"/>
      <p:bldP build="whole" bldLvl="1" animBg="1" rev="0" advAuto="0" spid="171" grpId="3"/>
      <p:bldP build="whole" bldLvl="1" animBg="1" rev="0" advAuto="0" spid="170" grpId="4"/>
      <p:bldP build="whole" bldLvl="1" animBg="1" rev="0" advAuto="0" spid="170" grpId="5"/>
      <p:bldP build="whole" bldLvl="1" animBg="1" rev="0" advAuto="0" spid="167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CORRECTO!!!"/>
          <p:cNvSpPr txBox="1"/>
          <p:nvPr>
            <p:ph type="title"/>
          </p:nvPr>
        </p:nvSpPr>
        <p:spPr>
          <a:xfrm>
            <a:off x="406400" y="1536700"/>
            <a:ext cx="12192000" cy="1206500"/>
          </a:xfrm>
          <a:prstGeom prst="rect">
            <a:avLst/>
          </a:prstGeom>
        </p:spPr>
        <p:txBody>
          <a:bodyPr/>
          <a:lstStyle>
            <a:lvl1pPr defTabSz="508254">
              <a:spcBef>
                <a:spcPts val="2400"/>
              </a:spcBef>
              <a:defRPr sz="8700"/>
            </a:lvl1pPr>
          </a:lstStyle>
          <a:p>
            <a:pPr/>
            <a:r>
              <a:t>CORRECTO!!!</a:t>
            </a:r>
          </a:p>
        </p:txBody>
      </p:sp>
      <p:sp>
        <p:nvSpPr>
          <p:cNvPr id="224" name="EFECTIVAMENTE, NON TES DEREITO A REPRODUCIR A CANCIÓN, NIN A DESCARGALA SE NON É MEDIANTE UN DOS SERVIZOS QUE TEÑEN ACORDOS COA XESTORA, FIRMA OU SELO DISCOGRÁFICO QUE O REPRESENTA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EFECTIVAMENTE, NON TES DEREITO A REPRODUCIR A CANCIÓN, NIN A DESCARGALA SE NON É MEDIANTE UN DOS SERVIZOS QUE TEÑEN ACORDOS COA XESTORA, FIRMA OU SELO DISCOGRÁFICO QUE O REPRESENTA.</a:t>
            </a:r>
          </a:p>
          <a:p>
            <a:pPr/>
            <a:r>
              <a:t>O USO DE CANCIÓNS NA VIDA PRIVADA TAMPOUCO ESTÁ CONTEMPLADO NA ACTUALIDADE.</a:t>
            </a:r>
          </a:p>
        </p:txBody>
      </p:sp>
      <p:grpSp>
        <p:nvGrpSpPr>
          <p:cNvPr id="227" name="Grupo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225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226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3" grpId="1"/>
      <p:bldP build="p" bldLvl="5" animBg="1" rev="0" advAuto="0" spid="224" grpId="2"/>
      <p:bldP build="whole" bldLvl="1" animBg="1" rev="0" advAuto="0" spid="227" grpId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IMOS POÑER UNHA PELÍCULA NUN DOS PRODUCTOS QUE REALIZAMOS ENTRE NÓS"/>
          <p:cNvSpPr txBox="1"/>
          <p:nvPr>
            <p:ph type="body" idx="13"/>
          </p:nvPr>
        </p:nvSpPr>
        <p:spPr>
          <a:xfrm>
            <a:off x="889000" y="3111499"/>
            <a:ext cx="11226800" cy="3467611"/>
          </a:xfrm>
          <a:prstGeom prst="rect">
            <a:avLst/>
          </a:prstGeom>
        </p:spPr>
        <p:txBody>
          <a:bodyPr/>
          <a:lstStyle>
            <a:lvl1pPr>
              <a:defRPr sz="8800"/>
            </a:lvl1pPr>
          </a:lstStyle>
          <a:p>
            <a:pPr/>
            <a:r>
              <a:t>IMOS POÑER UNHA PELÍCULA NUN DOS PRODUCTOS QUE REALIZAMOS ENTRE NÓS</a:t>
            </a:r>
          </a:p>
        </p:txBody>
      </p:sp>
      <p:sp>
        <p:nvSpPr>
          <p:cNvPr id="230" name="PENSAO DE NOVO">
            <a:hlinkClick r:id="rId2" invalidUrl="" action="ppaction://hlinksldjump" tgtFrame="" tooltip="" history="1" highlightClick="0" endSnd="0"/>
          </p:cNvPr>
          <p:cNvSpPr txBox="1"/>
          <p:nvPr>
            <p:ph type="body" idx="14"/>
          </p:nvPr>
        </p:nvSpPr>
        <p:spPr>
          <a:xfrm>
            <a:off x="8224622" y="7797798"/>
            <a:ext cx="4310278" cy="863604"/>
          </a:xfrm>
          <a:prstGeom prst="rect">
            <a:avLst/>
          </a:prstGeom>
        </p:spPr>
        <p:txBody>
          <a:bodyPr anchor="ctr"/>
          <a:lstStyle>
            <a:lvl1pPr algn="ctr"/>
          </a:lstStyle>
          <a:p>
            <a:pPr/>
            <a:r>
              <a:t>PENSAO DE NOVO</a:t>
            </a:r>
          </a:p>
        </p:txBody>
      </p:sp>
      <p:sp>
        <p:nvSpPr>
          <p:cNvPr id="231" name="Aprende a VIVIR NA REDE CON RESPECTO"/>
          <p:cNvSpPr txBox="1"/>
          <p:nvPr>
            <p:ph type="body" idx="15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Aprende a VIVIR NA REDE CON RESPECTO</a:t>
            </a:r>
          </a:p>
        </p:txBody>
      </p:sp>
      <p:sp>
        <p:nvSpPr>
          <p:cNvPr id="232" name="Triángulo"/>
          <p:cNvSpPr/>
          <p:nvPr/>
        </p:nvSpPr>
        <p:spPr>
          <a:xfrm rot="10800000">
            <a:off x="1972954" y="6530609"/>
            <a:ext cx="1270001" cy="10608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</a:p>
        </p:txBody>
      </p:sp>
      <p:sp>
        <p:nvSpPr>
          <p:cNvPr id="233" name="QUE BOA IDEA!">
            <a:hlinkClick r:id="rId3" invalidUrl="" action="ppaction://hlinksldjump" tgtFrame="" tooltip="" history="1" highlightClick="0" endSnd="0"/>
          </p:cNvPr>
          <p:cNvSpPr txBox="1"/>
          <p:nvPr/>
        </p:nvSpPr>
        <p:spPr>
          <a:xfrm>
            <a:off x="469900" y="7797798"/>
            <a:ext cx="4276110" cy="863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lnSpc>
                <a:spcPct val="80000"/>
              </a:lnSpc>
              <a:spcBef>
                <a:spcPts val="0"/>
              </a:spcBef>
              <a:defRPr sz="60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QUE BOA IDEA!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Class="entr" nodeType="after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33" grpId="2"/>
      <p:bldP build="whole" bldLvl="1" animBg="1" rev="0" advAuto="0" spid="229" grpId="1"/>
      <p:bldP build="whole" bldLvl="1" animBg="1" rev="0" advAuto="0" spid="230" grpId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A UTILIZACIÓN DE PELÍCULAS OU VÍDEOS DEPENDE DAS RESTRICCIÓNS IMPOSTAS POLO CREADOR. SE ESTE ESTÁ BAIXO O PARAUGAS DE COPYRIGHT DEBERASE SOLICITAR PERMISO AO POSEDOR DOS DEREITOS DA PEZA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 UTILIZACIÓN DE PELÍCULAS OU VÍDEOS DEPENDE DAS RESTRICCIÓNS IMPOSTAS POLO CREADOR. SE ESTE ESTÁ BAIXO O PARAUGAS DE COPYRIGHT DEBERASE SOLICITAR PERMISO AO POSEDOR DOS DEREITOS DA PEZA.</a:t>
            </a:r>
          </a:p>
          <a:p>
            <a:pPr/>
            <a:r>
              <a:t>A ACTUAL LEI CONTEMPLA QUE SE PODE REALIZAR UNHA REPRODUCIÓN PARCIAL DE CONTIDO AUDIOVISUAL SEMPRE QUE CUMPRA AS CONDICIÓNS DE SER CURTA E NON SIGNIFICATIVA.</a:t>
            </a:r>
          </a:p>
        </p:txBody>
      </p:sp>
      <p:grpSp>
        <p:nvGrpSpPr>
          <p:cNvPr id="238" name="Grupo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236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237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  <p:sp>
        <p:nvSpPr>
          <p:cNvPr id="239" name="ERRO!!!!"/>
          <p:cNvSpPr txBox="1"/>
          <p:nvPr>
            <p:ph type="title"/>
          </p:nvPr>
        </p:nvSpPr>
        <p:spPr>
          <a:xfrm>
            <a:off x="855912" y="1536700"/>
            <a:ext cx="11292976" cy="1206500"/>
          </a:xfrm>
          <a:prstGeom prst="rect">
            <a:avLst/>
          </a:prstGeom>
        </p:spPr>
        <p:txBody>
          <a:bodyPr/>
          <a:lstStyle>
            <a:lvl1pPr defTabSz="508254">
              <a:spcBef>
                <a:spcPts val="2400"/>
              </a:spcBef>
              <a:defRPr sz="8700"/>
            </a:lvl1pPr>
          </a:lstStyle>
          <a:p>
            <a:pPr/>
            <a:r>
              <a:t>ERRO!!!!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1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39" grpId="1"/>
      <p:bldP build="p" bldLvl="5" animBg="1" rev="0" advAuto="0" spid="235" grpId="2"/>
      <p:bldP build="whole" bldLvl="1" animBg="1" rev="0" advAuto="0" spid="238" grpId="3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CORRECTO!!!"/>
          <p:cNvSpPr txBox="1"/>
          <p:nvPr>
            <p:ph type="title"/>
          </p:nvPr>
        </p:nvSpPr>
        <p:spPr>
          <a:xfrm>
            <a:off x="406400" y="1536700"/>
            <a:ext cx="12192000" cy="1206500"/>
          </a:xfrm>
          <a:prstGeom prst="rect">
            <a:avLst/>
          </a:prstGeom>
        </p:spPr>
        <p:txBody>
          <a:bodyPr/>
          <a:lstStyle>
            <a:lvl1pPr defTabSz="508254">
              <a:spcBef>
                <a:spcPts val="2400"/>
              </a:spcBef>
              <a:defRPr sz="8700"/>
            </a:lvl1pPr>
          </a:lstStyle>
          <a:p>
            <a:pPr/>
            <a:r>
              <a:t>CORRECTO!!!</a:t>
            </a:r>
          </a:p>
        </p:txBody>
      </p:sp>
      <p:sp>
        <p:nvSpPr>
          <p:cNvPr id="242" name="É CERTO, DEBERÁS CONSIDERAR SE O EXTRACTO QUE VAS UTILIZAR CUMPRE COA LEGALIDADE VIXENTE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É CERTO, DEBERÁS CONSIDERAR SE O EXTRACTO QUE VAS UTILIZAR CUMPRE COA LEGALIDADE VIXENTE.</a:t>
            </a:r>
          </a:p>
          <a:p>
            <a:pPr/>
            <a:r>
              <a:t>PODES REALIZAR UNHA VERSIÓN DENTRO DO CONTEXTO DE “PARODIA” PERO NUNCA EXHIBINDO A TOTALIDADE DO VÍDEO.</a:t>
            </a:r>
          </a:p>
        </p:txBody>
      </p:sp>
      <p:grpSp>
        <p:nvGrpSpPr>
          <p:cNvPr id="245" name="Grupo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243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244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45" grpId="3"/>
      <p:bldP build="whole" bldLvl="1" animBg="1" rev="0" advAuto="0" spid="241" grpId="1"/>
      <p:bldP build="p" bldLvl="5" animBg="1" rev="0" advAuto="0" spid="242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QUE CHULO!">
            <a:hlinkClick r:id="rId2" invalidUrl="" action="ppaction://hlinksldjump" tgtFrame="" tooltip="" history="1" highlightClick="0" endSnd="0"/>
          </p:cNvPr>
          <p:cNvSpPr txBox="1"/>
          <p:nvPr>
            <p:ph type="body" idx="14"/>
          </p:nvPr>
        </p:nvSpPr>
        <p:spPr>
          <a:xfrm>
            <a:off x="8224622" y="7797798"/>
            <a:ext cx="4310278" cy="863604"/>
          </a:xfrm>
          <a:prstGeom prst="rect">
            <a:avLst/>
          </a:prstGeom>
        </p:spPr>
        <p:txBody>
          <a:bodyPr anchor="ctr"/>
          <a:lstStyle>
            <a:lvl1pPr algn="ctr"/>
          </a:lstStyle>
          <a:p>
            <a:pPr/>
            <a:r>
              <a:t>QUE CHULO!</a:t>
            </a:r>
          </a:p>
        </p:txBody>
      </p:sp>
      <p:sp>
        <p:nvSpPr>
          <p:cNvPr id="248" name="Aprende a VIVIR NA REDE CON RESPECTO"/>
          <p:cNvSpPr txBox="1"/>
          <p:nvPr>
            <p:ph type="body" idx="15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Aprende a VIVIR NA REDE CON RESPECTO</a:t>
            </a:r>
          </a:p>
        </p:txBody>
      </p:sp>
      <p:sp>
        <p:nvSpPr>
          <p:cNvPr id="249" name="Triángulo"/>
          <p:cNvSpPr/>
          <p:nvPr/>
        </p:nvSpPr>
        <p:spPr>
          <a:xfrm rot="10800000">
            <a:off x="1972954" y="6530609"/>
            <a:ext cx="1270001" cy="10608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</a:p>
        </p:txBody>
      </p:sp>
      <p:sp>
        <p:nvSpPr>
          <p:cNvPr id="250" name="SEGURO?">
            <a:hlinkClick r:id="rId3" invalidUrl="" action="ppaction://hlinksldjump" tgtFrame="" tooltip="" history="1" highlightClick="0" endSnd="0"/>
          </p:cNvPr>
          <p:cNvSpPr txBox="1"/>
          <p:nvPr/>
        </p:nvSpPr>
        <p:spPr>
          <a:xfrm>
            <a:off x="469900" y="7797798"/>
            <a:ext cx="4276110" cy="863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lnSpc>
                <a:spcPct val="80000"/>
              </a:lnSpc>
              <a:spcBef>
                <a:spcPts val="0"/>
              </a:spcBef>
              <a:defRPr sz="60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SEGURO?</a:t>
            </a:r>
          </a:p>
        </p:txBody>
      </p:sp>
      <p:sp>
        <p:nvSpPr>
          <p:cNvPr id="251" name="descargo unha canción , PODO poñELA de fondo nun vídeo con imaxes feitas por mín"/>
          <p:cNvSpPr txBox="1"/>
          <p:nvPr>
            <p:ph type="body" idx="13"/>
          </p:nvPr>
        </p:nvSpPr>
        <p:spPr>
          <a:xfrm>
            <a:off x="889000" y="2582163"/>
            <a:ext cx="10693400" cy="4589274"/>
          </a:xfrm>
          <a:prstGeom prst="rect">
            <a:avLst/>
          </a:prstGeom>
        </p:spPr>
        <p:txBody>
          <a:bodyPr/>
          <a:lstStyle>
            <a:lvl1pPr>
              <a:defRPr sz="8800"/>
            </a:lvl1pPr>
          </a:lstStyle>
          <a:p>
            <a:pPr/>
            <a:r>
              <a:t>descargo unha canción , PODO poñELA de fondo nun vídeo con imaxes feitas por mín</a:t>
            </a:r>
          </a:p>
        </p:txBody>
      </p:sp>
      <p:sp>
        <p:nvSpPr>
          <p:cNvPr id="252" name="?"/>
          <p:cNvSpPr txBox="1"/>
          <p:nvPr/>
        </p:nvSpPr>
        <p:spPr>
          <a:xfrm>
            <a:off x="9967011" y="4876799"/>
            <a:ext cx="1054101" cy="2641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cap="all" sz="200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Class="entr" nodeType="after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Class="entr" nodeType="after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52" grpId="2"/>
      <p:bldP build="whole" bldLvl="1" animBg="1" rev="0" advAuto="0" spid="251" grpId="1"/>
      <p:bldP build="whole" bldLvl="1" animBg="1" rev="0" advAuto="0" spid="250" grpId="3"/>
      <p:bldP build="whole" bldLvl="1" animBg="1" rev="0" advAuto="0" spid="247" grpId="4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A MÚSICA QUE SE USE DENTRO DE PRODUTOS REALIZADOS POR NÓS TEÑEN QUE CUMPRIR COA LICENZA BAIXO A QUE FORON CREADOS: CREATIVE COMMONS, COPYLEFT, COPYRIGHT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 MÚSICA QUE SE USE DENTRO DE PRODUTOS REALIZADOS POR NÓS TEÑEN QUE CUMPRIR COA LICENZA BAIXO A QUE FORON CREADOS: CREATIVE COMMONS, COPYLEFT, COPYRIGHT.</a:t>
            </a:r>
          </a:p>
          <a:p>
            <a:pPr/>
            <a:r>
              <a:t>UTILIZAR MÚSICA COMERCIAL PRECISA DA SOLICITUDE E PERMISO EXPRESO DO DONO DOS DEREITOS DE REPRODUCIÓN E COMERCIALIZACIÓN DOS MESMOS AINDA QUE O PRODUTO VISUAL SEXA NOSO.</a:t>
            </a:r>
          </a:p>
        </p:txBody>
      </p:sp>
      <p:grpSp>
        <p:nvGrpSpPr>
          <p:cNvPr id="257" name="Grupo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255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256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  <p:sp>
        <p:nvSpPr>
          <p:cNvPr id="258" name="ERRO!!!!"/>
          <p:cNvSpPr txBox="1"/>
          <p:nvPr>
            <p:ph type="title"/>
          </p:nvPr>
        </p:nvSpPr>
        <p:spPr>
          <a:xfrm>
            <a:off x="855912" y="1536700"/>
            <a:ext cx="11292976" cy="1206500"/>
          </a:xfrm>
          <a:prstGeom prst="rect">
            <a:avLst/>
          </a:prstGeom>
        </p:spPr>
        <p:txBody>
          <a:bodyPr/>
          <a:lstStyle>
            <a:lvl1pPr defTabSz="508254">
              <a:spcBef>
                <a:spcPts val="2400"/>
              </a:spcBef>
              <a:defRPr sz="8700"/>
            </a:lvl1pPr>
          </a:lstStyle>
          <a:p>
            <a:pPr/>
            <a:r>
              <a:t>ERRO!!!!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58" grpId="1"/>
      <p:bldP build="p" bldLvl="5" animBg="1" rev="0" advAuto="0" spid="254" grpId="2"/>
      <p:bldP build="whole" bldLvl="1" animBg="1" rev="0" advAuto="0" spid="257" grpId="3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ORRECTO!!!"/>
          <p:cNvSpPr txBox="1"/>
          <p:nvPr>
            <p:ph type="title"/>
          </p:nvPr>
        </p:nvSpPr>
        <p:spPr>
          <a:xfrm>
            <a:off x="406400" y="1536700"/>
            <a:ext cx="12192000" cy="1206500"/>
          </a:xfrm>
          <a:prstGeom prst="rect">
            <a:avLst/>
          </a:prstGeom>
        </p:spPr>
        <p:txBody>
          <a:bodyPr/>
          <a:lstStyle>
            <a:lvl1pPr defTabSz="508254">
              <a:spcBef>
                <a:spcPts val="2400"/>
              </a:spcBef>
              <a:defRPr sz="8700"/>
            </a:lvl1pPr>
          </a:lstStyle>
          <a:p>
            <a:pPr/>
            <a:r>
              <a:t>CORRECTO!!!</a:t>
            </a:r>
          </a:p>
        </p:txBody>
      </p:sp>
      <p:sp>
        <p:nvSpPr>
          <p:cNvPr id="261" name="TES RAZÓN, O PRODUTO AUDIOVISUAL NA SÚA TOTALIDADE TEN QUE CUMPRIR COA LICENZA MÁIS RESTRICTIVA DO PRODUTO INCORPORADO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TES RAZÓN, O PRODUTO AUDIOVISUAL NA SÚA TOTALIDADE TEN QUE CUMPRIR COA LICENZA MÁIS RESTRICTIVA DO PRODUTO INCORPORADO.</a:t>
            </a:r>
          </a:p>
          <a:p>
            <a:pPr/>
            <a:r>
              <a:t>SIGNIFICA QUE SE O PRODUTO VISUAL É CREATIVE COMMONS E A MÚSICA COPYTIGHT DÉBESE CUMPRIR COA LICENZA COPYRIGHT QUE É MÁIS RESTRICTIVA.</a:t>
            </a:r>
          </a:p>
        </p:txBody>
      </p:sp>
      <p:grpSp>
        <p:nvGrpSpPr>
          <p:cNvPr id="264" name="Grupo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262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263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1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64" grpId="3"/>
      <p:bldP build="whole" bldLvl="1" animBg="1" rev="0" advAuto="0" spid="260" grpId="1"/>
      <p:bldP build="p" bldLvl="5" animBg="1" rev="0" advAuto="0" spid="261" grpId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fago un vídeo da letra dun poema con imaxes e música"/>
          <p:cNvSpPr txBox="1"/>
          <p:nvPr>
            <p:ph type="body" idx="13"/>
          </p:nvPr>
        </p:nvSpPr>
        <p:spPr>
          <a:xfrm>
            <a:off x="889000" y="3111499"/>
            <a:ext cx="11226800" cy="2345947"/>
          </a:xfrm>
          <a:prstGeom prst="rect">
            <a:avLst/>
          </a:prstGeom>
        </p:spPr>
        <p:txBody>
          <a:bodyPr/>
          <a:lstStyle>
            <a:lvl1pPr>
              <a:defRPr sz="8800"/>
            </a:lvl1pPr>
          </a:lstStyle>
          <a:p>
            <a:pPr/>
            <a:r>
              <a:t>fago un vídeo da letra dun poema con imaxes e música</a:t>
            </a:r>
          </a:p>
        </p:txBody>
      </p:sp>
      <p:sp>
        <p:nvSpPr>
          <p:cNvPr id="267" name="IMOS VER…">
            <a:hlinkClick r:id="rId2" invalidUrl="" action="ppaction://hlinksldjump" tgtFrame="" tooltip="" history="1" highlightClick="0" endSnd="0"/>
          </p:cNvPr>
          <p:cNvSpPr txBox="1"/>
          <p:nvPr>
            <p:ph type="body" idx="14"/>
          </p:nvPr>
        </p:nvSpPr>
        <p:spPr>
          <a:xfrm>
            <a:off x="8224622" y="7797798"/>
            <a:ext cx="4310278" cy="863604"/>
          </a:xfrm>
          <a:prstGeom prst="rect">
            <a:avLst/>
          </a:prstGeom>
        </p:spPr>
        <p:txBody>
          <a:bodyPr anchor="ctr"/>
          <a:lstStyle>
            <a:lvl1pPr algn="ctr"/>
          </a:lstStyle>
          <a:p>
            <a:pPr/>
            <a:r>
              <a:t>IMOS VER…</a:t>
            </a:r>
          </a:p>
        </p:txBody>
      </p:sp>
      <p:sp>
        <p:nvSpPr>
          <p:cNvPr id="268" name="Aprende a VIVIR NA REDE CON RESPECTO"/>
          <p:cNvSpPr txBox="1"/>
          <p:nvPr>
            <p:ph type="body" idx="15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Aprende a VIVIR NA REDE CON RESPECTO</a:t>
            </a:r>
          </a:p>
        </p:txBody>
      </p:sp>
      <p:sp>
        <p:nvSpPr>
          <p:cNvPr id="269" name="Triángulo"/>
          <p:cNvSpPr/>
          <p:nvPr/>
        </p:nvSpPr>
        <p:spPr>
          <a:xfrm rot="10800000">
            <a:off x="1972954" y="6530609"/>
            <a:ext cx="1270001" cy="10608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</a:p>
        </p:txBody>
      </p:sp>
      <p:sp>
        <p:nvSpPr>
          <p:cNvPr id="270" name="PRECIOSO!">
            <a:hlinkClick r:id="rId3" invalidUrl="" action="ppaction://hlinksldjump" tgtFrame="" tooltip="" history="1" highlightClick="0" endSnd="0"/>
          </p:cNvPr>
          <p:cNvSpPr txBox="1"/>
          <p:nvPr/>
        </p:nvSpPr>
        <p:spPr>
          <a:xfrm>
            <a:off x="469900" y="7797798"/>
            <a:ext cx="4276110" cy="863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lnSpc>
                <a:spcPct val="80000"/>
              </a:lnSpc>
              <a:spcBef>
                <a:spcPts val="0"/>
              </a:spcBef>
              <a:defRPr sz="60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PRECIOSO!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Class="entr" nodeType="after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0" grpId="2"/>
      <p:bldP build="whole" bldLvl="1" animBg="1" rev="0" advAuto="0" spid="267" grpId="3"/>
      <p:bldP build="whole" bldLvl="1" animBg="1" rev="0" advAuto="0" spid="266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AS LETRAS DAS CANCIÓNS NON SE RIXEN POR LICENCIAS AUDIOVISUAIS AINDA QUE DEPENDAN DESES PRODUTOS. RÍXENSE POR LICENCIAS DE TEXT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AS LETRAS DAS CANCIÓNS NON SE RIXEN POR LICENCIAS AUDIOVISUAIS AINDA QUE DEPENDAN DESES PRODUTOS. RÍXENSE POR LICENCIAS DE TEXTO</a:t>
            </a:r>
          </a:p>
          <a:p>
            <a:pPr/>
            <a:r>
              <a:t>AS LETRAS DAS CANCIÓNS TAMÉN TEÑEN DONO E, AO IGUAL QUE COA MÚSICA, FOTOGRAFÍA E VÍDEO, HAI QUE SOLICITAR PERMISO OU CUMPRIR COA LICENZA COA QUE FOI PUBLICADO.</a:t>
            </a:r>
          </a:p>
        </p:txBody>
      </p:sp>
      <p:grpSp>
        <p:nvGrpSpPr>
          <p:cNvPr id="275" name="Grupo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273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274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  <p:sp>
        <p:nvSpPr>
          <p:cNvPr id="276" name="ERRO!!!!"/>
          <p:cNvSpPr txBox="1"/>
          <p:nvPr>
            <p:ph type="title"/>
          </p:nvPr>
        </p:nvSpPr>
        <p:spPr>
          <a:xfrm>
            <a:off x="855912" y="1536700"/>
            <a:ext cx="11292976" cy="1206500"/>
          </a:xfrm>
          <a:prstGeom prst="rect">
            <a:avLst/>
          </a:prstGeom>
        </p:spPr>
        <p:txBody>
          <a:bodyPr/>
          <a:lstStyle>
            <a:lvl1pPr defTabSz="508254">
              <a:spcBef>
                <a:spcPts val="2400"/>
              </a:spcBef>
              <a:defRPr sz="8700"/>
            </a:lvl1pPr>
          </a:lstStyle>
          <a:p>
            <a:pPr/>
            <a:r>
              <a:t>ERRO!!!!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5" grpId="3"/>
      <p:bldP build="p" bldLvl="5" animBg="1" rev="0" advAuto="0" spid="272" grpId="2"/>
      <p:bldP build="whole" bldLvl="1" animBg="1" rev="0" advAuto="0" spid="276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CORRECTO!!!"/>
          <p:cNvSpPr txBox="1"/>
          <p:nvPr>
            <p:ph type="title"/>
          </p:nvPr>
        </p:nvSpPr>
        <p:spPr>
          <a:xfrm>
            <a:off x="406400" y="1536700"/>
            <a:ext cx="12192000" cy="1206500"/>
          </a:xfrm>
          <a:prstGeom prst="rect">
            <a:avLst/>
          </a:prstGeom>
        </p:spPr>
        <p:txBody>
          <a:bodyPr/>
          <a:lstStyle>
            <a:lvl1pPr defTabSz="508254">
              <a:spcBef>
                <a:spcPts val="2400"/>
              </a:spcBef>
              <a:defRPr sz="8700"/>
            </a:lvl1pPr>
          </a:lstStyle>
          <a:p>
            <a:pPr/>
            <a:r>
              <a:t>CORRECTO!!!</a:t>
            </a:r>
          </a:p>
        </p:txBody>
      </p:sp>
      <p:sp>
        <p:nvSpPr>
          <p:cNvPr id="279" name="A LETRA É PARTE DO PRODUTO FINAL E ESTÁ BAIXO A MESMA RESTRICIÓN.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 LETRA É PARTE DO PRODUTO FINAL E ESTÁ BAIXO A MESMA RESTRICIÓN.</a:t>
            </a:r>
          </a:p>
        </p:txBody>
      </p:sp>
      <p:grpSp>
        <p:nvGrpSpPr>
          <p:cNvPr id="282" name="Grupo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280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281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1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79" grpId="2"/>
      <p:bldP build="whole" bldLvl="1" animBg="1" rev="0" advAuto="0" spid="282" grpId="3"/>
      <p:bldP build="whole" bldLvl="1" animBg="1" rev="0" advAuto="0" spid="27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odes recoller DA REDE calquera imaxe e utilizala nos tEus produtos"/>
          <p:cNvSpPr txBox="1"/>
          <p:nvPr>
            <p:ph type="body" idx="13"/>
          </p:nvPr>
        </p:nvSpPr>
        <p:spPr>
          <a:xfrm>
            <a:off x="889000" y="2908300"/>
            <a:ext cx="11226800" cy="3689607"/>
          </a:xfrm>
          <a:prstGeom prst="rect">
            <a:avLst/>
          </a:prstGeom>
        </p:spPr>
        <p:txBody>
          <a:bodyPr/>
          <a:lstStyle/>
          <a:p>
            <a:pPr/>
            <a:r>
              <a:t>podes recoller DA REDE calquera imaxe e utilizala nos tEus produtos</a:t>
            </a:r>
          </a:p>
        </p:txBody>
      </p:sp>
      <p:sp>
        <p:nvSpPr>
          <p:cNvPr id="174" name="POR SUPOSTO">
            <a:hlinkClick r:id="rId2" invalidUrl="" action="ppaction://hlinksldjump" tgtFrame="" tooltip="" history="1" highlightClick="0" endSnd="0"/>
          </p:cNvPr>
          <p:cNvSpPr txBox="1"/>
          <p:nvPr>
            <p:ph type="body" idx="14"/>
          </p:nvPr>
        </p:nvSpPr>
        <p:spPr>
          <a:xfrm>
            <a:off x="768707" y="7797798"/>
            <a:ext cx="3631883" cy="863604"/>
          </a:xfrm>
          <a:prstGeom prst="rect">
            <a:avLst/>
          </a:prstGeom>
        </p:spPr>
        <p:txBody>
          <a:bodyPr anchor="ctr"/>
          <a:lstStyle>
            <a:lvl1pPr algn="ctr"/>
          </a:lstStyle>
          <a:p>
            <a:pPr/>
            <a:r>
              <a:t>POR SUPOSTO</a:t>
            </a:r>
          </a:p>
        </p:txBody>
      </p:sp>
      <p:sp>
        <p:nvSpPr>
          <p:cNvPr id="175" name="Aprende a VIVIR NA REDE CON RESPECTO"/>
          <p:cNvSpPr txBox="1"/>
          <p:nvPr>
            <p:ph type="body" idx="15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Aprende a VIVIR NA REDE CON RESPECTO</a:t>
            </a:r>
          </a:p>
        </p:txBody>
      </p:sp>
      <p:sp>
        <p:nvSpPr>
          <p:cNvPr id="176" name="?"/>
          <p:cNvSpPr txBox="1"/>
          <p:nvPr/>
        </p:nvSpPr>
        <p:spPr>
          <a:xfrm>
            <a:off x="8688192" y="5084226"/>
            <a:ext cx="1054101" cy="26416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cap="all" sz="200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?</a:t>
            </a:r>
          </a:p>
        </p:txBody>
      </p:sp>
      <p:sp>
        <p:nvSpPr>
          <p:cNvPr id="177" name="Triángulo"/>
          <p:cNvSpPr/>
          <p:nvPr/>
        </p:nvSpPr>
        <p:spPr>
          <a:xfrm rot="10800000">
            <a:off x="1972954" y="6530609"/>
            <a:ext cx="1270001" cy="10608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</a:p>
        </p:txBody>
      </p:sp>
      <p:sp>
        <p:nvSpPr>
          <p:cNvPr id="178" name="PENSO QUE NON">
            <a:hlinkClick r:id="rId3" invalidUrl="" action="ppaction://hlinksldjump" tgtFrame="" tooltip="" history="1" highlightClick="0" endSnd="0"/>
          </p:cNvPr>
          <p:cNvSpPr txBox="1"/>
          <p:nvPr/>
        </p:nvSpPr>
        <p:spPr>
          <a:xfrm>
            <a:off x="8122404" y="7797798"/>
            <a:ext cx="4113690" cy="863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lnSpc>
                <a:spcPct val="80000"/>
              </a:lnSpc>
              <a:spcBef>
                <a:spcPts val="0"/>
              </a:spcBef>
              <a:defRPr sz="60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PENSO QUE NON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14:warp dir="in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Class="entr" nodeType="after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Class="entr" nodeType="afterEffect" presetSubtype="16" presetID="23" grpId="4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4" grpId="3"/>
      <p:bldP build="whole" bldLvl="1" animBg="1" rev="0" advAuto="0" spid="176" grpId="2"/>
      <p:bldP build="whole" bldLvl="1" animBg="1" rev="0" advAuto="0" spid="178" grpId="4"/>
      <p:bldP build="whole" bldLvl="1" animBg="1" rev="0" advAuto="0" spid="173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TI CRES?">
            <a:hlinkClick r:id="rId2" invalidUrl="" action="ppaction://hlinksldjump" tgtFrame="" tooltip="" history="1" highlightClick="0" endSnd="0"/>
          </p:cNvPr>
          <p:cNvSpPr txBox="1"/>
          <p:nvPr>
            <p:ph type="body" idx="14"/>
          </p:nvPr>
        </p:nvSpPr>
        <p:spPr>
          <a:xfrm>
            <a:off x="8224622" y="7797798"/>
            <a:ext cx="4310278" cy="863604"/>
          </a:xfrm>
          <a:prstGeom prst="rect">
            <a:avLst/>
          </a:prstGeom>
        </p:spPr>
        <p:txBody>
          <a:bodyPr anchor="ctr"/>
          <a:lstStyle>
            <a:lvl1pPr algn="ctr"/>
          </a:lstStyle>
          <a:p>
            <a:pPr/>
            <a:r>
              <a:t>TI CRES?</a:t>
            </a:r>
          </a:p>
        </p:txBody>
      </p:sp>
      <p:sp>
        <p:nvSpPr>
          <p:cNvPr id="285" name="Aprende a VIVIR NA REDE CON RESPECTO"/>
          <p:cNvSpPr txBox="1"/>
          <p:nvPr>
            <p:ph type="body" idx="15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Aprende a VIVIR NA REDE CON RESPECTO</a:t>
            </a:r>
          </a:p>
        </p:txBody>
      </p:sp>
      <p:sp>
        <p:nvSpPr>
          <p:cNvPr id="286" name="Triángulo"/>
          <p:cNvSpPr/>
          <p:nvPr/>
        </p:nvSpPr>
        <p:spPr>
          <a:xfrm rot="10800000">
            <a:off x="1972954" y="6530609"/>
            <a:ext cx="1270001" cy="10608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</a:p>
        </p:txBody>
      </p:sp>
      <p:sp>
        <p:nvSpPr>
          <p:cNvPr id="287" name="CLARO">
            <a:hlinkClick r:id="rId3" invalidUrl="" action="ppaction://hlinksldjump" tgtFrame="" tooltip="" history="1" highlightClick="0" endSnd="0"/>
          </p:cNvPr>
          <p:cNvSpPr txBox="1"/>
          <p:nvPr/>
        </p:nvSpPr>
        <p:spPr>
          <a:xfrm>
            <a:off x="469900" y="7797798"/>
            <a:ext cx="4276110" cy="863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lnSpc>
                <a:spcPct val="80000"/>
              </a:lnSpc>
              <a:spcBef>
                <a:spcPts val="0"/>
              </a:spcBef>
              <a:defRPr sz="60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CLARO</a:t>
            </a:r>
          </a:p>
        </p:txBody>
      </p:sp>
      <p:sp>
        <p:nvSpPr>
          <p:cNvPr id="288" name="Descargo unha imaxe, aplícolle filtros, recorto, engado un emoticono..é miña"/>
          <p:cNvSpPr txBox="1"/>
          <p:nvPr>
            <p:ph type="body" idx="13"/>
          </p:nvPr>
        </p:nvSpPr>
        <p:spPr>
          <a:xfrm>
            <a:off x="889000" y="2471744"/>
            <a:ext cx="10878692" cy="4589274"/>
          </a:xfrm>
          <a:prstGeom prst="rect">
            <a:avLst/>
          </a:prstGeom>
        </p:spPr>
        <p:txBody>
          <a:bodyPr/>
          <a:lstStyle>
            <a:lvl1pPr>
              <a:defRPr sz="8800"/>
            </a:lvl1pPr>
          </a:lstStyle>
          <a:p>
            <a:pPr/>
            <a:r>
              <a:t>Descargo unha imaxe, aplícolle filtros, recorto, engado un emoticono..é miña</a:t>
            </a:r>
          </a:p>
        </p:txBody>
      </p:sp>
      <p:sp>
        <p:nvSpPr>
          <p:cNvPr id="289" name="?"/>
          <p:cNvSpPr txBox="1"/>
          <p:nvPr/>
        </p:nvSpPr>
        <p:spPr>
          <a:xfrm>
            <a:off x="11061700" y="4845304"/>
            <a:ext cx="1054100" cy="26416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cap="all" sz="200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Class="entr" nodeType="after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Class="entr" nodeType="after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88" grpId="1"/>
      <p:bldP build="whole" bldLvl="1" animBg="1" rev="0" advAuto="0" spid="289" grpId="2"/>
      <p:bldP build="whole" bldLvl="1" animBg="1" rev="0" advAuto="0" spid="287" grpId="3"/>
      <p:bldP build="whole" bldLvl="1" animBg="1" rev="0" advAuto="0" spid="284" grpId="4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AS FOTOGRAFÍAS TAMÉN SIGUEN O SISTEMA DE LICENCIAS DO MISMO XEITO QUE OUTROS PRODUTOS AUDIOVISUAIS, POLO QUE NON PODEMOS ALTERALA SEN PERMISO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AS FOTOGRAFÍAS TAMÉN SIGUEN O SISTEMA DE LICENCIAS DO MISMO XEITO QUE OUTROS PRODUTOS AUDIOVISUAIS, POLO QUE NON PODEMOS ALTERALA SEN PERMISO.</a:t>
            </a:r>
          </a:p>
          <a:p>
            <a:pPr/>
            <a:r>
              <a:t>AINDA QUE SE REALICEN TRANSFORMACIÓNS NON SE PODE ALTERAR A LICENZA COA QUE COMPARTÍU A PRIMEIRA VEZ E ESTAMOS OBRIGADOS A SEGUILA. DE NON TER NINGUNHA, ENTENDERASE QUE USA A MÁIS RESTRICTIVA DE TODAS ELAS: COPYRIGHT.</a:t>
            </a:r>
          </a:p>
        </p:txBody>
      </p:sp>
      <p:grpSp>
        <p:nvGrpSpPr>
          <p:cNvPr id="294" name="Grupo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292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293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  <p:sp>
        <p:nvSpPr>
          <p:cNvPr id="295" name="ERRO!!!!"/>
          <p:cNvSpPr txBox="1"/>
          <p:nvPr>
            <p:ph type="title"/>
          </p:nvPr>
        </p:nvSpPr>
        <p:spPr>
          <a:xfrm>
            <a:off x="855912" y="1536700"/>
            <a:ext cx="11292976" cy="1206500"/>
          </a:xfrm>
          <a:prstGeom prst="rect">
            <a:avLst/>
          </a:prstGeom>
        </p:spPr>
        <p:txBody>
          <a:bodyPr/>
          <a:lstStyle>
            <a:lvl1pPr defTabSz="508254">
              <a:spcBef>
                <a:spcPts val="2400"/>
              </a:spcBef>
              <a:defRPr sz="8700"/>
            </a:lvl1pPr>
          </a:lstStyle>
          <a:p>
            <a:pPr/>
            <a:r>
              <a:t>ERRO!!!!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1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95" grpId="1"/>
      <p:bldP build="whole" bldLvl="1" animBg="1" rev="0" advAuto="0" spid="294" grpId="3"/>
      <p:bldP build="p" bldLvl="5" animBg="1" rev="0" advAuto="0" spid="291" grpId="2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CORRECTO!!!"/>
          <p:cNvSpPr txBox="1"/>
          <p:nvPr>
            <p:ph type="title"/>
          </p:nvPr>
        </p:nvSpPr>
        <p:spPr>
          <a:xfrm>
            <a:off x="406400" y="1536700"/>
            <a:ext cx="12192000" cy="1206500"/>
          </a:xfrm>
          <a:prstGeom prst="rect">
            <a:avLst/>
          </a:prstGeom>
        </p:spPr>
        <p:txBody>
          <a:bodyPr/>
          <a:lstStyle>
            <a:lvl1pPr defTabSz="508254">
              <a:spcBef>
                <a:spcPts val="2400"/>
              </a:spcBef>
              <a:defRPr sz="8700"/>
            </a:lvl1pPr>
          </a:lstStyle>
          <a:p>
            <a:pPr/>
            <a:r>
              <a:t>CORRECTO!!!</a:t>
            </a:r>
          </a:p>
        </p:txBody>
      </p:sp>
      <p:sp>
        <p:nvSpPr>
          <p:cNvPr id="298" name="EFECTIVAMENTE, A FOTOGRAFÍA TEN UNHA LICENZA CONCRETA QUE HAI QUE RESPEITAR SEMPRE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EFECTIVAMENTE, A FOTOGRAFÍA TEN UNHA LICENZA CONCRETA QUE HAI QUE RESPEITAR SEMPRE.</a:t>
            </a:r>
          </a:p>
          <a:p>
            <a:pPr/>
            <a:r>
              <a:t>SE A LICENZA MANTÉN UN COPYLEFT, DOMINIO PÚBLICO OU CREATIVE COMMONS QUE PEMITE A COPIA DERIVADA PÓDESE REALIZAR CAMBIOS E TRANSFORMACIÓNS SOBRE ELA. DE NON SER ASÍ, NON SE PODE REALIZAR NINGÚN TIPO DE MODIFICACIÓN.</a:t>
            </a:r>
          </a:p>
        </p:txBody>
      </p:sp>
      <p:grpSp>
        <p:nvGrpSpPr>
          <p:cNvPr id="301" name="Grupo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299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300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10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97" grpId="1"/>
      <p:bldP build="whole" bldLvl="1" animBg="1" rev="0" advAuto="0" spid="301" grpId="3"/>
      <p:bldP build="p" bldLvl="5" animBg="1" rev="0" advAuto="0" spid="298" grpId="2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EGURO?">
            <a:hlinkClick r:id="rId2" invalidUrl="" action="ppaction://hlinksldjump" tgtFrame="" tooltip="" history="1" highlightClick="0" endSnd="0"/>
          </p:cNvPr>
          <p:cNvSpPr txBox="1"/>
          <p:nvPr>
            <p:ph type="body" idx="14"/>
          </p:nvPr>
        </p:nvSpPr>
        <p:spPr>
          <a:xfrm>
            <a:off x="8224622" y="7797798"/>
            <a:ext cx="4310278" cy="863604"/>
          </a:xfrm>
          <a:prstGeom prst="rect">
            <a:avLst/>
          </a:prstGeom>
        </p:spPr>
        <p:txBody>
          <a:bodyPr anchor="ctr"/>
          <a:lstStyle>
            <a:lvl1pPr algn="ctr"/>
          </a:lstStyle>
          <a:p>
            <a:pPr/>
            <a:r>
              <a:t>SEGURO?</a:t>
            </a:r>
          </a:p>
        </p:txBody>
      </p:sp>
      <p:sp>
        <p:nvSpPr>
          <p:cNvPr id="304" name="Aprende a VIVIR NA REDE CON RESPECTO"/>
          <p:cNvSpPr txBox="1"/>
          <p:nvPr>
            <p:ph type="body" idx="15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Aprende a VIVIR NA REDE CON RESPECTO</a:t>
            </a:r>
          </a:p>
        </p:txBody>
      </p:sp>
      <p:sp>
        <p:nvSpPr>
          <p:cNvPr id="305" name="Triángulo"/>
          <p:cNvSpPr/>
          <p:nvPr/>
        </p:nvSpPr>
        <p:spPr>
          <a:xfrm rot="10800000">
            <a:off x="1972954" y="6530609"/>
            <a:ext cx="1270001" cy="10608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</a:p>
        </p:txBody>
      </p:sp>
      <p:sp>
        <p:nvSpPr>
          <p:cNvPr id="306" name="SEGURO!">
            <a:hlinkClick r:id="rId3" invalidUrl="" action="ppaction://hlinksldjump" tgtFrame="" tooltip="" history="1" highlightClick="0" endSnd="0"/>
          </p:cNvPr>
          <p:cNvSpPr txBox="1"/>
          <p:nvPr/>
        </p:nvSpPr>
        <p:spPr>
          <a:xfrm>
            <a:off x="469900" y="7797798"/>
            <a:ext cx="4276110" cy="863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lnSpc>
                <a:spcPct val="80000"/>
              </a:lnSpc>
              <a:spcBef>
                <a:spcPts val="0"/>
              </a:spcBef>
              <a:defRPr sz="60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SEGURO!</a:t>
            </a:r>
          </a:p>
        </p:txBody>
      </p:sp>
      <p:sp>
        <p:nvSpPr>
          <p:cNvPr id="307" name="gravo un video nunHa discoTECA E SOa unHa mÚsica de fondo, pOdoA subir Á REDE"/>
          <p:cNvSpPr txBox="1"/>
          <p:nvPr>
            <p:ph type="body" idx="13"/>
          </p:nvPr>
        </p:nvSpPr>
        <p:spPr>
          <a:xfrm>
            <a:off x="889000" y="2471744"/>
            <a:ext cx="11226800" cy="4589274"/>
          </a:xfrm>
          <a:prstGeom prst="rect">
            <a:avLst/>
          </a:prstGeom>
        </p:spPr>
        <p:txBody>
          <a:bodyPr/>
          <a:lstStyle>
            <a:lvl1pPr>
              <a:defRPr sz="8800"/>
            </a:lvl1pPr>
          </a:lstStyle>
          <a:p>
            <a:pPr/>
            <a:r>
              <a:t>gravo un video nunHa discoTECA E SOa unHa mÚsica de fondo, pOdoA subir Á REDE</a:t>
            </a:r>
          </a:p>
        </p:txBody>
      </p:sp>
      <p:sp>
        <p:nvSpPr>
          <p:cNvPr id="308" name="?"/>
          <p:cNvSpPr txBox="1"/>
          <p:nvPr/>
        </p:nvSpPr>
        <p:spPr>
          <a:xfrm>
            <a:off x="11055350" y="4766380"/>
            <a:ext cx="1054100" cy="2641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cap="all" sz="200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Class="entr" nodeType="after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Class="entr" nodeType="after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03" grpId="4"/>
      <p:bldP build="whole" bldLvl="1" animBg="1" rev="0" advAuto="0" spid="308" grpId="2"/>
      <p:bldP build="whole" bldLvl="1" animBg="1" rev="0" advAuto="0" spid="306" grpId="3"/>
      <p:bldP build="whole" bldLvl="1" animBg="1" rev="0" advAuto="0" spid="307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AS SEGUNDAS REPRODUCIÓNS, QUE É COMO SE DENOMINAN ÁS DESTE TIPO, MANTEÑEN A MESMA LICENZA QUE AS ORIXINAI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AS SEGUNDAS REPRODUCIÓNS, QUE É COMO SE DENOMINAN ÁS DESTE TIPO, MANTEÑEN A MESMA LICENZA QUE AS ORIXINAIS</a:t>
            </a:r>
          </a:p>
          <a:p>
            <a:pPr/>
            <a:r>
              <a:t>AINDA QUE A GRAVACIÓN SE REALICE NUN LUGAR CON DEREITO A REPRODUCIÓN, ESTA FAISE BAIXO UN MARCO MOI CONCRETO E CON PERMISOS DE REPRODUCIÓN, ALGO QUE NON TEMOS NÓS.</a:t>
            </a:r>
          </a:p>
        </p:txBody>
      </p:sp>
      <p:grpSp>
        <p:nvGrpSpPr>
          <p:cNvPr id="313" name="Grupo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311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312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  <p:sp>
        <p:nvSpPr>
          <p:cNvPr id="314" name="ERRO!!!!"/>
          <p:cNvSpPr txBox="1"/>
          <p:nvPr>
            <p:ph type="title"/>
          </p:nvPr>
        </p:nvSpPr>
        <p:spPr>
          <a:xfrm>
            <a:off x="855912" y="1536700"/>
            <a:ext cx="11292976" cy="1206500"/>
          </a:xfrm>
          <a:prstGeom prst="rect">
            <a:avLst/>
          </a:prstGeom>
        </p:spPr>
        <p:txBody>
          <a:bodyPr/>
          <a:lstStyle>
            <a:lvl1pPr defTabSz="508254">
              <a:spcBef>
                <a:spcPts val="2400"/>
              </a:spcBef>
              <a:defRPr sz="8700"/>
            </a:lvl1pPr>
          </a:lstStyle>
          <a:p>
            <a:pPr/>
            <a:r>
              <a:t>ERRO!!!!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1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14" grpId="1"/>
      <p:bldP build="p" bldLvl="5" animBg="1" rev="0" advAuto="0" spid="310" grpId="2"/>
      <p:bldP build="whole" bldLvl="1" animBg="1" rev="0" advAuto="0" spid="313" grpId="3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CORRECTO!!!"/>
          <p:cNvSpPr txBox="1"/>
          <p:nvPr>
            <p:ph type="title"/>
          </p:nvPr>
        </p:nvSpPr>
        <p:spPr>
          <a:xfrm>
            <a:off x="406400" y="1536700"/>
            <a:ext cx="12192000" cy="1206500"/>
          </a:xfrm>
          <a:prstGeom prst="rect">
            <a:avLst/>
          </a:prstGeom>
        </p:spPr>
        <p:txBody>
          <a:bodyPr/>
          <a:lstStyle>
            <a:lvl1pPr defTabSz="508254">
              <a:spcBef>
                <a:spcPts val="2400"/>
              </a:spcBef>
              <a:defRPr sz="8700"/>
            </a:lvl1pPr>
          </a:lstStyle>
          <a:p>
            <a:pPr/>
            <a:r>
              <a:t>CORRECTO!!!</a:t>
            </a:r>
          </a:p>
        </p:txBody>
      </p:sp>
      <p:sp>
        <p:nvSpPr>
          <p:cNvPr id="317" name="EFECTIVAMENTE, A HOSTELERÍA E LUGARES DE LECER ADQUIREN OS DEREITOS PARA A REPRODUCCIÓN DE CONTIDOS BAIXO UNHAS CIRCUNSTANCIAS CONCRETAS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31165" indent="-431165" defTabSz="566674">
              <a:spcBef>
                <a:spcPts val="2700"/>
              </a:spcBef>
              <a:defRPr sz="3298"/>
            </a:pPr>
            <a:r>
              <a:t>EFECTIVAMENTE, A HOSTELERÍA E LUGARES DE LECER ADQUIREN OS DEREITOS PARA A REPRODUCCIÓN DE CONTIDOS BAIXO UNHAS CIRCUNSTANCIAS CONCRETAS.</a:t>
            </a:r>
          </a:p>
          <a:p>
            <a:pPr marL="431165" indent="-431165" defTabSz="566674">
              <a:spcBef>
                <a:spcPts val="2700"/>
              </a:spcBef>
              <a:defRPr sz="3298"/>
            </a:pPr>
            <a:r>
              <a:t>AINDA QUE SEXAMOS USUARIOS DESE SERVICIO, NÓS NON TIVEMOS ADQUIRIDO DEREITO ALGÚN PARA UNHA SEGUNDA REPRODUCCIÓN NIN PARA A PUBLICACIÓN DE CONTIDO BASEADO EN DITA REPRODUCCIÓN NIN SOLICITADO PERMISO ALGÚN AO DONO DE DITOS DEREITOS.</a:t>
            </a:r>
          </a:p>
        </p:txBody>
      </p:sp>
      <p:grpSp>
        <p:nvGrpSpPr>
          <p:cNvPr id="320" name="Grupo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318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319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10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17" grpId="2"/>
      <p:bldP build="whole" bldLvl="1" animBg="1" rev="0" advAuto="0" spid="320" grpId="3"/>
      <p:bldP build="whole" bldLvl="1" animBg="1" rev="0" advAuto="0" spid="316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ublica e comparte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 anchor="ctr"/>
          <a:lstStyle>
            <a:lvl1pPr defTabSz="490727">
              <a:defRPr sz="14280"/>
            </a:lvl1pPr>
          </a:lstStyle>
          <a:p>
            <a:pPr/>
            <a:r>
              <a:t>Publica e comparte</a:t>
            </a:r>
          </a:p>
        </p:txBody>
      </p:sp>
      <p:sp>
        <p:nvSpPr>
          <p:cNvPr id="323" name="Aprende a VIVIR NA REDE CON RESPECTO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5100"/>
            </a:lvl1pPr>
          </a:lstStyle>
          <a:p>
            <a:pPr/>
            <a:r>
              <a:t>Aprende a VIVIR NA REDE CON RESPECTO</a:t>
            </a:r>
          </a:p>
        </p:txBody>
      </p:sp>
      <p:sp>
        <p:nvSpPr>
          <p:cNvPr id="324" name="Rectángulo redondeado"/>
          <p:cNvSpPr/>
          <p:nvPr/>
        </p:nvSpPr>
        <p:spPr>
          <a:xfrm>
            <a:off x="1634910" y="707723"/>
            <a:ext cx="9734980" cy="3791371"/>
          </a:xfrm>
          <a:prstGeom prst="roundRect">
            <a:avLst>
              <a:gd name="adj" fmla="val 3080"/>
            </a:avLst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</a:p>
        </p:txBody>
      </p:sp>
      <p:sp>
        <p:nvSpPr>
          <p:cNvPr id="325" name="fin"/>
          <p:cNvSpPr txBox="1"/>
          <p:nvPr/>
        </p:nvSpPr>
        <p:spPr>
          <a:xfrm>
            <a:off x="5562904" y="1991266"/>
            <a:ext cx="1252018" cy="12242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cap="all" sz="8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fin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Class="entr" nodeType="afterEffect" presetID="10" grpId="2" fill="hold">
                                  <p:stCondLst>
                                    <p:cond delay="60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10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25" grpId="2"/>
      <p:bldP build="whole" bldLvl="1" animBg="1" rev="0" advAuto="0" spid="32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ERRO!!!!"/>
          <p:cNvSpPr txBox="1"/>
          <p:nvPr>
            <p:ph type="title"/>
          </p:nvPr>
        </p:nvSpPr>
        <p:spPr>
          <a:xfrm>
            <a:off x="855912" y="1536700"/>
            <a:ext cx="11292976" cy="1206500"/>
          </a:xfrm>
          <a:prstGeom prst="rect">
            <a:avLst/>
          </a:prstGeom>
        </p:spPr>
        <p:txBody>
          <a:bodyPr/>
          <a:lstStyle>
            <a:lvl1pPr defTabSz="508254">
              <a:spcBef>
                <a:spcPts val="2400"/>
              </a:spcBef>
              <a:defRPr sz="8700"/>
            </a:lvl1pPr>
          </a:lstStyle>
          <a:p>
            <a:pPr/>
            <a:r>
              <a:t>ERRO!!!!</a:t>
            </a:r>
          </a:p>
        </p:txBody>
      </p:sp>
      <p:sp>
        <p:nvSpPr>
          <p:cNvPr id="181" name="NON PODEMOS UTILIZAR IMAXES DAS QUE NON TEMOS PERMISO.…"/>
          <p:cNvSpPr txBox="1"/>
          <p:nvPr>
            <p:ph type="body" idx="1"/>
          </p:nvPr>
        </p:nvSpPr>
        <p:spPr>
          <a:xfrm>
            <a:off x="406400" y="2743200"/>
            <a:ext cx="12192000" cy="5487124"/>
          </a:xfrm>
          <a:prstGeom prst="rect">
            <a:avLst/>
          </a:prstGeom>
        </p:spPr>
        <p:txBody>
          <a:bodyPr/>
          <a:lstStyle/>
          <a:p>
            <a:pPr/>
            <a:r>
              <a:t>NON PODEMOS UTILIZAR IMAXES DAS QUE NON TEMOS PERMISO.</a:t>
            </a:r>
          </a:p>
          <a:p>
            <a:pPr/>
            <a:r>
              <a:t>ATOPAR IMAXES EN INTERNET NON IMPLICA QUE TEÑAMOS OS DEREITOS PARA USALAS.</a:t>
            </a:r>
          </a:p>
          <a:p>
            <a:pPr/>
            <a:r>
              <a:t>SE TEMOS QUE UTILIZAR  IMAXES NOS VOSOS PRODUTOS, VERIFICADE O TIPO DE LICENCIA</a:t>
            </a:r>
          </a:p>
        </p:txBody>
      </p:sp>
      <p:grpSp>
        <p:nvGrpSpPr>
          <p:cNvPr id="184" name="Grupo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182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183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750"/>
                            </p:stCondLst>
                            <p:childTnLst>
                              <p:par>
                                <p:cTn id="29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1" grpId="2"/>
      <p:bldP build="whole" bldLvl="1" animBg="1" rev="0" advAuto="0" spid="180" grpId="1"/>
      <p:bldP build="whole" bldLvl="1" animBg="1" rev="0" advAuto="0" spid="184" grpId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ORRECTO!!!"/>
          <p:cNvSpPr txBox="1"/>
          <p:nvPr>
            <p:ph type="title"/>
          </p:nvPr>
        </p:nvSpPr>
        <p:spPr>
          <a:xfrm>
            <a:off x="406400" y="1536700"/>
            <a:ext cx="12192000" cy="1206500"/>
          </a:xfrm>
          <a:prstGeom prst="rect">
            <a:avLst/>
          </a:prstGeom>
        </p:spPr>
        <p:txBody>
          <a:bodyPr/>
          <a:lstStyle>
            <a:lvl1pPr defTabSz="251206">
              <a:spcBef>
                <a:spcPts val="1200"/>
              </a:spcBef>
              <a:defRPr sz="8557"/>
            </a:lvl1pPr>
          </a:lstStyle>
          <a:p>
            <a:pPr/>
            <a:r>
              <a:t>CORRECTO!!!</a:t>
            </a:r>
          </a:p>
        </p:txBody>
      </p:sp>
      <p:sp>
        <p:nvSpPr>
          <p:cNvPr id="187" name="EFECTIVAMENTE, NON PODEMOS UTILIZAR IMAXES QUE NON SON DA NOSA PROPIEDAD OU DAS QUE NON TEMOS DEREITO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EFECTIVAMENTE, NON PODEMOS UTILIZAR IMAXES QUE NON SON DA NOSA PROPIEDAD OU DAS QUE NON TEMOS DEREITO.</a:t>
            </a:r>
          </a:p>
          <a:p>
            <a:pPr/>
            <a:r>
              <a:t>PODEDES BUSCAR NA REDE IMAXES QUE SEXAN COMPATIBLES COS VOSOS PRODUTOS, SEGUNDO A LICENCIA QUE QUEIRADES UTILIZAR.</a:t>
            </a:r>
          </a:p>
          <a:p>
            <a:pPr/>
            <a:r>
              <a:t>EXISTEN BANCOS DE IMAXES DE USO GRATUITO, LIBRE E CON LICENZAS MÁIS FLEXIBLES QUE O COPYRIGHT.</a:t>
            </a:r>
          </a:p>
        </p:txBody>
      </p:sp>
      <p:grpSp>
        <p:nvGrpSpPr>
          <p:cNvPr id="190" name="Grupo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188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189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750"/>
                            </p:stCondLst>
                            <p:childTnLst>
                              <p:par>
                                <p:cTn id="29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6" grpId="1"/>
      <p:bldP build="p" bldLvl="5" animBg="1" rev="0" advAuto="0" spid="187" grpId="2"/>
      <p:bldP build="whole" bldLvl="1" animBg="1" rev="0" advAuto="0" spid="190" grpId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ÑO UNHA FOTO DUNHA AMIGA EN SITUACIÓN MOI COMPROMETEDORA, PÁSOCHA"/>
          <p:cNvSpPr txBox="1"/>
          <p:nvPr>
            <p:ph type="body" idx="13"/>
          </p:nvPr>
        </p:nvSpPr>
        <p:spPr>
          <a:xfrm>
            <a:off x="889000" y="3111499"/>
            <a:ext cx="11226800" cy="3467611"/>
          </a:xfrm>
          <a:prstGeom prst="rect">
            <a:avLst/>
          </a:prstGeom>
        </p:spPr>
        <p:txBody>
          <a:bodyPr/>
          <a:lstStyle>
            <a:lvl1pPr>
              <a:defRPr sz="8800"/>
            </a:lvl1pPr>
          </a:lstStyle>
          <a:p>
            <a:pPr/>
            <a:r>
              <a:t>TEÑO UNHA FOTO DUNHA AMIGA EN SITUACIÓN MOI COMPROMETEDORA, PÁSOCHA</a:t>
            </a:r>
          </a:p>
        </p:txBody>
      </p:sp>
      <p:sp>
        <p:nvSpPr>
          <p:cNvPr id="193" name="SI, ÍMONOS RIR">
            <a:hlinkClick r:id="rId2" invalidUrl="" action="ppaction://hlinksldjump" tgtFrame="" tooltip="" history="1" highlightClick="0" endSnd="0"/>
          </p:cNvPr>
          <p:cNvSpPr txBox="1"/>
          <p:nvPr>
            <p:ph type="body" idx="14"/>
          </p:nvPr>
        </p:nvSpPr>
        <p:spPr>
          <a:xfrm>
            <a:off x="8496200" y="7797798"/>
            <a:ext cx="3772000" cy="863604"/>
          </a:xfrm>
          <a:prstGeom prst="rect">
            <a:avLst/>
          </a:prstGeom>
        </p:spPr>
        <p:txBody>
          <a:bodyPr anchor="ctr"/>
          <a:lstStyle>
            <a:lvl1pPr algn="ctr"/>
          </a:lstStyle>
          <a:p>
            <a:pPr/>
            <a:r>
              <a:t>SI, ÍMONOS RIR</a:t>
            </a:r>
          </a:p>
        </p:txBody>
      </p:sp>
      <p:sp>
        <p:nvSpPr>
          <p:cNvPr id="194" name="Aprende a VIVIR NA REDE CON RESPECTO"/>
          <p:cNvSpPr txBox="1"/>
          <p:nvPr>
            <p:ph type="body" idx="15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Aprende a VIVIR NA REDE CON RESPECTO</a:t>
            </a:r>
          </a:p>
        </p:txBody>
      </p:sp>
      <p:sp>
        <p:nvSpPr>
          <p:cNvPr id="195" name="?"/>
          <p:cNvSpPr txBox="1"/>
          <p:nvPr/>
        </p:nvSpPr>
        <p:spPr>
          <a:xfrm>
            <a:off x="11061700" y="4845304"/>
            <a:ext cx="1054100" cy="26416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cap="all" sz="200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?</a:t>
            </a:r>
          </a:p>
        </p:txBody>
      </p:sp>
      <p:sp>
        <p:nvSpPr>
          <p:cNvPr id="196" name="Triángulo"/>
          <p:cNvSpPr/>
          <p:nvPr/>
        </p:nvSpPr>
        <p:spPr>
          <a:xfrm rot="10800000">
            <a:off x="1972954" y="6530609"/>
            <a:ext cx="1270001" cy="10608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</a:p>
        </p:txBody>
      </p:sp>
      <p:sp>
        <p:nvSpPr>
          <p:cNvPr id="197" name="NON TEÑO PERMISO DELA">
            <a:hlinkClick r:id="rId3" invalidUrl="" action="ppaction://hlinksldjump" tgtFrame="" tooltip="" history="1" highlightClick="0" endSnd="0"/>
          </p:cNvPr>
          <p:cNvSpPr txBox="1"/>
          <p:nvPr/>
        </p:nvSpPr>
        <p:spPr>
          <a:xfrm>
            <a:off x="469900" y="7797798"/>
            <a:ext cx="6998792" cy="863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lnSpc>
                <a:spcPct val="80000"/>
              </a:lnSpc>
              <a:spcBef>
                <a:spcPts val="0"/>
              </a:spcBef>
              <a:defRPr sz="60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NON TEÑO PERMISO DELA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Class="entr" nodeType="after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Class="entr" nodeType="after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2" grpId="1"/>
      <p:bldP build="whole" bldLvl="1" animBg="1" rev="0" advAuto="0" spid="195" grpId="2"/>
      <p:bldP build="whole" bldLvl="1" animBg="1" rev="0" advAuto="0" spid="197" grpId="3"/>
      <p:bldP build="whole" bldLvl="1" animBg="1" rev="0" advAuto="0" spid="193" grpId="4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NON PODES UTILIZAR IMAXES DOUTRAS PERSOAS DAS QUE NON TES O PERMISO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NON PODES UTILIZAR IMAXES DOUTRAS PERSOAS DAS QUE NON TES O PERMISO.</a:t>
            </a:r>
          </a:p>
          <a:p>
            <a:pPr/>
            <a:r>
              <a:t>O DEREITO Á INTIMIDADE PROTEXE ÁS PERSOAS INDEPENDENTEMENTE DAS ACCIÓNS OU ACTIVIDADES QUE REALICEN.</a:t>
            </a:r>
          </a:p>
          <a:p>
            <a:pPr/>
            <a:r>
              <a:t>DIFUNDIR IMAXES E/OU VÍDEOS DOUTRAS PERSOAS PODE ACARREAR SERIAS CONSECUENCIAS LEGAIS PARA OS QUE SIMPLEMENTE AS COMPARTAN.</a:t>
            </a:r>
          </a:p>
        </p:txBody>
      </p:sp>
      <p:grpSp>
        <p:nvGrpSpPr>
          <p:cNvPr id="202" name="Grupo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200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201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  <p:sp>
        <p:nvSpPr>
          <p:cNvPr id="203" name="ERRO!!!!"/>
          <p:cNvSpPr txBox="1"/>
          <p:nvPr>
            <p:ph type="title"/>
          </p:nvPr>
        </p:nvSpPr>
        <p:spPr>
          <a:xfrm>
            <a:off x="855912" y="1536700"/>
            <a:ext cx="11292976" cy="1206500"/>
          </a:xfrm>
          <a:prstGeom prst="rect">
            <a:avLst/>
          </a:prstGeom>
        </p:spPr>
        <p:txBody>
          <a:bodyPr/>
          <a:lstStyle>
            <a:lvl1pPr defTabSz="508254">
              <a:spcBef>
                <a:spcPts val="2400"/>
              </a:spcBef>
              <a:defRPr sz="8700"/>
            </a:lvl1pPr>
          </a:lstStyle>
          <a:p>
            <a:pPr/>
            <a:r>
              <a:t>ERRO!!!!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750"/>
                            </p:stCondLst>
                            <p:childTnLst>
                              <p:par>
                                <p:cTn id="29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99" grpId="2"/>
      <p:bldP build="whole" bldLvl="1" animBg="1" rev="0" advAuto="0" spid="202" grpId="3"/>
      <p:bldP build="whole" bldLvl="1" animBg="1" rev="0" advAuto="0" spid="20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ORRECTO!!!"/>
          <p:cNvSpPr txBox="1"/>
          <p:nvPr>
            <p:ph type="title"/>
          </p:nvPr>
        </p:nvSpPr>
        <p:spPr>
          <a:xfrm>
            <a:off x="406400" y="1536700"/>
            <a:ext cx="12192000" cy="1206500"/>
          </a:xfrm>
          <a:prstGeom prst="rect">
            <a:avLst/>
          </a:prstGeom>
        </p:spPr>
        <p:txBody>
          <a:bodyPr/>
          <a:lstStyle>
            <a:lvl1pPr defTabSz="508254">
              <a:spcBef>
                <a:spcPts val="2400"/>
              </a:spcBef>
              <a:defRPr sz="8700"/>
            </a:lvl1pPr>
          </a:lstStyle>
          <a:p>
            <a:pPr/>
            <a:r>
              <a:t>CORRECTO!!!</a:t>
            </a:r>
          </a:p>
        </p:txBody>
      </p:sp>
      <p:sp>
        <p:nvSpPr>
          <p:cNvPr id="206" name="EFECTIVAMENTE, NON TES DEREITO A UTILIZAR IMAXES OU VÍDEOS ONDE APAREZAN TERCEIRAS PERSOAS INDEPENDIENTEMENTE DAS CCIÓNS QUE ESTEAN A REALIZAR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EFECTIVAMENTE, NON TES DEREITO A UTILIZAR IMAXES OU VÍDEOS ONDE APAREZAN TERCEIRAS PERSOAS INDEPENDIENTEMENTE DAS CCIÓNS QUE ESTEAN A REALIZAR.</a:t>
            </a:r>
          </a:p>
          <a:p>
            <a:pPr/>
            <a:r>
              <a:t>O DEREITO AO HONOR E Á INTEGRIDADE FÍSICA E MORAL ESTÁ PROTEXIDO E DEBEMOS ACTUAR CON MOITO RESPECTO AO IGUAL QUE QUEREMOS QUE FAGAN CON NÓS.</a:t>
            </a:r>
          </a:p>
        </p:txBody>
      </p:sp>
      <p:grpSp>
        <p:nvGrpSpPr>
          <p:cNvPr id="209" name="Grupo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207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208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06" grpId="2"/>
      <p:bldP build="whole" bldLvl="1" animBg="1" rev="0" advAuto="0" spid="209" grpId="3"/>
      <p:bldP build="whole" bldLvl="1" animBg="1" rev="0" advAuto="0" spid="20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Encántame a música, atopei un sitio para poder descargar música “gratis”"/>
          <p:cNvSpPr txBox="1"/>
          <p:nvPr>
            <p:ph type="body" idx="13"/>
          </p:nvPr>
        </p:nvSpPr>
        <p:spPr>
          <a:xfrm>
            <a:off x="889000" y="3111499"/>
            <a:ext cx="11226800" cy="3467611"/>
          </a:xfrm>
          <a:prstGeom prst="rect">
            <a:avLst/>
          </a:prstGeom>
        </p:spPr>
        <p:txBody>
          <a:bodyPr/>
          <a:lstStyle>
            <a:lvl1pPr>
              <a:defRPr sz="8800"/>
            </a:lvl1pPr>
          </a:lstStyle>
          <a:p>
            <a:pPr/>
            <a:r>
              <a:t>Encántame a música, atopei un sitio para poder descargar música “gratis”</a:t>
            </a:r>
          </a:p>
        </p:txBody>
      </p:sp>
      <p:sp>
        <p:nvSpPr>
          <p:cNvPr id="212" name="MOLA!">
            <a:hlinkClick r:id="rId2" invalidUrl="" action="ppaction://hlinksldjump" tgtFrame="" tooltip="" history="1" highlightClick="0" endSnd="0"/>
          </p:cNvPr>
          <p:cNvSpPr txBox="1"/>
          <p:nvPr>
            <p:ph type="body" idx="14"/>
          </p:nvPr>
        </p:nvSpPr>
        <p:spPr>
          <a:xfrm>
            <a:off x="8496200" y="7797798"/>
            <a:ext cx="3772000" cy="863604"/>
          </a:xfrm>
          <a:prstGeom prst="rect">
            <a:avLst/>
          </a:prstGeom>
        </p:spPr>
        <p:txBody>
          <a:bodyPr anchor="ctr"/>
          <a:lstStyle>
            <a:lvl1pPr algn="ctr"/>
          </a:lstStyle>
          <a:p>
            <a:pPr/>
            <a:r>
              <a:t>MOLA!</a:t>
            </a:r>
          </a:p>
        </p:txBody>
      </p:sp>
      <p:sp>
        <p:nvSpPr>
          <p:cNvPr id="213" name="Aprende a VIVIR NA REDE CON RESPECTO"/>
          <p:cNvSpPr txBox="1"/>
          <p:nvPr>
            <p:ph type="body" idx="15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Aprende a VIVIR NA REDE CON RESPECTO</a:t>
            </a:r>
          </a:p>
        </p:txBody>
      </p:sp>
      <p:sp>
        <p:nvSpPr>
          <p:cNvPr id="214" name="Triángulo"/>
          <p:cNvSpPr/>
          <p:nvPr/>
        </p:nvSpPr>
        <p:spPr>
          <a:xfrm rot="10800000">
            <a:off x="1972954" y="6530609"/>
            <a:ext cx="1270001" cy="10608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</a:p>
        </p:txBody>
      </p:sp>
      <p:sp>
        <p:nvSpPr>
          <p:cNvPr id="215" name="NON, NON PODES">
            <a:hlinkClick r:id="rId3" invalidUrl="" action="ppaction://hlinksldjump" tgtFrame="" tooltip="" history="1" highlightClick="0" endSnd="0"/>
          </p:cNvPr>
          <p:cNvSpPr txBox="1"/>
          <p:nvPr/>
        </p:nvSpPr>
        <p:spPr>
          <a:xfrm>
            <a:off x="469900" y="7797798"/>
            <a:ext cx="4432551" cy="863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lnSpc>
                <a:spcPct val="80000"/>
              </a:lnSpc>
              <a:spcBef>
                <a:spcPts val="0"/>
              </a:spcBef>
              <a:defRPr sz="60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NON, NON PODES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Class="entr" nodeType="afterEffect" presetSubtype="16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12" grpId="3"/>
      <p:bldP build="whole" bldLvl="1" animBg="1" rev="0" advAuto="0" spid="211" grpId="1"/>
      <p:bldP build="whole" bldLvl="1" animBg="1" rev="0" advAuto="0" spid="215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A MÚSICA, AO IGUAL QUE OUTROS ELEMENTOS ARTÍSTICOS, PRECISAN DUNHA LICENCIA POR PARTE DO AUTOR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 MÚSICA, AO IGUAL QUE OUTROS ELEMENTOS ARTÍSTICOS, PRECISAN DUNHA LICENCIA POR PARTE DO AUTOR.</a:t>
            </a:r>
          </a:p>
          <a:p>
            <a:pPr/>
            <a:r>
              <a:t>O DEREITO Á REPRODUCCIÓN ADQUÍRESE CANDO SE CUMPREN AS CONDICIÓNS IMPOSTAS POLO CREADOR OU POLA XESTORA QUE DEFENDE OS SEUS DEREITOS.</a:t>
            </a:r>
          </a:p>
          <a:p>
            <a:pPr/>
            <a:r>
              <a:t>NORMALMENTE ESA REPRODUCCIÓN REALÍZASE MEDIANTE A ADQUISICIÓN DA PEZA MUSICAL OU EN SERVIZOS DE STREAMING COMERCIAIS.</a:t>
            </a:r>
          </a:p>
        </p:txBody>
      </p:sp>
      <p:grpSp>
        <p:nvGrpSpPr>
          <p:cNvPr id="220" name="Grupo">
            <a:hlinkClick r:id="rId2" invalidUrl="" action="ppaction://hlinksldjump" tgtFrame="" tooltip="" history="1" highlightClick="0" endSnd="0"/>
          </p:cNvPr>
          <p:cNvGrpSpPr/>
          <p:nvPr/>
        </p:nvGrpSpPr>
        <p:grpSpPr>
          <a:xfrm>
            <a:off x="11699375" y="8681787"/>
            <a:ext cx="899026" cy="899026"/>
            <a:chOff x="0" y="0"/>
            <a:chExt cx="899025" cy="899025"/>
          </a:xfrm>
        </p:grpSpPr>
        <p:sp>
          <p:nvSpPr>
            <p:cNvPr id="218" name="Círculo"/>
            <p:cNvSpPr/>
            <p:nvPr/>
          </p:nvSpPr>
          <p:spPr>
            <a:xfrm>
              <a:off x="0" y="0"/>
              <a:ext cx="899026" cy="899026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  <p:sp>
          <p:nvSpPr>
            <p:cNvPr id="219" name="Flecha"/>
            <p:cNvSpPr/>
            <p:nvPr/>
          </p:nvSpPr>
          <p:spPr>
            <a:xfrm>
              <a:off x="71818" y="71819"/>
              <a:ext cx="755388" cy="755388"/>
            </a:xfrm>
            <a:prstGeom prst="rightArrow">
              <a:avLst>
                <a:gd name="adj1" fmla="val 32000"/>
                <a:gd name="adj2" fmla="val 64000"/>
              </a:avLst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lnSpc>
                  <a:spcPct val="80000"/>
                </a:lnSpc>
                <a:spcBef>
                  <a:spcPts val="0"/>
                </a:spcBef>
                <a:defRPr cap="all" sz="28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DIN Condensed"/>
                </a:defRPr>
              </a:pPr>
            </a:p>
          </p:txBody>
        </p:sp>
      </p:grpSp>
      <p:sp>
        <p:nvSpPr>
          <p:cNvPr id="221" name="ERRO!!!!"/>
          <p:cNvSpPr txBox="1"/>
          <p:nvPr>
            <p:ph type="title"/>
          </p:nvPr>
        </p:nvSpPr>
        <p:spPr>
          <a:xfrm>
            <a:off x="855912" y="1536700"/>
            <a:ext cx="11292976" cy="1206500"/>
          </a:xfrm>
          <a:prstGeom prst="rect">
            <a:avLst/>
          </a:prstGeom>
        </p:spPr>
        <p:txBody>
          <a:bodyPr/>
          <a:lstStyle>
            <a:lvl1pPr defTabSz="508254">
              <a:spcBef>
                <a:spcPts val="2400"/>
              </a:spcBef>
              <a:defRPr sz="8700"/>
            </a:lvl1pPr>
          </a:lstStyle>
          <a:p>
            <a:pPr/>
            <a:r>
              <a:t>ERRO!!!!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Class="entr" nodeType="with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Class="entr" nodeType="afterEffect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750"/>
                            </p:stCondLst>
                            <p:childTnLst>
                              <p:par>
                                <p:cTn id="29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1" grpId="1"/>
      <p:bldP build="p" bldLvl="5" animBg="1" rev="0" advAuto="0" spid="217" grpId="2"/>
      <p:bldP build="whole" bldLvl="1" animBg="1" rev="0" advAuto="0" spid="220" grpId="3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New_Template7">
  <a:themeElements>
    <a:clrScheme name="New_Template7">
      <a:dk1>
        <a:srgbClr val="222222"/>
      </a:dk1>
      <a:lt1>
        <a:srgbClr val="838787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2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New_Template7">
  <a:themeElements>
    <a:clrScheme name="New_Template7">
      <a:dk1>
        <a:srgbClr val="000000"/>
      </a:dk1>
      <a:lt1>
        <a:srgbClr val="FFFFFF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2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