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23976"/>
          <c:y val="0.0833298"/>
          <c:w val="0.835985"/>
          <c:h val="0.78513"/>
        </c:manualLayout>
      </c:layout>
      <c:areaChart>
        <c:grouping val="standard"/>
        <c:varyColors val="0"/>
        <c:ser>
          <c:idx val="1"/>
          <c:order val="0"/>
          <c:tx>
            <c:strRef>
              <c:f>Sheet1!$A$3</c:f>
              <c:strCache>
                <c:ptCount val="1"/>
                <c:pt idx="0">
                  <c:v>Region 2</c:v>
                </c:pt>
              </c:strCache>
            </c:strRef>
          </c:tx>
          <c:spPr>
            <a:noFill/>
            <a:ln w="25400" cap="flat">
              <a:solidFill>
                <a:srgbClr val="50565A"/>
              </a:solidFill>
              <a:prstDash val="solid"/>
              <a:miter lim="400000"/>
            </a:ln>
            <a:effectLst/>
          </c:spPr>
          <c:dLbls>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showLegendKey val="0"/>
            <c:showVal val="0"/>
            <c:showCatName val="0"/>
            <c:showSerName val="0"/>
            <c:showPercent val="0"/>
            <c:showBubbleSize val="0"/>
            <c:showLeaderLines val="0"/>
          </c:dLbls>
          <c:cat>
            <c:strRef>
              <c:f>Sheet1!$B$1:$E$1</c:f>
              <c:strCache>
                <c:ptCount val="4"/>
                <c:pt idx="0">
                  <c:v>April</c:v>
                </c:pt>
                <c:pt idx="1">
                  <c:v>May</c:v>
                </c:pt>
                <c:pt idx="2">
                  <c:v>June</c:v>
                </c:pt>
                <c:pt idx="3">
                  <c:v>July</c:v>
                </c:pt>
              </c:strCache>
            </c:strRef>
          </c:cat>
          <c:val>
            <c:numRef>
              <c:f>Sheet1!$B$3:$E$3</c:f>
              <c:numCache>
                <c:ptCount val="4"/>
                <c:pt idx="0">
                  <c:v>55.000000</c:v>
                </c:pt>
                <c:pt idx="1">
                  <c:v>43.000000</c:v>
                </c:pt>
                <c:pt idx="2">
                  <c:v>70.000000</c:v>
                </c:pt>
                <c:pt idx="3">
                  <c:v>58.000000</c:v>
                </c:pt>
              </c:numCache>
            </c:numRef>
          </c:val>
        </c:ser>
        <c:ser>
          <c:idx val="0"/>
          <c:order val="1"/>
          <c:tx>
            <c:strRef>
              <c:f>Sheet1!$A$2</c:f>
              <c:strCache>
                <c:ptCount val="1"/>
                <c:pt idx="0">
                  <c:v>Region 1</c:v>
                </c:pt>
              </c:strCache>
            </c:strRef>
          </c:tx>
          <c:spPr>
            <a:noFill/>
            <a:ln w="25400" cap="flat">
              <a:solidFill>
                <a:srgbClr val="FCAFC4"/>
              </a:solidFill>
              <a:prstDash val="solid"/>
              <a:miter lim="400000"/>
            </a:ln>
            <a:effectLst/>
          </c:spPr>
          <c:dLbls>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showLegendKey val="0"/>
            <c:showVal val="0"/>
            <c:showCatName val="0"/>
            <c:showSerName val="0"/>
            <c:showPercent val="0"/>
            <c:showBubbleSize val="0"/>
            <c:showLeaderLines val="0"/>
          </c:dLbls>
          <c:cat>
            <c:strRef>
              <c:f>Sheet1!$B$1:$E$1</c:f>
              <c:strCache>
                <c:ptCount val="4"/>
                <c:pt idx="0">
                  <c:v>April</c:v>
                </c:pt>
                <c:pt idx="1">
                  <c:v>May</c:v>
                </c:pt>
                <c:pt idx="2">
                  <c:v>June</c:v>
                </c:pt>
                <c:pt idx="3">
                  <c:v>July</c:v>
                </c:pt>
              </c:strCache>
            </c:strRef>
          </c:cat>
          <c:val>
            <c:numRef>
              <c:f>Sheet1!$B$2:$E$2</c:f>
              <c:numCache>
                <c:ptCount val="4"/>
                <c:pt idx="0">
                  <c:v>17.000000</c:v>
                </c:pt>
                <c:pt idx="1">
                  <c:v>26.000000</c:v>
                </c:pt>
                <c:pt idx="2">
                  <c:v>53.000000</c:v>
                </c:pt>
                <c:pt idx="3">
                  <c:v>96.000000</c:v>
                </c:pt>
              </c:numCache>
            </c:numRef>
          </c:val>
        </c:ser>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1600" u="none">
                <a:solidFill>
                  <a:srgbClr val="50565A"/>
                </a:solidFill>
                <a:latin typeface="Avenir Next Ultra Light"/>
              </a:defRPr>
            </a:pPr>
          </a:p>
        </c:txPr>
        <c:crossAx val="2094734553"/>
        <c:crosses val="autoZero"/>
        <c:auto val="1"/>
        <c:lblAlgn val="ctr"/>
        <c:noMultiLvlLbl val="1"/>
      </c:catAx>
      <c:valAx>
        <c:axId val="2094734553"/>
        <c:scaling>
          <c:orientation val="minMax"/>
        </c:scaling>
        <c:delete val="0"/>
        <c:axPos val="l"/>
        <c:numFmt formatCode="General" sourceLinked="0"/>
        <c:majorTickMark val="none"/>
        <c:minorTickMark val="none"/>
        <c:tickLblPos val="nextTo"/>
        <c:spPr>
          <a:ln w="12700" cap="flat">
            <a:noFill/>
            <a:prstDash val="solid"/>
            <a:miter lim="400000"/>
          </a:ln>
        </c:spPr>
        <c:txPr>
          <a:bodyPr rot="0"/>
          <a:lstStyle/>
          <a:p>
            <a:pPr>
              <a:defRPr b="0" i="0" strike="noStrike" sz="1600" u="none">
                <a:solidFill>
                  <a:srgbClr val="50565A"/>
                </a:solidFill>
                <a:latin typeface="Avenir Next Ultra Light"/>
              </a:defRPr>
            </a:pPr>
          </a:p>
        </c:txPr>
        <c:crossAx val="2094734552"/>
        <c:crosses val="autoZero"/>
        <c:crossBetween val="midCat"/>
        <c:majorUnit val="25"/>
        <c:minorUnit val="1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p:nvPr>
            <p:ph type="sldImg"/>
          </p:nvPr>
        </p:nvSpPr>
        <p:spPr>
          <a:xfrm>
            <a:off x="1143000" y="685800"/>
            <a:ext cx="4572000" cy="3429000"/>
          </a:xfrm>
          <a:prstGeom prst="rect">
            <a:avLst/>
          </a:prstGeom>
        </p:spPr>
        <p:txBody>
          <a:bodyPr/>
          <a:lstStyle/>
          <a:p>
            <a:pPr/>
          </a:p>
        </p:txBody>
      </p:sp>
      <p:sp>
        <p:nvSpPr>
          <p:cNvPr id="907" name="Shape 9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mailto:youremail@myemail.com?subject=" TargetMode="Externa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airline-1209009_1280.jpg"/>
          <p:cNvSpPr/>
          <p:nvPr>
            <p:ph type="pic" idx="13"/>
          </p:nvPr>
        </p:nvSpPr>
        <p:spPr>
          <a:xfrm>
            <a:off x="-25401" y="-8533"/>
            <a:ext cx="13055603" cy="7616957"/>
          </a:xfrm>
          <a:prstGeom prst="rect">
            <a:avLst/>
          </a:prstGeom>
        </p:spPr>
        <p:txBody>
          <a:bodyPr lIns="91439" tIns="45719" rIns="91439" bIns="45719" anchor="t">
            <a:noAutofit/>
          </a:bodyPr>
          <a:lstStyle/>
          <a:p>
            <a:pPr/>
          </a:p>
        </p:txBody>
      </p:sp>
      <p:sp>
        <p:nvSpPr>
          <p:cNvPr id="12" name="Rectángulo"/>
          <p:cNvSpPr/>
          <p:nvPr>
            <p:ph type="body" sz="half" idx="14"/>
          </p:nvPr>
        </p:nvSpPr>
        <p:spPr>
          <a:xfrm>
            <a:off x="-12701" y="2658599"/>
            <a:ext cx="13030201" cy="1975446"/>
          </a:xfrm>
          <a:prstGeom prst="rect">
            <a:avLst/>
          </a:prstGeom>
          <a:solidFill>
            <a:srgbClr val="FCAFC4">
              <a:alpha val="37000"/>
            </a:srgbClr>
          </a:solidFill>
        </p:spPr>
        <p:txBody>
          <a:bodyPr>
            <a:noAutofit/>
          </a:bodyPr>
          <a:lstStyle/>
          <a:p>
            <a:pPr marL="0" indent="0" algn="ctr">
              <a:spcBef>
                <a:spcPts val="0"/>
              </a:spcBef>
              <a:buSzTx/>
              <a:buNone/>
              <a:defRPr sz="2400">
                <a:solidFill>
                  <a:srgbClr val="FFFFFF"/>
                </a:solidFill>
              </a:defRPr>
            </a:pPr>
          </a:p>
        </p:txBody>
      </p:sp>
      <p:sp>
        <p:nvSpPr>
          <p:cNvPr id="13" name="Rectángulo"/>
          <p:cNvSpPr/>
          <p:nvPr>
            <p:ph type="body" sz="quarter" idx="15"/>
          </p:nvPr>
        </p:nvSpPr>
        <p:spPr>
          <a:xfrm>
            <a:off x="-1" y="4623924"/>
            <a:ext cx="13004801" cy="649024"/>
          </a:xfrm>
          <a:prstGeom prst="rect">
            <a:avLst/>
          </a:prstGeom>
          <a:solidFill>
            <a:srgbClr val="678192">
              <a:alpha val="48000"/>
            </a:srgbClr>
          </a:solidFill>
        </p:spPr>
        <p:txBody>
          <a:bodyPr>
            <a:noAutofit/>
          </a:bodyPr>
          <a:lstStyle/>
          <a:p>
            <a:pPr marL="0" indent="0" algn="ctr">
              <a:spcBef>
                <a:spcPts val="0"/>
              </a:spcBef>
              <a:buSzTx/>
              <a:buNone/>
              <a:defRPr sz="2400">
                <a:solidFill>
                  <a:srgbClr val="FFFFFF"/>
                </a:solidFill>
              </a:defRPr>
            </a:pPr>
          </a:p>
        </p:txBody>
      </p:sp>
      <p:sp>
        <p:nvSpPr>
          <p:cNvPr id="14" name="Project"/>
          <p:cNvSpPr txBox="1"/>
          <p:nvPr>
            <p:ph type="body" sz="quarter" idx="16"/>
          </p:nvPr>
        </p:nvSpPr>
        <p:spPr>
          <a:xfrm>
            <a:off x="3403345" y="2326811"/>
            <a:ext cx="6198109" cy="2882901"/>
          </a:xfrm>
          <a:prstGeom prst="rect">
            <a:avLst/>
          </a:prstGeom>
        </p:spPr>
        <p:txBody>
          <a:bodyPr wrap="none">
            <a:spAutoFit/>
          </a:bodyPr>
          <a:lstStyle>
            <a:lvl1pPr marL="0" indent="0" algn="ctr">
              <a:spcBef>
                <a:spcPts val="0"/>
              </a:spcBef>
              <a:buSzTx/>
              <a:buNone/>
              <a:defRPr sz="16000">
                <a:solidFill>
                  <a:srgbClr val="FEFEFF"/>
                </a:solidFill>
                <a:latin typeface="Avenir Next Ultra Light"/>
                <a:ea typeface="Avenir Next Ultra Light"/>
                <a:cs typeface="Avenir Next Ultra Light"/>
                <a:sym typeface="Avenir Next Ultra Light"/>
              </a:defRPr>
            </a:lvl1pPr>
          </a:lstStyle>
          <a:p>
            <a:pPr/>
            <a:r>
              <a:t>Project</a:t>
            </a:r>
          </a:p>
        </p:txBody>
      </p:sp>
      <p:sp>
        <p:nvSpPr>
          <p:cNvPr id="15" name="Keynote theme"/>
          <p:cNvSpPr txBox="1"/>
          <p:nvPr>
            <p:ph type="body" sz="quarter" idx="17"/>
          </p:nvPr>
        </p:nvSpPr>
        <p:spPr>
          <a:xfrm>
            <a:off x="3575980" y="4726185"/>
            <a:ext cx="6242306" cy="444501"/>
          </a:xfrm>
          <a:prstGeom prst="rect">
            <a:avLst/>
          </a:prstGeom>
        </p:spPr>
        <p:txBody>
          <a:bodyPr wrap="none">
            <a:spAutoFit/>
          </a:bodyPr>
          <a:lstStyle>
            <a:lvl1pPr marL="0" indent="0" algn="ctr">
              <a:spcBef>
                <a:spcPts val="0"/>
              </a:spcBef>
              <a:buSzTx/>
              <a:buNone/>
              <a:defRPr b="1" cap="all" spc="2400" sz="2000">
                <a:solidFill>
                  <a:srgbClr val="FEFEFF"/>
                </a:solidFill>
                <a:latin typeface="Avenir Next"/>
                <a:ea typeface="Avenir Next"/>
                <a:cs typeface="Avenir Next"/>
                <a:sym typeface="Avenir Next"/>
              </a:defRPr>
            </a:lvl1pPr>
          </a:lstStyle>
          <a:p>
            <a:pPr/>
            <a:r>
              <a:t>Keynote theme</a:t>
            </a:r>
          </a:p>
        </p:txBody>
      </p:sp>
      <p:sp>
        <p:nvSpPr>
          <p:cNvPr id="16" name="Mirum est notare quam littera gothica, quam nunc putamus parum claram, anteposuerit litterarum formas humanitatis per seacula quarta decima et quinta decima."/>
          <p:cNvSpPr txBox="1"/>
          <p:nvPr>
            <p:ph type="body" sz="quarter" idx="18"/>
          </p:nvPr>
        </p:nvSpPr>
        <p:spPr>
          <a:xfrm>
            <a:off x="2388466" y="86021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17" name="&amp;"/>
          <p:cNvSpPr txBox="1"/>
          <p:nvPr>
            <p:ph type="body" sz="quarter" idx="19"/>
          </p:nvPr>
        </p:nvSpPr>
        <p:spPr>
          <a:xfrm>
            <a:off x="6284315" y="7929529"/>
            <a:ext cx="436170" cy="723901"/>
          </a:xfrm>
          <a:prstGeom prst="rect">
            <a:avLst/>
          </a:prstGeom>
        </p:spPr>
        <p:txBody>
          <a:bodyPr wrap="none">
            <a:spAutoFit/>
          </a:bodyPr>
          <a:lstStyle>
            <a:lvl1pPr marL="0" indent="0" algn="ctr">
              <a:spcBef>
                <a:spcPts val="0"/>
              </a:spcBef>
              <a:buSzTx/>
              <a:buNone/>
              <a:defRPr>
                <a:solidFill>
                  <a:srgbClr val="E7E7E8"/>
                </a:solidFill>
                <a:latin typeface="Avenir Next"/>
                <a:ea typeface="Avenir Next"/>
                <a:cs typeface="Avenir Next"/>
                <a:sym typeface="Avenir Next"/>
              </a:defRPr>
            </a:lvl1pPr>
          </a:lstStyle>
          <a:p>
            <a:pPr/>
            <a:r>
              <a:t>&amp;</a:t>
            </a:r>
          </a:p>
        </p:txBody>
      </p:sp>
      <p:sp>
        <p:nvSpPr>
          <p:cNvPr id="1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eam">
    <p:spTree>
      <p:nvGrpSpPr>
        <p:cNvPr id="1" name=""/>
        <p:cNvGrpSpPr/>
        <p:nvPr/>
      </p:nvGrpSpPr>
      <p:grpSpPr>
        <a:xfrm>
          <a:off x="0" y="0"/>
          <a:ext cx="0" cy="0"/>
          <a:chOff x="0" y="0"/>
          <a:chExt cx="0" cy="0"/>
        </a:xfrm>
      </p:grpSpPr>
      <p:sp>
        <p:nvSpPr>
          <p:cNvPr id="214" name="Imagen"/>
          <p:cNvSpPr/>
          <p:nvPr>
            <p:ph type="pic" sz="quarter" idx="13"/>
          </p:nvPr>
        </p:nvSpPr>
        <p:spPr>
          <a:xfrm>
            <a:off x="1182489" y="3921918"/>
            <a:ext cx="2105360" cy="1909861"/>
          </a:xfrm>
          <a:prstGeom prst="rect">
            <a:avLst/>
          </a:prstGeom>
        </p:spPr>
        <p:txBody>
          <a:bodyPr lIns="91439" tIns="45719" rIns="91439" bIns="45719" anchor="t">
            <a:noAutofit/>
          </a:bodyPr>
          <a:lstStyle/>
          <a:p>
            <a:pPr/>
          </a:p>
        </p:txBody>
      </p:sp>
      <p:sp>
        <p:nvSpPr>
          <p:cNvPr id="215" name="Figura"/>
          <p:cNvSpPr/>
          <p:nvPr>
            <p:ph type="body" sz="quarter" idx="14"/>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6" name="Figura"/>
          <p:cNvSpPr/>
          <p:nvPr>
            <p:ph type="body" sz="quarter" idx="15"/>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7" name="Rectángulo redondeado"/>
          <p:cNvSpPr/>
          <p:nvPr>
            <p:ph type="body" sz="quarter" idx="16"/>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18" name="Rectángulo redondeado"/>
          <p:cNvSpPr/>
          <p:nvPr>
            <p:ph type="body" sz="quarter" idx="17"/>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19" name="Figura"/>
          <p:cNvSpPr/>
          <p:nvPr>
            <p:ph type="body" sz="quarter" idx="18"/>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0" name="Rectángulo redondeado"/>
          <p:cNvSpPr/>
          <p:nvPr>
            <p:ph type="body" sz="quarter" idx="19"/>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21" name="Hendrerit Esse"/>
          <p:cNvSpPr txBox="1"/>
          <p:nvPr>
            <p:ph type="body" sz="quarter" idx="20"/>
          </p:nvPr>
        </p:nvSpPr>
        <p:spPr>
          <a:xfrm>
            <a:off x="3064751" y="1268896"/>
            <a:ext cx="687529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Hendrerit Esse</a:t>
            </a:r>
          </a:p>
        </p:txBody>
      </p:sp>
      <p:sp>
        <p:nvSpPr>
          <p:cNvPr id="222" name="Keynote theme"/>
          <p:cNvSpPr txBox="1"/>
          <p:nvPr>
            <p:ph type="body" sz="quarter" idx="21"/>
          </p:nvPr>
        </p:nvSpPr>
        <p:spPr>
          <a:xfrm>
            <a:off x="3381247" y="267877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223" name="Imagen"/>
          <p:cNvSpPr/>
          <p:nvPr>
            <p:ph type="pic" sz="quarter" idx="22"/>
          </p:nvPr>
        </p:nvSpPr>
        <p:spPr>
          <a:xfrm>
            <a:off x="4027289" y="3921918"/>
            <a:ext cx="2105360" cy="1909861"/>
          </a:xfrm>
          <a:prstGeom prst="rect">
            <a:avLst/>
          </a:prstGeom>
        </p:spPr>
        <p:txBody>
          <a:bodyPr lIns="91439" tIns="45719" rIns="91439" bIns="45719" anchor="t">
            <a:noAutofit/>
          </a:bodyPr>
          <a:lstStyle/>
          <a:p>
            <a:pPr/>
          </a:p>
        </p:txBody>
      </p:sp>
      <p:sp>
        <p:nvSpPr>
          <p:cNvPr id="224" name="Imagen"/>
          <p:cNvSpPr/>
          <p:nvPr>
            <p:ph type="pic" sz="quarter" idx="23"/>
          </p:nvPr>
        </p:nvSpPr>
        <p:spPr>
          <a:xfrm>
            <a:off x="6872089" y="3921918"/>
            <a:ext cx="2105360" cy="1909861"/>
          </a:xfrm>
          <a:prstGeom prst="rect">
            <a:avLst/>
          </a:prstGeom>
        </p:spPr>
        <p:txBody>
          <a:bodyPr lIns="91439" tIns="45719" rIns="91439" bIns="45719" anchor="t">
            <a:noAutofit/>
          </a:bodyPr>
          <a:lstStyle/>
          <a:p>
            <a:pPr/>
          </a:p>
        </p:txBody>
      </p:sp>
      <p:sp>
        <p:nvSpPr>
          <p:cNvPr id="225" name="Imagen"/>
          <p:cNvSpPr/>
          <p:nvPr>
            <p:ph type="pic" sz="quarter" idx="24"/>
          </p:nvPr>
        </p:nvSpPr>
        <p:spPr>
          <a:xfrm>
            <a:off x="9716888" y="3921918"/>
            <a:ext cx="2105361" cy="1909861"/>
          </a:xfrm>
          <a:prstGeom prst="rect">
            <a:avLst/>
          </a:prstGeom>
        </p:spPr>
        <p:txBody>
          <a:bodyPr lIns="91439" tIns="45719" rIns="91439" bIns="45719" anchor="t">
            <a:noAutofit/>
          </a:bodyPr>
          <a:lstStyle/>
          <a:p>
            <a:pPr/>
          </a:p>
        </p:txBody>
      </p:sp>
      <p:sp>
        <p:nvSpPr>
          <p:cNvPr id="226" name="Laura Delenit…"/>
          <p:cNvSpPr txBox="1"/>
          <p:nvPr>
            <p:ph type="body" sz="quarter" idx="25"/>
          </p:nvPr>
        </p:nvSpPr>
        <p:spPr>
          <a:xfrm>
            <a:off x="1163333" y="6148308"/>
            <a:ext cx="2143733" cy="2197101"/>
          </a:xfrm>
          <a:prstGeom prst="rect">
            <a:avLst/>
          </a:prstGeom>
        </p:spPr>
        <p:txBody>
          <a:bodyPr>
            <a:spAutoFit/>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Laura Delenit</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a:t>
            </a:r>
          </a:p>
        </p:txBody>
      </p:sp>
      <p:sp>
        <p:nvSpPr>
          <p:cNvPr id="227" name="Daniella Velite…"/>
          <p:cNvSpPr txBox="1"/>
          <p:nvPr>
            <p:ph type="body" sz="quarter" idx="26"/>
          </p:nvPr>
        </p:nvSpPr>
        <p:spPr>
          <a:xfrm>
            <a:off x="4008134" y="6148308"/>
            <a:ext cx="2143733" cy="2197101"/>
          </a:xfrm>
          <a:prstGeom prst="rect">
            <a:avLst/>
          </a:prstGeom>
        </p:spPr>
        <p:txBody>
          <a:bodyPr>
            <a:spAutoFit/>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Daniella Velite</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a:t>
            </a:r>
          </a:p>
        </p:txBody>
      </p:sp>
      <p:sp>
        <p:nvSpPr>
          <p:cNvPr id="228" name="Sofia Lobortis…"/>
          <p:cNvSpPr txBox="1"/>
          <p:nvPr>
            <p:ph type="body" sz="quarter" idx="27"/>
          </p:nvPr>
        </p:nvSpPr>
        <p:spPr>
          <a:xfrm>
            <a:off x="6852933" y="6148308"/>
            <a:ext cx="2143733" cy="2197101"/>
          </a:xfrm>
          <a:prstGeom prst="rect">
            <a:avLst/>
          </a:prstGeom>
        </p:spPr>
        <p:txBody>
          <a:bodyPr>
            <a:spAutoFit/>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Sofia Lobortis</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a:t>
            </a:r>
          </a:p>
        </p:txBody>
      </p:sp>
      <p:sp>
        <p:nvSpPr>
          <p:cNvPr id="229" name="Mia Lobortis…"/>
          <p:cNvSpPr txBox="1"/>
          <p:nvPr>
            <p:ph type="body" sz="quarter" idx="28"/>
          </p:nvPr>
        </p:nvSpPr>
        <p:spPr>
          <a:xfrm>
            <a:off x="9697733" y="6148308"/>
            <a:ext cx="2143733" cy="2197101"/>
          </a:xfrm>
          <a:prstGeom prst="rect">
            <a:avLst/>
          </a:prstGeom>
        </p:spPr>
        <p:txBody>
          <a:bodyPr>
            <a:spAutoFit/>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Mia Lobortis</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a:t>
            </a:r>
          </a:p>
        </p:txBody>
      </p:sp>
      <p:sp>
        <p:nvSpPr>
          <p:cNvPr id="23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eam 02">
    <p:spTree>
      <p:nvGrpSpPr>
        <p:cNvPr id="1" name=""/>
        <p:cNvGrpSpPr/>
        <p:nvPr/>
      </p:nvGrpSpPr>
      <p:grpSpPr>
        <a:xfrm>
          <a:off x="0" y="0"/>
          <a:ext cx="0" cy="0"/>
          <a:chOff x="0" y="0"/>
          <a:chExt cx="0" cy="0"/>
        </a:xfrm>
      </p:grpSpPr>
      <p:sp>
        <p:nvSpPr>
          <p:cNvPr id="237" name="Imagen"/>
          <p:cNvSpPr/>
          <p:nvPr>
            <p:ph type="pic" sz="quarter" idx="13"/>
          </p:nvPr>
        </p:nvSpPr>
        <p:spPr>
          <a:xfrm>
            <a:off x="1182488" y="3258829"/>
            <a:ext cx="2105361" cy="1909860"/>
          </a:xfrm>
          <a:prstGeom prst="rect">
            <a:avLst/>
          </a:prstGeom>
        </p:spPr>
        <p:txBody>
          <a:bodyPr lIns="91439" tIns="45719" rIns="91439" bIns="45719" anchor="t">
            <a:noAutofit/>
          </a:bodyPr>
          <a:lstStyle/>
          <a:p>
            <a:pPr/>
          </a:p>
        </p:txBody>
      </p:sp>
      <p:sp>
        <p:nvSpPr>
          <p:cNvPr id="238" name="Figura"/>
          <p:cNvSpPr/>
          <p:nvPr>
            <p:ph type="body" sz="quarter" idx="14"/>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9" name="Figura"/>
          <p:cNvSpPr/>
          <p:nvPr>
            <p:ph type="body" sz="quarter" idx="15"/>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0" name="Rectángulo redondeado"/>
          <p:cNvSpPr/>
          <p:nvPr>
            <p:ph type="body" sz="quarter" idx="16"/>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41" name="Rectángulo redondeado"/>
          <p:cNvSpPr/>
          <p:nvPr>
            <p:ph type="body" sz="quarter" idx="17"/>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42" name="Figura"/>
          <p:cNvSpPr/>
          <p:nvPr>
            <p:ph type="body" sz="quarter" idx="18"/>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3" name="Rectángulo redondeado"/>
          <p:cNvSpPr/>
          <p:nvPr>
            <p:ph type="body" sz="quarter" idx="19"/>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44" name="Hendrerit Esse"/>
          <p:cNvSpPr txBox="1"/>
          <p:nvPr>
            <p:ph type="body" sz="quarter" idx="20"/>
          </p:nvPr>
        </p:nvSpPr>
        <p:spPr>
          <a:xfrm>
            <a:off x="3064751" y="896134"/>
            <a:ext cx="687529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Hendrerit Esse</a:t>
            </a:r>
          </a:p>
        </p:txBody>
      </p:sp>
      <p:sp>
        <p:nvSpPr>
          <p:cNvPr id="245" name="Keynote theme"/>
          <p:cNvSpPr txBox="1"/>
          <p:nvPr>
            <p:ph type="body" sz="quarter" idx="21"/>
          </p:nvPr>
        </p:nvSpPr>
        <p:spPr>
          <a:xfrm>
            <a:off x="3381247" y="2306012"/>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246" name="Imagen"/>
          <p:cNvSpPr/>
          <p:nvPr>
            <p:ph type="pic" sz="quarter" idx="22"/>
          </p:nvPr>
        </p:nvSpPr>
        <p:spPr>
          <a:xfrm>
            <a:off x="4027289" y="3258829"/>
            <a:ext cx="2105360" cy="1909861"/>
          </a:xfrm>
          <a:prstGeom prst="rect">
            <a:avLst/>
          </a:prstGeom>
        </p:spPr>
        <p:txBody>
          <a:bodyPr lIns="91439" tIns="45719" rIns="91439" bIns="45719" anchor="t">
            <a:noAutofit/>
          </a:bodyPr>
          <a:lstStyle/>
          <a:p>
            <a:pPr/>
          </a:p>
        </p:txBody>
      </p:sp>
      <p:sp>
        <p:nvSpPr>
          <p:cNvPr id="247" name="Imagen"/>
          <p:cNvSpPr/>
          <p:nvPr>
            <p:ph type="pic" sz="quarter" idx="23"/>
          </p:nvPr>
        </p:nvSpPr>
        <p:spPr>
          <a:xfrm>
            <a:off x="6872088" y="3258829"/>
            <a:ext cx="2105361" cy="1909861"/>
          </a:xfrm>
          <a:prstGeom prst="rect">
            <a:avLst/>
          </a:prstGeom>
        </p:spPr>
        <p:txBody>
          <a:bodyPr lIns="91439" tIns="45719" rIns="91439" bIns="45719" anchor="t">
            <a:noAutofit/>
          </a:bodyPr>
          <a:lstStyle/>
          <a:p>
            <a:pPr/>
          </a:p>
        </p:txBody>
      </p:sp>
      <p:sp>
        <p:nvSpPr>
          <p:cNvPr id="248" name="Imagen"/>
          <p:cNvSpPr/>
          <p:nvPr>
            <p:ph type="pic" sz="quarter" idx="24"/>
          </p:nvPr>
        </p:nvSpPr>
        <p:spPr>
          <a:xfrm>
            <a:off x="9716888" y="3258829"/>
            <a:ext cx="2105361" cy="1909861"/>
          </a:xfrm>
          <a:prstGeom prst="rect">
            <a:avLst/>
          </a:prstGeom>
        </p:spPr>
        <p:txBody>
          <a:bodyPr lIns="91439" tIns="45719" rIns="91439" bIns="45719" anchor="t">
            <a:noAutofit/>
          </a:bodyPr>
          <a:lstStyle/>
          <a:p>
            <a:pPr/>
          </a:p>
        </p:txBody>
      </p:sp>
      <p:sp>
        <p:nvSpPr>
          <p:cNvPr id="249" name="Name Surname…"/>
          <p:cNvSpPr txBox="1"/>
          <p:nvPr>
            <p:ph type="body" sz="quarter" idx="25"/>
          </p:nvPr>
        </p:nvSpPr>
        <p:spPr>
          <a:xfrm>
            <a:off x="4008134" y="5259582"/>
            <a:ext cx="2143733"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50" name="Name Surname…"/>
          <p:cNvSpPr txBox="1"/>
          <p:nvPr>
            <p:ph type="body" sz="quarter" idx="26"/>
          </p:nvPr>
        </p:nvSpPr>
        <p:spPr>
          <a:xfrm>
            <a:off x="1163333" y="5259582"/>
            <a:ext cx="2143734"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51" name="Name Surname…"/>
          <p:cNvSpPr txBox="1"/>
          <p:nvPr>
            <p:ph type="body" sz="quarter" idx="27"/>
          </p:nvPr>
        </p:nvSpPr>
        <p:spPr>
          <a:xfrm>
            <a:off x="6852933" y="5259582"/>
            <a:ext cx="2143733"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52" name="Name Surname…"/>
          <p:cNvSpPr txBox="1"/>
          <p:nvPr>
            <p:ph type="body" sz="quarter" idx="28"/>
          </p:nvPr>
        </p:nvSpPr>
        <p:spPr>
          <a:xfrm>
            <a:off x="9697733" y="5259582"/>
            <a:ext cx="2143733"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53" name="Imagen"/>
          <p:cNvSpPr/>
          <p:nvPr>
            <p:ph type="pic" sz="quarter" idx="29"/>
          </p:nvPr>
        </p:nvSpPr>
        <p:spPr>
          <a:xfrm>
            <a:off x="1182488" y="6206472"/>
            <a:ext cx="2105361" cy="1909861"/>
          </a:xfrm>
          <a:prstGeom prst="rect">
            <a:avLst/>
          </a:prstGeom>
        </p:spPr>
        <p:txBody>
          <a:bodyPr lIns="91439" tIns="45719" rIns="91439" bIns="45719" anchor="t">
            <a:noAutofit/>
          </a:bodyPr>
          <a:lstStyle/>
          <a:p>
            <a:pPr/>
          </a:p>
        </p:txBody>
      </p:sp>
      <p:sp>
        <p:nvSpPr>
          <p:cNvPr id="254" name="Imagen"/>
          <p:cNvSpPr/>
          <p:nvPr>
            <p:ph type="pic" sz="quarter" idx="30"/>
          </p:nvPr>
        </p:nvSpPr>
        <p:spPr>
          <a:xfrm>
            <a:off x="4027289" y="6206472"/>
            <a:ext cx="2105360" cy="1909861"/>
          </a:xfrm>
          <a:prstGeom prst="rect">
            <a:avLst/>
          </a:prstGeom>
        </p:spPr>
        <p:txBody>
          <a:bodyPr lIns="91439" tIns="45719" rIns="91439" bIns="45719" anchor="t">
            <a:noAutofit/>
          </a:bodyPr>
          <a:lstStyle/>
          <a:p>
            <a:pPr/>
          </a:p>
        </p:txBody>
      </p:sp>
      <p:sp>
        <p:nvSpPr>
          <p:cNvPr id="255" name="Imagen"/>
          <p:cNvSpPr/>
          <p:nvPr>
            <p:ph type="pic" sz="quarter" idx="31"/>
          </p:nvPr>
        </p:nvSpPr>
        <p:spPr>
          <a:xfrm>
            <a:off x="6872089" y="6206472"/>
            <a:ext cx="2105360" cy="1909861"/>
          </a:xfrm>
          <a:prstGeom prst="rect">
            <a:avLst/>
          </a:prstGeom>
        </p:spPr>
        <p:txBody>
          <a:bodyPr lIns="91439" tIns="45719" rIns="91439" bIns="45719" anchor="t">
            <a:noAutofit/>
          </a:bodyPr>
          <a:lstStyle/>
          <a:p>
            <a:pPr/>
          </a:p>
        </p:txBody>
      </p:sp>
      <p:sp>
        <p:nvSpPr>
          <p:cNvPr id="256" name="Imagen"/>
          <p:cNvSpPr/>
          <p:nvPr>
            <p:ph type="pic" sz="quarter" idx="32"/>
          </p:nvPr>
        </p:nvSpPr>
        <p:spPr>
          <a:xfrm>
            <a:off x="9716888" y="6206472"/>
            <a:ext cx="2105360" cy="1909861"/>
          </a:xfrm>
          <a:prstGeom prst="rect">
            <a:avLst/>
          </a:prstGeom>
        </p:spPr>
        <p:txBody>
          <a:bodyPr lIns="91439" tIns="45719" rIns="91439" bIns="45719" anchor="t">
            <a:noAutofit/>
          </a:bodyPr>
          <a:lstStyle/>
          <a:p>
            <a:pPr/>
          </a:p>
        </p:txBody>
      </p:sp>
      <p:sp>
        <p:nvSpPr>
          <p:cNvPr id="257" name="Name Surname…"/>
          <p:cNvSpPr txBox="1"/>
          <p:nvPr>
            <p:ph type="body" sz="quarter" idx="33"/>
          </p:nvPr>
        </p:nvSpPr>
        <p:spPr>
          <a:xfrm>
            <a:off x="4008133" y="8207225"/>
            <a:ext cx="2143733"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58" name="Name Surname…"/>
          <p:cNvSpPr txBox="1"/>
          <p:nvPr>
            <p:ph type="body" sz="quarter" idx="34"/>
          </p:nvPr>
        </p:nvSpPr>
        <p:spPr>
          <a:xfrm>
            <a:off x="1163333" y="8207225"/>
            <a:ext cx="2143733"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59" name="Name Surname…"/>
          <p:cNvSpPr txBox="1"/>
          <p:nvPr>
            <p:ph type="body" sz="quarter" idx="35"/>
          </p:nvPr>
        </p:nvSpPr>
        <p:spPr>
          <a:xfrm>
            <a:off x="6852934" y="8207225"/>
            <a:ext cx="2143733"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60" name="Name Surname…"/>
          <p:cNvSpPr txBox="1"/>
          <p:nvPr>
            <p:ph type="body" sz="quarter" idx="36"/>
          </p:nvPr>
        </p:nvSpPr>
        <p:spPr>
          <a:xfrm>
            <a:off x="9697734" y="8207225"/>
            <a:ext cx="2143733" cy="726441"/>
          </a:xfrm>
          <a:prstGeom prst="rect">
            <a:avLst/>
          </a:prstGeom>
        </p:spPr>
        <p:txBody>
          <a:bodyPr>
            <a:spAutoFit/>
          </a:bodyPr>
          <a:lstStyle/>
          <a:p>
            <a:pPr marL="0" indent="0" algn="ctr">
              <a:lnSpc>
                <a:spcPct val="80000"/>
              </a:lnSpc>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Name Surname</a:t>
            </a:r>
          </a:p>
          <a:p>
            <a:pPr marL="0" indent="0" algn="ctr">
              <a:lnSpc>
                <a:spcPct val="80000"/>
              </a:lnSpc>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a:t>
            </a:r>
          </a:p>
        </p:txBody>
      </p:sp>
      <p:sp>
        <p:nvSpPr>
          <p:cNvPr id="26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eam 03">
    <p:spTree>
      <p:nvGrpSpPr>
        <p:cNvPr id="1" name=""/>
        <p:cNvGrpSpPr/>
        <p:nvPr/>
      </p:nvGrpSpPr>
      <p:grpSpPr>
        <a:xfrm>
          <a:off x="0" y="0"/>
          <a:ext cx="0" cy="0"/>
          <a:chOff x="0" y="0"/>
          <a:chExt cx="0" cy="0"/>
        </a:xfrm>
      </p:grpSpPr>
      <p:sp>
        <p:nvSpPr>
          <p:cNvPr id="268" name="Imagen"/>
          <p:cNvSpPr/>
          <p:nvPr>
            <p:ph type="pic" idx="13"/>
          </p:nvPr>
        </p:nvSpPr>
        <p:spPr>
          <a:xfrm>
            <a:off x="4233" y="-25400"/>
            <a:ext cx="13004801" cy="9804400"/>
          </a:xfrm>
          <a:prstGeom prst="rect">
            <a:avLst/>
          </a:prstGeom>
          <a:effectLst>
            <a:outerShdw sx="100000" sy="100000" kx="0" ky="0" algn="b" rotWithShape="0" blurRad="38100" dist="25400" dir="5400000">
              <a:srgbClr val="000000">
                <a:alpha val="50000"/>
              </a:srgbClr>
            </a:outerShdw>
          </a:effectLst>
        </p:spPr>
        <p:txBody>
          <a:bodyPr lIns="91439" tIns="45719" rIns="91439" bIns="45719" anchor="t">
            <a:noAutofit/>
          </a:bodyPr>
          <a:lstStyle/>
          <a:p>
            <a:pPr/>
          </a:p>
        </p:txBody>
      </p:sp>
      <p:sp>
        <p:nvSpPr>
          <p:cNvPr id="269" name="Figura"/>
          <p:cNvSpPr/>
          <p:nvPr>
            <p:ph type="body" sz="quarter" idx="14"/>
          </p:nvPr>
        </p:nvSpPr>
        <p:spPr>
          <a:xfrm>
            <a:off x="1920993" y="7782890"/>
            <a:ext cx="145813" cy="311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0" name="Figura"/>
          <p:cNvSpPr/>
          <p:nvPr>
            <p:ph type="body" sz="quarter" idx="15"/>
          </p:nvPr>
        </p:nvSpPr>
        <p:spPr>
          <a:xfrm>
            <a:off x="1032999" y="7820762"/>
            <a:ext cx="334016"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1" name="Rectángulo redondeado"/>
          <p:cNvSpPr/>
          <p:nvPr>
            <p:ph type="body" sz="quarter" idx="16"/>
          </p:nvPr>
        </p:nvSpPr>
        <p:spPr>
          <a:xfrm>
            <a:off x="1714797" y="7659323"/>
            <a:ext cx="558206"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72" name="Rectángulo redondeado"/>
          <p:cNvSpPr/>
          <p:nvPr>
            <p:ph type="body" sz="quarter" idx="17"/>
          </p:nvPr>
        </p:nvSpPr>
        <p:spPr>
          <a:xfrm>
            <a:off x="920904" y="7659323"/>
            <a:ext cx="558206"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73" name="Figura"/>
          <p:cNvSpPr/>
          <p:nvPr>
            <p:ph type="body" sz="quarter" idx="18"/>
          </p:nvPr>
        </p:nvSpPr>
        <p:spPr>
          <a:xfrm>
            <a:off x="2620784" y="7771421"/>
            <a:ext cx="334017" cy="334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4" name="Rectángulo redondeado"/>
          <p:cNvSpPr/>
          <p:nvPr>
            <p:ph type="body" sz="quarter" idx="19"/>
          </p:nvPr>
        </p:nvSpPr>
        <p:spPr>
          <a:xfrm>
            <a:off x="2508690" y="7659323"/>
            <a:ext cx="558206"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75" name="Hendrerit Esse"/>
          <p:cNvSpPr txBox="1"/>
          <p:nvPr>
            <p:ph type="body" sz="quarter" idx="20"/>
          </p:nvPr>
        </p:nvSpPr>
        <p:spPr>
          <a:xfrm>
            <a:off x="780708" y="1133430"/>
            <a:ext cx="6875299" cy="1536701"/>
          </a:xfrm>
          <a:prstGeom prst="rect">
            <a:avLst/>
          </a:prstGeom>
        </p:spPr>
        <p:txBody>
          <a:bodyPr wrap="none">
            <a:spAutoFit/>
          </a:bodyPr>
          <a:lstStyle>
            <a:lvl1pPr marL="0" indent="0" algn="ctr">
              <a:spcBef>
                <a:spcPts val="0"/>
              </a:spcBef>
              <a:buSzTx/>
              <a:buNone/>
              <a:defRPr sz="8300">
                <a:solidFill>
                  <a:srgbClr val="FEFEFF"/>
                </a:solidFill>
                <a:latin typeface="Avenir Next Ultra Light"/>
                <a:ea typeface="Avenir Next Ultra Light"/>
                <a:cs typeface="Avenir Next Ultra Light"/>
                <a:sym typeface="Avenir Next Ultra Light"/>
              </a:defRPr>
            </a:lvl1pPr>
          </a:lstStyle>
          <a:p>
            <a:pPr/>
            <a:r>
              <a:t>Hendrerit Esse</a:t>
            </a:r>
          </a:p>
        </p:txBody>
      </p:sp>
      <p:sp>
        <p:nvSpPr>
          <p:cNvPr id="276" name="Keynote theme"/>
          <p:cNvSpPr txBox="1"/>
          <p:nvPr>
            <p:ph type="body" sz="quarter" idx="21"/>
          </p:nvPr>
        </p:nvSpPr>
        <p:spPr>
          <a:xfrm>
            <a:off x="877072" y="2560242"/>
            <a:ext cx="6242305" cy="444501"/>
          </a:xfrm>
          <a:prstGeom prst="rect">
            <a:avLst/>
          </a:prstGeom>
        </p:spPr>
        <p:txBody>
          <a:bodyPr wrap="none">
            <a:spAutoFit/>
          </a:bodyPr>
          <a:lstStyle>
            <a:lvl1pPr marL="0" indent="0">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277" name="Ut wisi enim ad minim veniam, quis nostrud exerci tation…"/>
          <p:cNvSpPr txBox="1"/>
          <p:nvPr>
            <p:ph type="body" sz="quarter" idx="22"/>
          </p:nvPr>
        </p:nvSpPr>
        <p:spPr>
          <a:xfrm>
            <a:off x="866297" y="3449242"/>
            <a:ext cx="4632500" cy="1651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i="1" sz="1900">
                <a:solidFill>
                  <a:srgbClr val="FCAFC4"/>
                </a:solidFill>
                <a:latin typeface="Avenir Next"/>
                <a:ea typeface="Avenir Next"/>
                <a:cs typeface="Avenir Next"/>
                <a:sym typeface="Avenir Next"/>
              </a:defRPr>
            </a:pPr>
            <a:r>
              <a:t>U</a:t>
            </a:r>
            <a:r>
              <a:rPr sz="1600"/>
              <a:t>llamcorper suscipit lobortis nisl ut aliquip ex ea commodo consequat. Duis autem vel eum iriure dolor in hendrerit in vulputate velit esse molestie</a:t>
            </a:r>
          </a:p>
        </p:txBody>
      </p:sp>
      <p:sp>
        <p:nvSpPr>
          <p:cNvPr id="278" name="Duis autem vel eum iriure dolor in hendrerit in vulputate velit esse molestie consequat, vel illum"/>
          <p:cNvSpPr txBox="1"/>
          <p:nvPr>
            <p:ph type="body" sz="quarter" idx="23"/>
          </p:nvPr>
        </p:nvSpPr>
        <p:spPr>
          <a:xfrm>
            <a:off x="883985" y="5318169"/>
            <a:ext cx="4949285" cy="1981201"/>
          </a:xfrm>
          <a:prstGeom prst="rect">
            <a:avLst/>
          </a:prstGeom>
        </p:spPr>
        <p:txBody>
          <a:bodyPr>
            <a:spAutoFit/>
          </a:bodyPr>
          <a:lstStyle>
            <a:lvl1pPr marL="0" indent="0">
              <a:spcBef>
                <a:spcPts val="0"/>
              </a:spcBef>
              <a:buSzTx/>
              <a:buNone/>
              <a:defRPr b="1" sz="2700">
                <a:solidFill>
                  <a:srgbClr val="FEFEFF"/>
                </a:solidFill>
                <a:latin typeface="Avenir Next"/>
                <a:ea typeface="Avenir Next"/>
                <a:cs typeface="Avenir Next"/>
                <a:sym typeface="Avenir Next"/>
              </a:defRPr>
            </a:lvl1pPr>
          </a:lstStyle>
          <a:p>
            <a:pPr/>
            <a:r>
              <a:t>Duis autem vel eum iriure dolor in hendrerit in vulputate velit esse molestie consequat, vel illum</a:t>
            </a:r>
          </a:p>
        </p:txBody>
      </p:sp>
      <p:sp>
        <p:nvSpPr>
          <p:cNvPr id="27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ext">
    <p:spTree>
      <p:nvGrpSpPr>
        <p:cNvPr id="1" name=""/>
        <p:cNvGrpSpPr/>
        <p:nvPr/>
      </p:nvGrpSpPr>
      <p:grpSpPr>
        <a:xfrm>
          <a:off x="0" y="0"/>
          <a:ext cx="0" cy="0"/>
          <a:chOff x="0" y="0"/>
          <a:chExt cx="0" cy="0"/>
        </a:xfrm>
      </p:grpSpPr>
      <p:sp>
        <p:nvSpPr>
          <p:cNvPr id="286" name="Rectángulo"/>
          <p:cNvSpPr/>
          <p:nvPr/>
        </p:nvSpPr>
        <p:spPr>
          <a:xfrm>
            <a:off x="-12701" y="1620010"/>
            <a:ext cx="13030201" cy="1975447"/>
          </a:xfrm>
          <a:prstGeom prst="rect">
            <a:avLst/>
          </a:prstGeom>
          <a:solidFill>
            <a:srgbClr val="FCAFC4">
              <a:alpha val="37000"/>
            </a:srgbClr>
          </a:solidFill>
          <a:ln w="12700">
            <a:miter lim="400000"/>
          </a:ln>
        </p:spPr>
        <p:txBody>
          <a:bodyPr lIns="50800" tIns="50800" rIns="50800" bIns="50800" anchor="ctr"/>
          <a:lstStyle/>
          <a:p>
            <a:pPr>
              <a:defRPr sz="2400">
                <a:solidFill>
                  <a:srgbClr val="FFFFFF"/>
                </a:solidFill>
              </a:defRPr>
            </a:pPr>
          </a:p>
        </p:txBody>
      </p:sp>
      <p:sp>
        <p:nvSpPr>
          <p:cNvPr id="287" name="Rectángulo"/>
          <p:cNvSpPr/>
          <p:nvPr/>
        </p:nvSpPr>
        <p:spPr>
          <a:xfrm>
            <a:off x="0" y="3590990"/>
            <a:ext cx="13004801" cy="1977106"/>
          </a:xfrm>
          <a:prstGeom prst="rect">
            <a:avLst/>
          </a:prstGeom>
          <a:solidFill>
            <a:srgbClr val="678192">
              <a:alpha val="48000"/>
            </a:srgbClr>
          </a:solidFill>
          <a:ln w="12700">
            <a:miter lim="400000"/>
          </a:ln>
        </p:spPr>
        <p:txBody>
          <a:bodyPr lIns="50800" tIns="50800" rIns="50800" bIns="50800" anchor="ctr"/>
          <a:lstStyle/>
          <a:p>
            <a:pPr>
              <a:defRPr sz="2400">
                <a:solidFill>
                  <a:srgbClr val="FFFFFF"/>
                </a:solidFill>
              </a:defRPr>
            </a:pPr>
          </a:p>
        </p:txBody>
      </p:sp>
      <p:sp>
        <p:nvSpPr>
          <p:cNvPr id="288" name="Ut wisi enim ad minim veniam, quis nostrud exerci tation…"/>
          <p:cNvSpPr txBox="1"/>
          <p:nvPr>
            <p:ph type="body" sz="quarter" idx="13"/>
          </p:nvPr>
        </p:nvSpPr>
        <p:spPr>
          <a:xfrm>
            <a:off x="1473212" y="3817542"/>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289" name="Ut wisi enim ad minim veniam, quis nostrud exerci tation…"/>
          <p:cNvSpPr txBox="1"/>
          <p:nvPr>
            <p:ph type="body" sz="quarter" idx="14"/>
          </p:nvPr>
        </p:nvSpPr>
        <p:spPr>
          <a:xfrm>
            <a:off x="6722545" y="3817542"/>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290" name="Hendrerit Esse"/>
          <p:cNvSpPr txBox="1"/>
          <p:nvPr>
            <p:ph type="body" sz="quarter" idx="15"/>
          </p:nvPr>
        </p:nvSpPr>
        <p:spPr>
          <a:xfrm>
            <a:off x="3064751" y="1839383"/>
            <a:ext cx="687529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Hendrerit Esse</a:t>
            </a:r>
          </a:p>
        </p:txBody>
      </p:sp>
      <p:sp>
        <p:nvSpPr>
          <p:cNvPr id="291" name="Figura"/>
          <p:cNvSpPr/>
          <p:nvPr>
            <p:ph type="body" sz="quarter" idx="16"/>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2" name="Figura"/>
          <p:cNvSpPr/>
          <p:nvPr>
            <p:ph type="body" sz="quarter" idx="17"/>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3" name="Rectángulo redondeado"/>
          <p:cNvSpPr/>
          <p:nvPr>
            <p:ph type="body" sz="quarter" idx="18"/>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94" name="Rectángulo redondeado"/>
          <p:cNvSpPr/>
          <p:nvPr>
            <p:ph type="body" sz="quarter" idx="19"/>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95" name="Figura"/>
          <p:cNvSpPr/>
          <p:nvPr>
            <p:ph type="body" sz="quarter" idx="20"/>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6" name="Rectángulo redondeado"/>
          <p:cNvSpPr/>
          <p:nvPr>
            <p:ph type="body" sz="quarter" idx="21"/>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297" name="Mirum est notare quam littera gothica, quam nunc putamus parum claram, anteposuerit litterarum formas humanitatis per seacula quarta decima et quinta decima."/>
          <p:cNvSpPr txBox="1"/>
          <p:nvPr>
            <p:ph type="body" sz="quarter" idx="22"/>
          </p:nvPr>
        </p:nvSpPr>
        <p:spPr>
          <a:xfrm>
            <a:off x="2388466" y="8602865"/>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298" name="&amp;"/>
          <p:cNvSpPr txBox="1"/>
          <p:nvPr>
            <p:ph type="body" sz="quarter" idx="23"/>
          </p:nvPr>
        </p:nvSpPr>
        <p:spPr>
          <a:xfrm>
            <a:off x="6284315" y="7930261"/>
            <a:ext cx="436170" cy="723901"/>
          </a:xfrm>
          <a:prstGeom prst="rect">
            <a:avLst/>
          </a:prstGeom>
        </p:spPr>
        <p:txBody>
          <a:bodyPr wrap="none">
            <a:spAutoFit/>
          </a:bodyPr>
          <a:lstStyle>
            <a:lvl1pPr marL="0" indent="0" algn="ctr">
              <a:spcBef>
                <a:spcPts val="0"/>
              </a:spcBef>
              <a:buSzTx/>
              <a:buNone/>
              <a:defRPr>
                <a:solidFill>
                  <a:srgbClr val="E7E7E8"/>
                </a:solidFill>
                <a:latin typeface="Avenir Next"/>
                <a:ea typeface="Avenir Next"/>
                <a:cs typeface="Avenir Next"/>
                <a:sym typeface="Avenir Next"/>
              </a:defRPr>
            </a:lvl1pPr>
          </a:lstStyle>
          <a:p>
            <a:pPr/>
            <a:r>
              <a:t>&amp;</a:t>
            </a:r>
          </a:p>
        </p:txBody>
      </p:sp>
      <p:sp>
        <p:nvSpPr>
          <p:cNvPr id="299" name="Rectángulo"/>
          <p:cNvSpPr/>
          <p:nvPr/>
        </p:nvSpPr>
        <p:spPr>
          <a:xfrm>
            <a:off x="0" y="5556450"/>
            <a:ext cx="13004801" cy="1977105"/>
          </a:xfrm>
          <a:prstGeom prst="rect">
            <a:avLst/>
          </a:prstGeom>
          <a:solidFill>
            <a:srgbClr val="546B79">
              <a:alpha val="48000"/>
            </a:srgbClr>
          </a:solidFill>
          <a:ln w="12700">
            <a:miter lim="400000"/>
          </a:ln>
        </p:spPr>
        <p:txBody>
          <a:bodyPr lIns="50800" tIns="50800" rIns="50800" bIns="50800" anchor="ctr"/>
          <a:lstStyle/>
          <a:p>
            <a:pPr>
              <a:defRPr sz="2400">
                <a:solidFill>
                  <a:srgbClr val="FFFFFF"/>
                </a:solidFill>
              </a:defRPr>
            </a:pPr>
          </a:p>
        </p:txBody>
      </p:sp>
      <p:sp>
        <p:nvSpPr>
          <p:cNvPr id="300" name="Ut wisi enim ad minim veniam, quis nostrud exerci tation…"/>
          <p:cNvSpPr txBox="1"/>
          <p:nvPr>
            <p:ph type="body" sz="quarter" idx="24"/>
          </p:nvPr>
        </p:nvSpPr>
        <p:spPr>
          <a:xfrm>
            <a:off x="1473212" y="5795702"/>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301" name="Ut wisi enim ad minim veniam, quis nostrud exerci tation…"/>
          <p:cNvSpPr txBox="1"/>
          <p:nvPr>
            <p:ph type="body" sz="quarter" idx="25"/>
          </p:nvPr>
        </p:nvSpPr>
        <p:spPr>
          <a:xfrm>
            <a:off x="6722545" y="5795702"/>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30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eam Member Detail 02">
    <p:spTree>
      <p:nvGrpSpPr>
        <p:cNvPr id="1" name=""/>
        <p:cNvGrpSpPr/>
        <p:nvPr/>
      </p:nvGrpSpPr>
      <p:grpSpPr>
        <a:xfrm>
          <a:off x="0" y="0"/>
          <a:ext cx="0" cy="0"/>
          <a:chOff x="0" y="0"/>
          <a:chExt cx="0" cy="0"/>
        </a:xfrm>
      </p:grpSpPr>
      <p:sp>
        <p:nvSpPr>
          <p:cNvPr id="309" name="Imagen"/>
          <p:cNvSpPr/>
          <p:nvPr>
            <p:ph type="pic" sz="quarter" idx="13"/>
          </p:nvPr>
        </p:nvSpPr>
        <p:spPr>
          <a:xfrm>
            <a:off x="6919198" y="3418129"/>
            <a:ext cx="4130745" cy="3747172"/>
          </a:xfrm>
          <a:prstGeom prst="rect">
            <a:avLst/>
          </a:prstGeom>
        </p:spPr>
        <p:txBody>
          <a:bodyPr lIns="91439" tIns="45719" rIns="91439" bIns="45719" anchor="t">
            <a:noAutofit/>
          </a:bodyPr>
          <a:lstStyle/>
          <a:p>
            <a:pPr/>
          </a:p>
        </p:txBody>
      </p:sp>
      <p:sp>
        <p:nvSpPr>
          <p:cNvPr id="310" name="Daniella Velite…"/>
          <p:cNvSpPr txBox="1"/>
          <p:nvPr>
            <p:ph type="body" sz="quarter" idx="14"/>
          </p:nvPr>
        </p:nvSpPr>
        <p:spPr>
          <a:xfrm>
            <a:off x="6876494" y="7363089"/>
            <a:ext cx="4216083" cy="1358901"/>
          </a:xfrm>
          <a:prstGeom prst="rect">
            <a:avLst/>
          </a:prstGeom>
        </p:spPr>
        <p:txBody>
          <a:bodyPr>
            <a:spAutoFit/>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Daniella Velite</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a:t>
            </a:r>
          </a:p>
        </p:txBody>
      </p:sp>
      <p:sp>
        <p:nvSpPr>
          <p:cNvPr id="311" name="Figura"/>
          <p:cNvSpPr/>
          <p:nvPr>
            <p:ph type="body" sz="quarter" idx="15"/>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2" name="Figura"/>
          <p:cNvSpPr/>
          <p:nvPr>
            <p:ph type="body" sz="quarter" idx="16"/>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3" name="Rectángulo redondeado"/>
          <p:cNvSpPr/>
          <p:nvPr>
            <p:ph type="body" sz="quarter" idx="17"/>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14" name="Rectángulo redondeado"/>
          <p:cNvSpPr/>
          <p:nvPr>
            <p:ph type="body" sz="quarter" idx="18"/>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15" name="Figura"/>
          <p:cNvSpPr/>
          <p:nvPr>
            <p:ph type="body" sz="quarter" idx="19"/>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6" name="Rectángulo redondeado"/>
          <p:cNvSpPr/>
          <p:nvPr>
            <p:ph type="body" sz="quarter" idx="20"/>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17" name="Hendrerit Esse"/>
          <p:cNvSpPr txBox="1"/>
          <p:nvPr>
            <p:ph type="body" sz="quarter" idx="21"/>
          </p:nvPr>
        </p:nvSpPr>
        <p:spPr>
          <a:xfrm>
            <a:off x="3064751" y="1057230"/>
            <a:ext cx="687529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Hendrerit Esse</a:t>
            </a:r>
          </a:p>
        </p:txBody>
      </p:sp>
      <p:sp>
        <p:nvSpPr>
          <p:cNvPr id="318" name="Keynote theme"/>
          <p:cNvSpPr txBox="1"/>
          <p:nvPr>
            <p:ph type="body" sz="quarter" idx="22"/>
          </p:nvPr>
        </p:nvSpPr>
        <p:spPr>
          <a:xfrm>
            <a:off x="3381247" y="2467109"/>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319" name="Figura"/>
          <p:cNvSpPr/>
          <p:nvPr>
            <p:ph type="body" sz="quarter" idx="23"/>
          </p:nvPr>
        </p:nvSpPr>
        <p:spPr>
          <a:xfrm rot="123834">
            <a:off x="2335468" y="3756577"/>
            <a:ext cx="3070400" cy="3070400"/>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20" name="Círculo"/>
          <p:cNvSpPr/>
          <p:nvPr>
            <p:ph type="body" sz="quarter" idx="24"/>
          </p:nvPr>
        </p:nvSpPr>
        <p:spPr>
          <a:xfrm rot="123834">
            <a:off x="2465152" y="3886261"/>
            <a:ext cx="2811033" cy="2811033"/>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21" name="Figura"/>
          <p:cNvSpPr/>
          <p:nvPr>
            <p:ph type="body" sz="quarter" idx="25"/>
          </p:nvPr>
        </p:nvSpPr>
        <p:spPr>
          <a:xfrm rot="1759191">
            <a:off x="2633645" y="4054753"/>
            <a:ext cx="2474047" cy="2474047"/>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22" name="Círculo"/>
          <p:cNvSpPr/>
          <p:nvPr>
            <p:ph type="body" sz="quarter" idx="26"/>
          </p:nvPr>
        </p:nvSpPr>
        <p:spPr>
          <a:xfrm rot="1759191">
            <a:off x="2766170" y="4187278"/>
            <a:ext cx="2208997" cy="2208997"/>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23" name="Figura"/>
          <p:cNvSpPr/>
          <p:nvPr>
            <p:ph type="body" sz="quarter" idx="27"/>
          </p:nvPr>
        </p:nvSpPr>
        <p:spPr>
          <a:xfrm rot="825374">
            <a:off x="2923419" y="4349411"/>
            <a:ext cx="1888726" cy="1888726"/>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BFBFC2"/>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24" name="Círculo"/>
          <p:cNvSpPr/>
          <p:nvPr>
            <p:ph type="body" sz="quarter" idx="28"/>
          </p:nvPr>
        </p:nvSpPr>
        <p:spPr>
          <a:xfrm rot="825374">
            <a:off x="3057380" y="4483372"/>
            <a:ext cx="1620804" cy="1620804"/>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25" name="Ullamcorper suscipit lobortis nisl ut aliquip ex ea commodo consequat. Duis autem vel eum iriure dolor in hendrerit in vulputate velit esse molestie"/>
          <p:cNvSpPr txBox="1"/>
          <p:nvPr>
            <p:ph type="body" sz="quarter" idx="29"/>
          </p:nvPr>
        </p:nvSpPr>
        <p:spPr>
          <a:xfrm>
            <a:off x="1912223" y="7441406"/>
            <a:ext cx="3916893" cy="1270001"/>
          </a:xfrm>
          <a:prstGeom prst="rect">
            <a:avLst/>
          </a:prstGeom>
        </p:spPr>
        <p:txBody>
          <a:bodyPr>
            <a:spAutoFit/>
          </a:bodyPr>
          <a:lstStyle/>
          <a:p>
            <a:pPr marL="0" indent="0">
              <a:spcBef>
                <a:spcPts val="0"/>
              </a:spcBef>
              <a:buSzTx/>
              <a:buNone/>
              <a:defRPr sz="1900">
                <a:solidFill>
                  <a:srgbClr val="50565A"/>
                </a:solidFill>
                <a:latin typeface="Avenir Next"/>
                <a:ea typeface="Avenir Next"/>
                <a:cs typeface="Avenir Next"/>
                <a:sym typeface="Avenir Next"/>
              </a:defRPr>
            </a:pPr>
            <a:r>
              <a:t>U</a:t>
            </a:r>
            <a:r>
              <a:rPr sz="1600"/>
              <a:t>llamcorper suscipit lobortis nisl ut aliquip ex ea commodo consequat. Duis autem vel eum iriure dolor in hendrerit in vulputate velit esse molestie</a:t>
            </a:r>
          </a:p>
        </p:txBody>
      </p:sp>
      <p:sp>
        <p:nvSpPr>
          <p:cNvPr id="326" name="&amp;"/>
          <p:cNvSpPr txBox="1"/>
          <p:nvPr>
            <p:ph type="body" sz="quarter" idx="30"/>
          </p:nvPr>
        </p:nvSpPr>
        <p:spPr>
          <a:xfrm>
            <a:off x="1940965" y="6719528"/>
            <a:ext cx="436170" cy="723901"/>
          </a:xfrm>
          <a:prstGeom prst="rect">
            <a:avLst/>
          </a:prstGeom>
        </p:spPr>
        <p:txBody>
          <a:bodyPr wrap="none">
            <a:spAutoFit/>
          </a:bodyPr>
          <a:lstStyle>
            <a:lvl1pPr marL="0" indent="0" algn="ctr">
              <a:spcBef>
                <a:spcPts val="0"/>
              </a:spcBef>
              <a:buSzTx/>
              <a:buNone/>
              <a:defRPr>
                <a:solidFill>
                  <a:srgbClr val="E7E7E8"/>
                </a:solidFill>
                <a:latin typeface="Avenir Next"/>
                <a:ea typeface="Avenir Next"/>
                <a:cs typeface="Avenir Next"/>
                <a:sym typeface="Avenir Next"/>
              </a:defRPr>
            </a:lvl1pPr>
          </a:lstStyle>
          <a:p>
            <a:pPr/>
            <a:r>
              <a:t>&amp;</a:t>
            </a:r>
          </a:p>
        </p:txBody>
      </p:sp>
      <p:sp>
        <p:nvSpPr>
          <p:cNvPr id="3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Charts - 3 Up">
    <p:spTree>
      <p:nvGrpSpPr>
        <p:cNvPr id="1" name=""/>
        <p:cNvGrpSpPr/>
        <p:nvPr/>
      </p:nvGrpSpPr>
      <p:grpSpPr>
        <a:xfrm>
          <a:off x="0" y="0"/>
          <a:ext cx="0" cy="0"/>
          <a:chOff x="0" y="0"/>
          <a:chExt cx="0" cy="0"/>
        </a:xfrm>
      </p:grpSpPr>
      <p:sp>
        <p:nvSpPr>
          <p:cNvPr id="334" name="Figura"/>
          <p:cNvSpPr/>
          <p:nvPr>
            <p:ph type="body" sz="quarter" idx="13"/>
          </p:nvPr>
        </p:nvSpPr>
        <p:spPr>
          <a:xfrm rot="123834">
            <a:off x="1573979" y="3864870"/>
            <a:ext cx="2520092" cy="2520092"/>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35" name="Círculo"/>
          <p:cNvSpPr/>
          <p:nvPr>
            <p:ph type="body" sz="quarter" idx="14"/>
          </p:nvPr>
        </p:nvSpPr>
        <p:spPr>
          <a:xfrm rot="123834">
            <a:off x="1680419" y="3971310"/>
            <a:ext cx="2307212" cy="2307212"/>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36" name="Figura"/>
          <p:cNvSpPr/>
          <p:nvPr>
            <p:ph type="body" sz="quarter" idx="15"/>
          </p:nvPr>
        </p:nvSpPr>
        <p:spPr>
          <a:xfrm rot="1759191">
            <a:off x="1818714" y="4109604"/>
            <a:ext cx="2030623" cy="2030623"/>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37" name="Círculo"/>
          <p:cNvSpPr/>
          <p:nvPr>
            <p:ph type="body" sz="quarter" idx="16"/>
          </p:nvPr>
        </p:nvSpPr>
        <p:spPr>
          <a:xfrm rot="1759191">
            <a:off x="1927486" y="4218377"/>
            <a:ext cx="1813078" cy="1813077"/>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38" name="Figura"/>
          <p:cNvSpPr/>
          <p:nvPr>
            <p:ph type="body" sz="quarter" idx="17"/>
          </p:nvPr>
        </p:nvSpPr>
        <p:spPr>
          <a:xfrm rot="825374">
            <a:off x="2056552" y="4351450"/>
            <a:ext cx="1550209" cy="1550210"/>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BFBFC2"/>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39" name="Círculo"/>
          <p:cNvSpPr/>
          <p:nvPr>
            <p:ph type="body" sz="quarter" idx="18"/>
          </p:nvPr>
        </p:nvSpPr>
        <p:spPr>
          <a:xfrm rot="825374">
            <a:off x="2166502" y="4461402"/>
            <a:ext cx="1330308" cy="1330307"/>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40" name="Figura"/>
          <p:cNvSpPr/>
          <p:nvPr>
            <p:ph type="body" sz="quarter" idx="19"/>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1" name="Figura"/>
          <p:cNvSpPr/>
          <p:nvPr>
            <p:ph type="body" sz="quarter" idx="20"/>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2" name="Rectángulo redondeado"/>
          <p:cNvSpPr/>
          <p:nvPr>
            <p:ph type="body" sz="quarter" idx="21"/>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43" name="Rectángulo redondeado"/>
          <p:cNvSpPr/>
          <p:nvPr>
            <p:ph type="body" sz="quarter" idx="22"/>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44" name="Figura"/>
          <p:cNvSpPr/>
          <p:nvPr>
            <p:ph type="body" sz="quarter" idx="23"/>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5" name="Rectángulo redondeado"/>
          <p:cNvSpPr/>
          <p:nvPr>
            <p:ph type="body" sz="quarter" idx="24"/>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46" name="Keynote theme"/>
          <p:cNvSpPr txBox="1"/>
          <p:nvPr>
            <p:ph type="body" sz="quarter" idx="25"/>
          </p:nvPr>
        </p:nvSpPr>
        <p:spPr>
          <a:xfrm>
            <a:off x="3381247" y="2535158"/>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347" name="Feugiat Nulla"/>
          <p:cNvSpPr txBox="1"/>
          <p:nvPr>
            <p:ph type="body" sz="quarter" idx="26"/>
          </p:nvPr>
        </p:nvSpPr>
        <p:spPr>
          <a:xfrm>
            <a:off x="3356210" y="1063711"/>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348" name="Figura"/>
          <p:cNvSpPr/>
          <p:nvPr>
            <p:ph type="body" sz="quarter" idx="27"/>
          </p:nvPr>
        </p:nvSpPr>
        <p:spPr>
          <a:xfrm rot="5121630">
            <a:off x="5154616" y="3842046"/>
            <a:ext cx="2565739" cy="2565739"/>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49" name="Círculo"/>
          <p:cNvSpPr/>
          <p:nvPr>
            <p:ph type="body" sz="quarter" idx="28"/>
          </p:nvPr>
        </p:nvSpPr>
        <p:spPr>
          <a:xfrm rot="123834">
            <a:off x="5262985" y="3950414"/>
            <a:ext cx="2349002" cy="2349002"/>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50" name="Figura"/>
          <p:cNvSpPr/>
          <p:nvPr>
            <p:ph type="body" sz="quarter" idx="29"/>
          </p:nvPr>
        </p:nvSpPr>
        <p:spPr>
          <a:xfrm rot="4259090">
            <a:off x="5403784" y="4091213"/>
            <a:ext cx="2067404" cy="2067403"/>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51" name="Círculo"/>
          <p:cNvSpPr/>
          <p:nvPr>
            <p:ph type="body" sz="quarter" idx="30"/>
          </p:nvPr>
        </p:nvSpPr>
        <p:spPr>
          <a:xfrm rot="1759191">
            <a:off x="5514527" y="4201956"/>
            <a:ext cx="1845918" cy="1845918"/>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52" name="Figura"/>
          <p:cNvSpPr/>
          <p:nvPr>
            <p:ph type="body" sz="quarter" idx="31"/>
          </p:nvPr>
        </p:nvSpPr>
        <p:spPr>
          <a:xfrm rot="10117896">
            <a:off x="5645930" y="4337440"/>
            <a:ext cx="1578288" cy="1578289"/>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BFBFC2"/>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53" name="Círculo"/>
          <p:cNvSpPr/>
          <p:nvPr>
            <p:ph type="body" sz="quarter" idx="32"/>
          </p:nvPr>
        </p:nvSpPr>
        <p:spPr>
          <a:xfrm rot="825374">
            <a:off x="5757872" y="4449383"/>
            <a:ext cx="1354404" cy="1354403"/>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54" name="Figura"/>
          <p:cNvSpPr/>
          <p:nvPr>
            <p:ph type="body" sz="quarter" idx="33"/>
          </p:nvPr>
        </p:nvSpPr>
        <p:spPr>
          <a:xfrm rot="13864139">
            <a:off x="8889442" y="3881175"/>
            <a:ext cx="2623861" cy="2623861"/>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55" name="Círculo"/>
          <p:cNvSpPr/>
          <p:nvPr>
            <p:ph type="body" sz="quarter" idx="34"/>
          </p:nvPr>
        </p:nvSpPr>
        <p:spPr>
          <a:xfrm rot="185308">
            <a:off x="9000266" y="3991998"/>
            <a:ext cx="2402215" cy="2402215"/>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56" name="Figura"/>
          <p:cNvSpPr/>
          <p:nvPr>
            <p:ph type="body" sz="quarter" idx="35"/>
          </p:nvPr>
        </p:nvSpPr>
        <p:spPr>
          <a:xfrm rot="15718680">
            <a:off x="9144255" y="4135987"/>
            <a:ext cx="2114237" cy="2114237"/>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57" name="Círculo"/>
          <p:cNvSpPr/>
          <p:nvPr>
            <p:ph type="body" sz="quarter" idx="36"/>
          </p:nvPr>
        </p:nvSpPr>
        <p:spPr>
          <a:xfrm rot="1820665">
            <a:off x="9257506" y="4249238"/>
            <a:ext cx="1887734" cy="1887734"/>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58" name="Figura"/>
          <p:cNvSpPr/>
          <p:nvPr>
            <p:ph type="body" sz="quarter" idx="37"/>
          </p:nvPr>
        </p:nvSpPr>
        <p:spPr>
          <a:xfrm rot="14440496">
            <a:off x="9391855" y="4387747"/>
            <a:ext cx="1614042" cy="1614042"/>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BFBFC2"/>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359" name="Círculo"/>
          <p:cNvSpPr/>
          <p:nvPr>
            <p:ph type="body" sz="quarter" idx="38"/>
          </p:nvPr>
        </p:nvSpPr>
        <p:spPr>
          <a:xfrm rot="886848">
            <a:off x="9506334" y="4502226"/>
            <a:ext cx="1385085" cy="1385085"/>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360" name="Ut wisi enim ad minim veniam, quis nostrud…"/>
          <p:cNvSpPr txBox="1"/>
          <p:nvPr>
            <p:ph type="body" sz="quarter" idx="39"/>
          </p:nvPr>
        </p:nvSpPr>
        <p:spPr>
          <a:xfrm>
            <a:off x="1284752" y="6906772"/>
            <a:ext cx="3052367" cy="16002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 in</a:t>
            </a:r>
          </a:p>
        </p:txBody>
      </p:sp>
      <p:sp>
        <p:nvSpPr>
          <p:cNvPr id="361" name="Ut wisi enim ad minim veniam, quis nostrud…"/>
          <p:cNvSpPr txBox="1"/>
          <p:nvPr/>
        </p:nvSpPr>
        <p:spPr>
          <a:xfrm>
            <a:off x="4976219" y="6906772"/>
            <a:ext cx="3052367"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a:t>
            </a:r>
            <a:endParaRPr>
              <a:latin typeface="Avenir Next Medium"/>
              <a:ea typeface="Avenir Next Medium"/>
              <a:cs typeface="Avenir Next Medium"/>
              <a:sym typeface="Avenir Next Medium"/>
            </a:endParaRPr>
          </a:p>
          <a:p>
            <a:pPr>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 in</a:t>
            </a:r>
          </a:p>
        </p:txBody>
      </p:sp>
      <p:sp>
        <p:nvSpPr>
          <p:cNvPr id="362" name="Ut wisi enim ad minim veniam, quis nostrud…"/>
          <p:cNvSpPr txBox="1"/>
          <p:nvPr>
            <p:ph type="body" sz="quarter" idx="40"/>
          </p:nvPr>
        </p:nvSpPr>
        <p:spPr>
          <a:xfrm>
            <a:off x="8667681" y="6906772"/>
            <a:ext cx="3052367" cy="16002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 in</a:t>
            </a:r>
          </a:p>
        </p:txBody>
      </p:sp>
      <p:sp>
        <p:nvSpPr>
          <p:cNvPr id="36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Photo - Left &amp; Text">
    <p:spTree>
      <p:nvGrpSpPr>
        <p:cNvPr id="1" name=""/>
        <p:cNvGrpSpPr/>
        <p:nvPr/>
      </p:nvGrpSpPr>
      <p:grpSpPr>
        <a:xfrm>
          <a:off x="0" y="0"/>
          <a:ext cx="0" cy="0"/>
          <a:chOff x="0" y="0"/>
          <a:chExt cx="0" cy="0"/>
        </a:xfrm>
      </p:grpSpPr>
      <p:sp>
        <p:nvSpPr>
          <p:cNvPr id="370"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1"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2"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73"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74"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5"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76" name="Imagen"/>
          <p:cNvSpPr/>
          <p:nvPr>
            <p:ph type="pic" idx="19"/>
          </p:nvPr>
        </p:nvSpPr>
        <p:spPr>
          <a:xfrm>
            <a:off x="-8467" y="-25400"/>
            <a:ext cx="7201959" cy="9804401"/>
          </a:xfrm>
          <a:prstGeom prst="rect">
            <a:avLst/>
          </a:prstGeom>
          <a:effectLst>
            <a:outerShdw sx="100000" sy="100000" kx="0" ky="0" algn="b" rotWithShape="0" blurRad="38100" dist="25400" dir="5400000">
              <a:srgbClr val="000000">
                <a:alpha val="50000"/>
              </a:srgbClr>
            </a:outerShdw>
          </a:effectLst>
        </p:spPr>
        <p:txBody>
          <a:bodyPr lIns="91439" tIns="45719" rIns="91439" bIns="45719" anchor="t">
            <a:noAutofit/>
          </a:bodyPr>
          <a:lstStyle/>
          <a:p>
            <a:pPr/>
          </a:p>
        </p:txBody>
      </p:sp>
      <p:sp>
        <p:nvSpPr>
          <p:cNvPr id="377" name="Ut wisi enim ad minim veniam, quis nostrud exerci tation…"/>
          <p:cNvSpPr txBox="1"/>
          <p:nvPr>
            <p:ph type="body" sz="quarter" idx="20"/>
          </p:nvPr>
        </p:nvSpPr>
        <p:spPr>
          <a:xfrm>
            <a:off x="7792030" y="2213109"/>
            <a:ext cx="4632500" cy="1651001"/>
          </a:xfrm>
          <a:prstGeom prst="rect">
            <a:avLst/>
          </a:prstGeom>
        </p:spPr>
        <p:txBody>
          <a:bodyPr>
            <a:spAutoFit/>
          </a:bodyPr>
          <a:lstStyle/>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 vulputate velit esse molestie</a:t>
            </a:r>
          </a:p>
        </p:txBody>
      </p:sp>
      <p:sp>
        <p:nvSpPr>
          <p:cNvPr id="378" name="Duis autem vel eum iriure dolor in hendrerit in vulputate velit esse molestie consequat, vel illum"/>
          <p:cNvSpPr txBox="1"/>
          <p:nvPr>
            <p:ph type="body" sz="quarter" idx="21"/>
          </p:nvPr>
        </p:nvSpPr>
        <p:spPr>
          <a:xfrm>
            <a:off x="7826651" y="4115903"/>
            <a:ext cx="4563258" cy="1981201"/>
          </a:xfrm>
          <a:prstGeom prst="rect">
            <a:avLst/>
          </a:prstGeom>
        </p:spPr>
        <p:txBody>
          <a:bodyPr>
            <a:spAutoFit/>
          </a:bodyPr>
          <a:lstStyle>
            <a:lvl1pPr marL="0" indent="0">
              <a:spcBef>
                <a:spcPts val="0"/>
              </a:spcBef>
              <a:buSzTx/>
              <a:buNone/>
              <a:defRPr sz="2700">
                <a:solidFill>
                  <a:srgbClr val="0B0C0D"/>
                </a:solidFill>
                <a:latin typeface="Avenir Next Ultra Light"/>
                <a:ea typeface="Avenir Next Ultra Light"/>
                <a:cs typeface="Avenir Next Ultra Light"/>
                <a:sym typeface="Avenir Next Ultra Light"/>
              </a:defRPr>
            </a:lvl1pPr>
          </a:lstStyle>
          <a:p>
            <a:pPr/>
            <a:r>
              <a:t>Duis autem vel eum iriure dolor in hendrerit in vulputate velit esse molestie consequat, vel illum</a:t>
            </a:r>
          </a:p>
        </p:txBody>
      </p:sp>
      <p:sp>
        <p:nvSpPr>
          <p:cNvPr id="379" name="Rectángulo"/>
          <p:cNvSpPr/>
          <p:nvPr>
            <p:ph type="body" sz="quarter" idx="22"/>
          </p:nvPr>
        </p:nvSpPr>
        <p:spPr>
          <a:xfrm>
            <a:off x="5034359" y="6982221"/>
            <a:ext cx="7202091" cy="2070366"/>
          </a:xfrm>
          <a:prstGeom prst="rect">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380" name="Duis autem vel eum iriure dolor in hendrerit in vulputate velit esse molestie consequat,"/>
          <p:cNvSpPr txBox="1"/>
          <p:nvPr>
            <p:ph type="body" sz="quarter" idx="23"/>
          </p:nvPr>
        </p:nvSpPr>
        <p:spPr>
          <a:xfrm>
            <a:off x="5500814" y="7381348"/>
            <a:ext cx="2567373" cy="1270001"/>
          </a:xfrm>
          <a:prstGeom prst="rect">
            <a:avLst/>
          </a:prstGeom>
        </p:spPr>
        <p:txBody>
          <a:bodyPr>
            <a:spAutoFit/>
          </a:bodyPr>
          <a:lstStyle>
            <a:lvl1pPr marL="0" indent="0">
              <a:spcBef>
                <a:spcPts val="0"/>
              </a:spcBef>
              <a:buSzTx/>
              <a:buNone/>
              <a:defRPr b="1" sz="1700">
                <a:solidFill>
                  <a:srgbClr val="FEFEFF"/>
                </a:solidFill>
                <a:latin typeface="Avenir Next"/>
                <a:ea typeface="Avenir Next"/>
                <a:cs typeface="Avenir Next"/>
                <a:sym typeface="Avenir Next"/>
              </a:defRPr>
            </a:lvl1pPr>
          </a:lstStyle>
          <a:p>
            <a:pPr/>
            <a:r>
              <a:t>Duis autem vel eum iriure dolor in hendrerit in vulputate velit esse molestie consequat,</a:t>
            </a:r>
          </a:p>
        </p:txBody>
      </p:sp>
      <p:sp>
        <p:nvSpPr>
          <p:cNvPr id="381" name="Ullamcorper suscipit lobortis nisl ut aliquip ex ea commodo consequat. Duis autem vel eum iriure dolor in hendrerit in"/>
          <p:cNvSpPr txBox="1"/>
          <p:nvPr>
            <p:ph type="body" sz="quarter" idx="24"/>
          </p:nvPr>
        </p:nvSpPr>
        <p:spPr>
          <a:xfrm>
            <a:off x="8430990" y="7383460"/>
            <a:ext cx="3339005" cy="1270001"/>
          </a:xfrm>
          <a:prstGeom prst="rect">
            <a:avLst/>
          </a:prstGeom>
        </p:spPr>
        <p:txBody>
          <a:bodyPr>
            <a:spAutoFit/>
          </a:bodyPr>
          <a:lstStyle>
            <a:lvl1pPr marL="0" indent="0">
              <a:spcBef>
                <a:spcPts val="0"/>
              </a:spcBef>
              <a:buSzTx/>
              <a:buNone/>
              <a:defRPr sz="1700">
                <a:solidFill>
                  <a:srgbClr val="FEFEFF"/>
                </a:solidFill>
                <a:latin typeface="Avenir Next"/>
                <a:ea typeface="Avenir Next"/>
                <a:cs typeface="Avenir Next"/>
                <a:sym typeface="Avenir Next"/>
              </a:defRPr>
            </a:lvl1pPr>
          </a:lstStyle>
          <a:p>
            <a:pPr/>
            <a:r>
              <a:t>Ullamcorper suscipit lobortis nisl ut aliquip ex ea commodo consequat. Duis autem vel eum iriure dolor in hendrerit in</a:t>
            </a:r>
          </a:p>
        </p:txBody>
      </p:sp>
      <p:sp>
        <p:nvSpPr>
          <p:cNvPr id="38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Work Steps">
    <p:spTree>
      <p:nvGrpSpPr>
        <p:cNvPr id="1" name=""/>
        <p:cNvGrpSpPr/>
        <p:nvPr/>
      </p:nvGrpSpPr>
      <p:grpSpPr>
        <a:xfrm>
          <a:off x="0" y="0"/>
          <a:ext cx="0" cy="0"/>
          <a:chOff x="0" y="0"/>
          <a:chExt cx="0" cy="0"/>
        </a:xfrm>
      </p:grpSpPr>
      <p:sp>
        <p:nvSpPr>
          <p:cNvPr id="389"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0"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1"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92"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93"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4"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95" name="Keynote theme"/>
          <p:cNvSpPr txBox="1"/>
          <p:nvPr>
            <p:ph type="body" sz="quarter" idx="19"/>
          </p:nvPr>
        </p:nvSpPr>
        <p:spPr>
          <a:xfrm>
            <a:off x="3381247" y="241662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396" name="Feugiat Nulla"/>
          <p:cNvSpPr txBox="1"/>
          <p:nvPr>
            <p:ph type="body" sz="quarter" idx="20"/>
          </p:nvPr>
        </p:nvSpPr>
        <p:spPr>
          <a:xfrm>
            <a:off x="3356210" y="945178"/>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397" name="Rectángulo redondeado"/>
          <p:cNvSpPr/>
          <p:nvPr>
            <p:ph type="body" sz="quarter" idx="21"/>
          </p:nvPr>
        </p:nvSpPr>
        <p:spPr>
          <a:xfrm>
            <a:off x="1588203" y="3509376"/>
            <a:ext cx="1598793" cy="1598792"/>
          </a:xfrm>
          <a:prstGeom prst="roundRect">
            <a:avLst>
              <a:gd name="adj" fmla="val 15000"/>
            </a:avLst>
          </a:prstGeom>
          <a:ln w="9525">
            <a:solidFill>
              <a:srgbClr val="FCAFC4"/>
            </a:solidFill>
          </a:ln>
        </p:spPr>
        <p:txBody>
          <a:bodyPr>
            <a:noAutofit/>
          </a:bodyPr>
          <a:lstStyle/>
          <a:p>
            <a:pPr marL="0" indent="0" algn="ctr">
              <a:spcBef>
                <a:spcPts val="0"/>
              </a:spcBef>
              <a:buSzTx/>
              <a:buNone/>
              <a:defRPr sz="2400">
                <a:solidFill>
                  <a:srgbClr val="FFFFFF"/>
                </a:solidFill>
              </a:defRPr>
            </a:pPr>
          </a:p>
        </p:txBody>
      </p:sp>
      <p:sp>
        <p:nvSpPr>
          <p:cNvPr id="398" name="1"/>
          <p:cNvSpPr txBox="1"/>
          <p:nvPr>
            <p:ph type="body" sz="quarter" idx="22"/>
          </p:nvPr>
        </p:nvSpPr>
        <p:spPr>
          <a:xfrm>
            <a:off x="2035301" y="3616622"/>
            <a:ext cx="704597" cy="1536701"/>
          </a:xfrm>
          <a:prstGeom prst="rect">
            <a:avLst/>
          </a:prstGeom>
        </p:spPr>
        <p:txBody>
          <a:bodyPr wrap="none">
            <a:spAutoFit/>
          </a:bodyPr>
          <a:lstStyle>
            <a:lvl1pPr marL="0" indent="0" algn="ctr">
              <a:spcBef>
                <a:spcPts val="0"/>
              </a:spcBef>
              <a:buSzTx/>
              <a:buNone/>
              <a:defRPr sz="8300">
                <a:solidFill>
                  <a:srgbClr val="FCAFC4"/>
                </a:solidFill>
                <a:latin typeface="Avenir Next Ultra Light"/>
                <a:ea typeface="Avenir Next Ultra Light"/>
                <a:cs typeface="Avenir Next Ultra Light"/>
                <a:sym typeface="Avenir Next Ultra Light"/>
              </a:defRPr>
            </a:lvl1pPr>
          </a:lstStyle>
          <a:p>
            <a:pPr/>
            <a:r>
              <a:t>1</a:t>
            </a:r>
          </a:p>
        </p:txBody>
      </p:sp>
      <p:sp>
        <p:nvSpPr>
          <p:cNvPr id="399" name="Rectángulo redondeado"/>
          <p:cNvSpPr/>
          <p:nvPr>
            <p:ph type="body" sz="quarter" idx="23"/>
          </p:nvPr>
        </p:nvSpPr>
        <p:spPr>
          <a:xfrm>
            <a:off x="4331404" y="3509376"/>
            <a:ext cx="1598793" cy="1598792"/>
          </a:xfrm>
          <a:prstGeom prst="roundRect">
            <a:avLst>
              <a:gd name="adj" fmla="val 15000"/>
            </a:avLst>
          </a:prstGeom>
          <a:ln w="9525">
            <a:solidFill>
              <a:srgbClr val="D4D5D7"/>
            </a:solidFill>
          </a:ln>
        </p:spPr>
        <p:txBody>
          <a:bodyPr>
            <a:noAutofit/>
          </a:bodyPr>
          <a:lstStyle/>
          <a:p>
            <a:pPr marL="0" indent="0" algn="ctr">
              <a:spcBef>
                <a:spcPts val="0"/>
              </a:spcBef>
              <a:buSzTx/>
              <a:buNone/>
              <a:defRPr sz="2400">
                <a:solidFill>
                  <a:srgbClr val="FFFFFF"/>
                </a:solidFill>
              </a:defRPr>
            </a:pPr>
          </a:p>
        </p:txBody>
      </p:sp>
      <p:sp>
        <p:nvSpPr>
          <p:cNvPr id="400" name="2"/>
          <p:cNvSpPr txBox="1"/>
          <p:nvPr>
            <p:ph type="body" sz="quarter" idx="24"/>
          </p:nvPr>
        </p:nvSpPr>
        <p:spPr>
          <a:xfrm>
            <a:off x="4778502" y="3616622"/>
            <a:ext cx="704597" cy="1536701"/>
          </a:xfrm>
          <a:prstGeom prst="rect">
            <a:avLst/>
          </a:prstGeom>
        </p:spPr>
        <p:txBody>
          <a:bodyPr wrap="none">
            <a:spAutoFit/>
          </a:bodyPr>
          <a:lstStyle>
            <a:lvl1pPr marL="0" indent="0" algn="ctr">
              <a:spcBef>
                <a:spcPts val="0"/>
              </a:spcBef>
              <a:buSzTx/>
              <a:buNone/>
              <a:defRPr sz="8300">
                <a:solidFill>
                  <a:srgbClr val="D3D3D6"/>
                </a:solidFill>
                <a:latin typeface="Avenir Next Ultra Light"/>
                <a:ea typeface="Avenir Next Ultra Light"/>
                <a:cs typeface="Avenir Next Ultra Light"/>
                <a:sym typeface="Avenir Next Ultra Light"/>
              </a:defRPr>
            </a:lvl1pPr>
          </a:lstStyle>
          <a:p>
            <a:pPr/>
            <a:r>
              <a:t>2</a:t>
            </a:r>
          </a:p>
        </p:txBody>
      </p:sp>
      <p:sp>
        <p:nvSpPr>
          <p:cNvPr id="401" name="Rectángulo redondeado"/>
          <p:cNvSpPr/>
          <p:nvPr>
            <p:ph type="body" sz="quarter" idx="25"/>
          </p:nvPr>
        </p:nvSpPr>
        <p:spPr>
          <a:xfrm>
            <a:off x="7074603" y="3509376"/>
            <a:ext cx="1598793" cy="1598792"/>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402" name="3"/>
          <p:cNvSpPr txBox="1"/>
          <p:nvPr>
            <p:ph type="body" sz="quarter" idx="26"/>
          </p:nvPr>
        </p:nvSpPr>
        <p:spPr>
          <a:xfrm>
            <a:off x="7521702" y="3565822"/>
            <a:ext cx="704597" cy="1536701"/>
          </a:xfrm>
          <a:prstGeom prst="rect">
            <a:avLst/>
          </a:prstGeom>
        </p:spPr>
        <p:txBody>
          <a:bodyPr>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3</a:t>
            </a:r>
          </a:p>
        </p:txBody>
      </p:sp>
      <p:sp>
        <p:nvSpPr>
          <p:cNvPr id="403" name="Rectángulo redondeado"/>
          <p:cNvSpPr/>
          <p:nvPr>
            <p:ph type="body" sz="quarter" idx="27"/>
          </p:nvPr>
        </p:nvSpPr>
        <p:spPr>
          <a:xfrm>
            <a:off x="9817803" y="3509376"/>
            <a:ext cx="1598793" cy="1598792"/>
          </a:xfrm>
          <a:prstGeom prst="roundRect">
            <a:avLst>
              <a:gd name="adj" fmla="val 15000"/>
            </a:avLst>
          </a:prstGeom>
          <a:ln w="9525">
            <a:solidFill>
              <a:srgbClr val="FCAFC4"/>
            </a:solidFill>
          </a:ln>
        </p:spPr>
        <p:txBody>
          <a:bodyPr>
            <a:noAutofit/>
          </a:bodyPr>
          <a:lstStyle/>
          <a:p>
            <a:pPr marL="0" indent="0" algn="ctr">
              <a:spcBef>
                <a:spcPts val="0"/>
              </a:spcBef>
              <a:buSzTx/>
              <a:buNone/>
              <a:defRPr sz="2400">
                <a:solidFill>
                  <a:srgbClr val="FA8B9E"/>
                </a:solidFill>
              </a:defRPr>
            </a:pPr>
          </a:p>
        </p:txBody>
      </p:sp>
      <p:sp>
        <p:nvSpPr>
          <p:cNvPr id="404" name="4"/>
          <p:cNvSpPr txBox="1"/>
          <p:nvPr>
            <p:ph type="body" sz="quarter" idx="28"/>
          </p:nvPr>
        </p:nvSpPr>
        <p:spPr>
          <a:xfrm>
            <a:off x="10264901" y="3565822"/>
            <a:ext cx="704597" cy="1536701"/>
          </a:xfrm>
          <a:prstGeom prst="rect">
            <a:avLst/>
          </a:prstGeom>
        </p:spPr>
        <p:txBody>
          <a:bodyPr>
            <a:spAutoFit/>
          </a:bodyPr>
          <a:lstStyle>
            <a:lvl1pPr marL="0" indent="0" algn="ctr">
              <a:spcBef>
                <a:spcPts val="0"/>
              </a:spcBef>
              <a:buSzTx/>
              <a:buNone/>
              <a:defRPr sz="8300">
                <a:solidFill>
                  <a:srgbClr val="EC75A4"/>
                </a:solidFill>
                <a:latin typeface="Avenir Next Ultra Light"/>
                <a:ea typeface="Avenir Next Ultra Light"/>
                <a:cs typeface="Avenir Next Ultra Light"/>
                <a:sym typeface="Avenir Next Ultra Light"/>
              </a:defRPr>
            </a:lvl1pPr>
          </a:lstStyle>
          <a:p>
            <a:pPr/>
            <a:r>
              <a:t>4</a:t>
            </a:r>
          </a:p>
        </p:txBody>
      </p:sp>
      <p:sp>
        <p:nvSpPr>
          <p:cNvPr id="405" name="Ut wisi enim ad minim veniam…"/>
          <p:cNvSpPr txBox="1"/>
          <p:nvPr>
            <p:ph type="body" sz="quarter" idx="29"/>
          </p:nvPr>
        </p:nvSpPr>
        <p:spPr>
          <a:xfrm>
            <a:off x="1359164" y="5457240"/>
            <a:ext cx="2056872" cy="18796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a:t>
            </a:r>
          </a:p>
        </p:txBody>
      </p:sp>
      <p:sp>
        <p:nvSpPr>
          <p:cNvPr id="406" name="Ut wisi enim ad minim veniam…"/>
          <p:cNvSpPr txBox="1"/>
          <p:nvPr>
            <p:ph type="body" sz="quarter" idx="30"/>
          </p:nvPr>
        </p:nvSpPr>
        <p:spPr>
          <a:xfrm>
            <a:off x="4102363" y="5457240"/>
            <a:ext cx="2056873" cy="18796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a:t>
            </a:r>
          </a:p>
        </p:txBody>
      </p:sp>
      <p:sp>
        <p:nvSpPr>
          <p:cNvPr id="407" name="Ut wisi enim ad minim veniam…"/>
          <p:cNvSpPr txBox="1"/>
          <p:nvPr>
            <p:ph type="body" sz="quarter" idx="31"/>
          </p:nvPr>
        </p:nvSpPr>
        <p:spPr>
          <a:xfrm>
            <a:off x="6845564" y="5457240"/>
            <a:ext cx="2056873" cy="18796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a:t>
            </a:r>
          </a:p>
        </p:txBody>
      </p:sp>
      <p:sp>
        <p:nvSpPr>
          <p:cNvPr id="408" name="Ut wisi enim ad minim veniam…"/>
          <p:cNvSpPr txBox="1"/>
          <p:nvPr>
            <p:ph type="body" sz="quarter" idx="32"/>
          </p:nvPr>
        </p:nvSpPr>
        <p:spPr>
          <a:xfrm>
            <a:off x="9588764" y="5457240"/>
            <a:ext cx="2056873" cy="18796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a:t>
            </a:r>
          </a:p>
        </p:txBody>
      </p:sp>
      <p:sp>
        <p:nvSpPr>
          <p:cNvPr id="409" name="Mirum est notare quam littera gothica, quam nunc putamus parum claram, anteposuerit litterarum formas humanitatis per seacula quarta decima et quinta decima."/>
          <p:cNvSpPr txBox="1"/>
          <p:nvPr>
            <p:ph type="body" sz="quarter" idx="33"/>
          </p:nvPr>
        </p:nvSpPr>
        <p:spPr>
          <a:xfrm>
            <a:off x="2388466" y="86021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410" name="&amp;"/>
          <p:cNvSpPr txBox="1"/>
          <p:nvPr>
            <p:ph type="body" sz="quarter" idx="34"/>
          </p:nvPr>
        </p:nvSpPr>
        <p:spPr>
          <a:xfrm>
            <a:off x="6284315" y="7929529"/>
            <a:ext cx="436170" cy="723901"/>
          </a:xfrm>
          <a:prstGeom prst="rect">
            <a:avLst/>
          </a:prstGeom>
        </p:spPr>
        <p:txBody>
          <a:bodyPr wrap="none">
            <a:spAutoFit/>
          </a:bodyPr>
          <a:lstStyle>
            <a:lvl1pPr marL="0" indent="0" algn="ctr">
              <a:spcBef>
                <a:spcPts val="0"/>
              </a:spcBef>
              <a:buSzTx/>
              <a:buNone/>
              <a:defRPr>
                <a:solidFill>
                  <a:srgbClr val="E7E7E8"/>
                </a:solidFill>
                <a:latin typeface="Avenir Next"/>
                <a:ea typeface="Avenir Next"/>
                <a:cs typeface="Avenir Next"/>
                <a:sym typeface="Avenir Next"/>
              </a:defRPr>
            </a:lvl1pPr>
          </a:lstStyle>
          <a:p>
            <a:pPr/>
            <a:r>
              <a:t>&amp;</a:t>
            </a:r>
          </a:p>
        </p:txBody>
      </p:sp>
      <p:sp>
        <p:nvSpPr>
          <p:cNvPr id="4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Social Icons Statistics">
    <p:spTree>
      <p:nvGrpSpPr>
        <p:cNvPr id="1" name=""/>
        <p:cNvGrpSpPr/>
        <p:nvPr/>
      </p:nvGrpSpPr>
      <p:grpSpPr>
        <a:xfrm>
          <a:off x="0" y="0"/>
          <a:ext cx="0" cy="0"/>
          <a:chOff x="0" y="0"/>
          <a:chExt cx="0" cy="0"/>
        </a:xfrm>
      </p:grpSpPr>
      <p:sp>
        <p:nvSpPr>
          <p:cNvPr id="418" name="Hendrerit Esse"/>
          <p:cNvSpPr txBox="1"/>
          <p:nvPr>
            <p:ph type="body" sz="quarter" idx="13"/>
          </p:nvPr>
        </p:nvSpPr>
        <p:spPr>
          <a:xfrm>
            <a:off x="3064751" y="1189015"/>
            <a:ext cx="687529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Hendrerit Esse</a:t>
            </a:r>
          </a:p>
        </p:txBody>
      </p:sp>
      <p:sp>
        <p:nvSpPr>
          <p:cNvPr id="419" name="Keynote theme"/>
          <p:cNvSpPr txBox="1"/>
          <p:nvPr>
            <p:ph type="body" sz="quarter" idx="14"/>
          </p:nvPr>
        </p:nvSpPr>
        <p:spPr>
          <a:xfrm>
            <a:off x="3381247" y="2598894"/>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420" name="Figura"/>
          <p:cNvSpPr/>
          <p:nvPr>
            <p:ph type="body" sz="quarter" idx="15"/>
          </p:nvPr>
        </p:nvSpPr>
        <p:spPr>
          <a:xfrm>
            <a:off x="6278537" y="4073806"/>
            <a:ext cx="447724" cy="955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FCAFC4"/>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1" name="Figura"/>
          <p:cNvSpPr/>
          <p:nvPr>
            <p:ph type="body" sz="quarter" idx="16"/>
          </p:nvPr>
        </p:nvSpPr>
        <p:spPr>
          <a:xfrm>
            <a:off x="3202960" y="4190092"/>
            <a:ext cx="1025610" cy="722589"/>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FCAFC4"/>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2" name="Rectángulo redondeado"/>
          <p:cNvSpPr/>
          <p:nvPr>
            <p:ph type="body" sz="quarter" idx="17"/>
          </p:nvPr>
        </p:nvSpPr>
        <p:spPr>
          <a:xfrm>
            <a:off x="5645403" y="3694389"/>
            <a:ext cx="1713993" cy="1713992"/>
          </a:xfrm>
          <a:prstGeom prst="roundRect">
            <a:avLst>
              <a:gd name="adj" fmla="val 15000"/>
            </a:avLst>
          </a:prstGeom>
          <a:ln w="9525">
            <a:solidFill>
              <a:srgbClr val="FCAFC4"/>
            </a:solidFill>
          </a:ln>
        </p:spPr>
        <p:txBody>
          <a:bodyPr>
            <a:noAutofit/>
          </a:bodyPr>
          <a:lstStyle/>
          <a:p>
            <a:pPr marL="0" indent="0" algn="ctr">
              <a:spcBef>
                <a:spcPts val="0"/>
              </a:spcBef>
              <a:buSzTx/>
              <a:buNone/>
              <a:defRPr sz="2400">
                <a:solidFill>
                  <a:srgbClr val="FFFFFF"/>
                </a:solidFill>
              </a:defRPr>
            </a:pPr>
          </a:p>
        </p:txBody>
      </p:sp>
      <p:sp>
        <p:nvSpPr>
          <p:cNvPr id="423" name="Rectángulo redondeado"/>
          <p:cNvSpPr/>
          <p:nvPr>
            <p:ph type="body" sz="quarter" idx="18"/>
          </p:nvPr>
        </p:nvSpPr>
        <p:spPr>
          <a:xfrm>
            <a:off x="2858769" y="3694389"/>
            <a:ext cx="1713992" cy="1713992"/>
          </a:xfrm>
          <a:prstGeom prst="roundRect">
            <a:avLst>
              <a:gd name="adj" fmla="val 15000"/>
            </a:avLst>
          </a:prstGeom>
          <a:ln w="9525">
            <a:solidFill>
              <a:srgbClr val="FCAFC4"/>
            </a:solidFill>
          </a:ln>
        </p:spPr>
        <p:txBody>
          <a:bodyPr>
            <a:noAutofit/>
          </a:bodyPr>
          <a:lstStyle/>
          <a:p>
            <a:pPr marL="0" indent="0" algn="ctr">
              <a:spcBef>
                <a:spcPts val="0"/>
              </a:spcBef>
              <a:buSzTx/>
              <a:buNone/>
              <a:defRPr sz="2400">
                <a:solidFill>
                  <a:srgbClr val="FFFFFF"/>
                </a:solidFill>
              </a:defRPr>
            </a:pPr>
          </a:p>
        </p:txBody>
      </p:sp>
      <p:sp>
        <p:nvSpPr>
          <p:cNvPr id="424" name="Figura"/>
          <p:cNvSpPr/>
          <p:nvPr>
            <p:ph type="body" sz="quarter" idx="19"/>
          </p:nvPr>
        </p:nvSpPr>
        <p:spPr>
          <a:xfrm>
            <a:off x="8776227" y="4038590"/>
            <a:ext cx="1025610" cy="1025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FCAFC4"/>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5" name="Rectángulo redondeado"/>
          <p:cNvSpPr/>
          <p:nvPr>
            <p:ph type="body" sz="quarter" idx="20"/>
          </p:nvPr>
        </p:nvSpPr>
        <p:spPr>
          <a:xfrm>
            <a:off x="8432038" y="3694389"/>
            <a:ext cx="1713992" cy="1713992"/>
          </a:xfrm>
          <a:prstGeom prst="roundRect">
            <a:avLst>
              <a:gd name="adj" fmla="val 15000"/>
            </a:avLst>
          </a:prstGeom>
          <a:ln w="9525">
            <a:solidFill>
              <a:srgbClr val="FCAFC4"/>
            </a:solidFill>
          </a:ln>
        </p:spPr>
        <p:txBody>
          <a:bodyPr>
            <a:noAutofit/>
          </a:bodyPr>
          <a:lstStyle/>
          <a:p>
            <a:pPr marL="0" indent="0" algn="ctr">
              <a:spcBef>
                <a:spcPts val="0"/>
              </a:spcBef>
              <a:buSzTx/>
              <a:buNone/>
              <a:defRPr sz="2400">
                <a:solidFill>
                  <a:srgbClr val="FFFFFF"/>
                </a:solidFill>
              </a:defRPr>
            </a:pPr>
          </a:p>
        </p:txBody>
      </p:sp>
      <p:sp>
        <p:nvSpPr>
          <p:cNvPr id="426" name="Rectángulo"/>
          <p:cNvSpPr/>
          <p:nvPr>
            <p:ph type="body" sz="quarter" idx="21"/>
          </p:nvPr>
        </p:nvSpPr>
        <p:spPr>
          <a:xfrm>
            <a:off x="2699070" y="5855669"/>
            <a:ext cx="2033390" cy="1025591"/>
          </a:xfrm>
          <a:prstGeom prst="rect">
            <a:avLst/>
          </a:prstGeom>
          <a:solidFill>
            <a:srgbClr val="E7E7E8"/>
          </a:solidFill>
        </p:spPr>
        <p:txBody>
          <a:bodyPr>
            <a:noAutofit/>
          </a:bodyPr>
          <a:lstStyle/>
          <a:p>
            <a:pPr marL="0" indent="0" algn="ctr">
              <a:spcBef>
                <a:spcPts val="0"/>
              </a:spcBef>
              <a:buSzTx/>
              <a:buNone/>
              <a:defRPr sz="2400">
                <a:solidFill>
                  <a:srgbClr val="FFFFFF"/>
                </a:solidFill>
              </a:defRPr>
            </a:pPr>
          </a:p>
        </p:txBody>
      </p:sp>
      <p:sp>
        <p:nvSpPr>
          <p:cNvPr id="427" name="32,900k"/>
          <p:cNvSpPr txBox="1"/>
          <p:nvPr>
            <p:ph type="body" sz="quarter" idx="22"/>
          </p:nvPr>
        </p:nvSpPr>
        <p:spPr>
          <a:xfrm>
            <a:off x="2912871" y="6038264"/>
            <a:ext cx="1605789" cy="660401"/>
          </a:xfrm>
          <a:prstGeom prst="rect">
            <a:avLst/>
          </a:prstGeom>
        </p:spPr>
        <p:txBody>
          <a:bodyPr wrap="none">
            <a:spAutoFit/>
          </a:bodyPr>
          <a:lstStyle>
            <a:lvl1pPr marL="0" indent="0" algn="ctr">
              <a:spcBef>
                <a:spcPts val="0"/>
              </a:spcBef>
              <a:buSzTx/>
              <a:buNone/>
              <a:defRPr sz="3200">
                <a:solidFill>
                  <a:srgbClr val="FEFEFF"/>
                </a:solidFill>
                <a:latin typeface="Avenir Next"/>
                <a:ea typeface="Avenir Next"/>
                <a:cs typeface="Avenir Next"/>
                <a:sym typeface="Avenir Next"/>
              </a:defRPr>
            </a:lvl1pPr>
          </a:lstStyle>
          <a:p>
            <a:pPr/>
            <a:r>
              <a:t>32,900k</a:t>
            </a:r>
          </a:p>
        </p:txBody>
      </p:sp>
      <p:sp>
        <p:nvSpPr>
          <p:cNvPr id="428" name="Rectángulo"/>
          <p:cNvSpPr/>
          <p:nvPr>
            <p:ph type="body" sz="quarter" idx="23"/>
          </p:nvPr>
        </p:nvSpPr>
        <p:spPr>
          <a:xfrm>
            <a:off x="5485705" y="5855669"/>
            <a:ext cx="2033390" cy="1025591"/>
          </a:xfrm>
          <a:prstGeom prst="rect">
            <a:avLst/>
          </a:prstGeom>
          <a:solidFill>
            <a:srgbClr val="E7E7E8"/>
          </a:solidFill>
        </p:spPr>
        <p:txBody>
          <a:bodyPr>
            <a:noAutofit/>
          </a:bodyPr>
          <a:lstStyle/>
          <a:p>
            <a:pPr marL="0" indent="0" algn="ctr">
              <a:spcBef>
                <a:spcPts val="0"/>
              </a:spcBef>
              <a:buSzTx/>
              <a:buNone/>
              <a:defRPr sz="2400">
                <a:solidFill>
                  <a:srgbClr val="FFFFFF"/>
                </a:solidFill>
              </a:defRPr>
            </a:pPr>
          </a:p>
        </p:txBody>
      </p:sp>
      <p:sp>
        <p:nvSpPr>
          <p:cNvPr id="429" name="78,400k"/>
          <p:cNvSpPr txBox="1"/>
          <p:nvPr>
            <p:ph type="body" sz="quarter" idx="24"/>
          </p:nvPr>
        </p:nvSpPr>
        <p:spPr>
          <a:xfrm>
            <a:off x="5699505" y="6038264"/>
            <a:ext cx="1605789" cy="660401"/>
          </a:xfrm>
          <a:prstGeom prst="rect">
            <a:avLst/>
          </a:prstGeom>
        </p:spPr>
        <p:txBody>
          <a:bodyPr wrap="none">
            <a:spAutoFit/>
          </a:bodyPr>
          <a:lstStyle>
            <a:lvl1pPr marL="0" indent="0" algn="ctr">
              <a:spcBef>
                <a:spcPts val="0"/>
              </a:spcBef>
              <a:buSzTx/>
              <a:buNone/>
              <a:defRPr sz="3200">
                <a:solidFill>
                  <a:srgbClr val="FEFEFF"/>
                </a:solidFill>
                <a:latin typeface="Avenir Next"/>
                <a:ea typeface="Avenir Next"/>
                <a:cs typeface="Avenir Next"/>
                <a:sym typeface="Avenir Next"/>
              </a:defRPr>
            </a:lvl1pPr>
          </a:lstStyle>
          <a:p>
            <a:pPr/>
            <a:r>
              <a:t>78,400k</a:t>
            </a:r>
          </a:p>
        </p:txBody>
      </p:sp>
      <p:sp>
        <p:nvSpPr>
          <p:cNvPr id="430" name="Rectángulo"/>
          <p:cNvSpPr/>
          <p:nvPr>
            <p:ph type="body" sz="quarter" idx="25"/>
          </p:nvPr>
        </p:nvSpPr>
        <p:spPr>
          <a:xfrm>
            <a:off x="8272340" y="5855669"/>
            <a:ext cx="2033390" cy="1025591"/>
          </a:xfrm>
          <a:prstGeom prst="rect">
            <a:avLst/>
          </a:prstGeom>
          <a:solidFill>
            <a:srgbClr val="E7E7E8"/>
          </a:solidFill>
        </p:spPr>
        <p:txBody>
          <a:bodyPr>
            <a:noAutofit/>
          </a:bodyPr>
          <a:lstStyle/>
          <a:p>
            <a:pPr marL="0" indent="0" algn="ctr">
              <a:spcBef>
                <a:spcPts val="0"/>
              </a:spcBef>
              <a:buSzTx/>
              <a:buNone/>
              <a:defRPr sz="2400">
                <a:solidFill>
                  <a:srgbClr val="FFFFFF"/>
                </a:solidFill>
              </a:defRPr>
            </a:pPr>
          </a:p>
        </p:txBody>
      </p:sp>
      <p:sp>
        <p:nvSpPr>
          <p:cNvPr id="431" name="30,280k"/>
          <p:cNvSpPr txBox="1"/>
          <p:nvPr>
            <p:ph type="body" sz="quarter" idx="26"/>
          </p:nvPr>
        </p:nvSpPr>
        <p:spPr>
          <a:xfrm>
            <a:off x="8486140" y="6038264"/>
            <a:ext cx="1605789" cy="660401"/>
          </a:xfrm>
          <a:prstGeom prst="rect">
            <a:avLst/>
          </a:prstGeom>
        </p:spPr>
        <p:txBody>
          <a:bodyPr wrap="none">
            <a:spAutoFit/>
          </a:bodyPr>
          <a:lstStyle>
            <a:lvl1pPr marL="0" indent="0" algn="ctr">
              <a:spcBef>
                <a:spcPts val="0"/>
              </a:spcBef>
              <a:buSzTx/>
              <a:buNone/>
              <a:defRPr sz="3200">
                <a:solidFill>
                  <a:srgbClr val="FEFEFF"/>
                </a:solidFill>
                <a:latin typeface="Avenir Next"/>
                <a:ea typeface="Avenir Next"/>
                <a:cs typeface="Avenir Next"/>
                <a:sym typeface="Avenir Next"/>
              </a:defRPr>
            </a:lvl1pPr>
          </a:lstStyle>
          <a:p>
            <a:pPr/>
            <a:r>
              <a:t>30,280k</a:t>
            </a:r>
          </a:p>
        </p:txBody>
      </p:sp>
      <p:sp>
        <p:nvSpPr>
          <p:cNvPr id="432" name="Ullamcorper suscipit lobortis nisl ut aliquip ex ea commodo consequat. Hendrerit"/>
          <p:cNvSpPr txBox="1"/>
          <p:nvPr>
            <p:ph type="body" sz="quarter" idx="27"/>
          </p:nvPr>
        </p:nvSpPr>
        <p:spPr>
          <a:xfrm>
            <a:off x="2649883" y="7091384"/>
            <a:ext cx="2131765" cy="1219201"/>
          </a:xfrm>
          <a:prstGeom prst="rect">
            <a:avLst/>
          </a:prstGeom>
        </p:spPr>
        <p:txBody>
          <a:bodyPr>
            <a:spAutoFit/>
          </a:bodyPr>
          <a:lstStyle>
            <a:lvl1pPr marL="0" indent="0" algn="ctr">
              <a:spcBef>
                <a:spcPts val="0"/>
              </a:spcBef>
              <a:buSzTx/>
              <a:buNone/>
              <a:defRPr sz="1600">
                <a:solidFill>
                  <a:srgbClr val="50565A"/>
                </a:solidFill>
                <a:latin typeface="Avenir Next Medium"/>
                <a:ea typeface="Avenir Next Medium"/>
                <a:cs typeface="Avenir Next Medium"/>
                <a:sym typeface="Avenir Next Medium"/>
              </a:defRPr>
            </a:lvl1pPr>
          </a:lstStyle>
          <a:p>
            <a:pPr>
              <a:defRPr sz="1900"/>
            </a:pPr>
            <a:r>
              <a:rPr sz="1600"/>
              <a:t>Ullamcorper suscipit lobortis nisl ut aliquip ex ea commodo consequat. Hendrerit</a:t>
            </a:r>
          </a:p>
        </p:txBody>
      </p:sp>
      <p:sp>
        <p:nvSpPr>
          <p:cNvPr id="433" name="Ullamcorper suscipit lobortis nisl ut aliquip ex ea commodo consequat. Hendrerit"/>
          <p:cNvSpPr txBox="1"/>
          <p:nvPr>
            <p:ph type="body" sz="quarter" idx="28"/>
          </p:nvPr>
        </p:nvSpPr>
        <p:spPr>
          <a:xfrm>
            <a:off x="5436517" y="7091384"/>
            <a:ext cx="2131766" cy="1219201"/>
          </a:xfrm>
          <a:prstGeom prst="rect">
            <a:avLst/>
          </a:prstGeom>
        </p:spPr>
        <p:txBody>
          <a:bodyPr>
            <a:spAutoFit/>
          </a:bodyPr>
          <a:lstStyle>
            <a:lvl1pPr marL="0" indent="0" algn="ctr">
              <a:spcBef>
                <a:spcPts val="0"/>
              </a:spcBef>
              <a:buSzTx/>
              <a:buNone/>
              <a:defRPr sz="1600">
                <a:solidFill>
                  <a:srgbClr val="50565A"/>
                </a:solidFill>
                <a:latin typeface="Avenir Next Medium"/>
                <a:ea typeface="Avenir Next Medium"/>
                <a:cs typeface="Avenir Next Medium"/>
                <a:sym typeface="Avenir Next Medium"/>
              </a:defRPr>
            </a:lvl1pPr>
          </a:lstStyle>
          <a:p>
            <a:pPr>
              <a:defRPr sz="1900"/>
            </a:pPr>
            <a:r>
              <a:rPr sz="1600"/>
              <a:t>Ullamcorper suscipit lobortis nisl ut aliquip ex ea commodo consequat. Hendrerit</a:t>
            </a:r>
          </a:p>
        </p:txBody>
      </p:sp>
      <p:sp>
        <p:nvSpPr>
          <p:cNvPr id="434" name="Ullamcorper suscipit lobortis nisl ut aliquip ex ea commodo consequat. Hendrerit"/>
          <p:cNvSpPr txBox="1"/>
          <p:nvPr>
            <p:ph type="body" sz="quarter" idx="29"/>
          </p:nvPr>
        </p:nvSpPr>
        <p:spPr>
          <a:xfrm>
            <a:off x="8223152" y="7091384"/>
            <a:ext cx="2131765" cy="1219201"/>
          </a:xfrm>
          <a:prstGeom prst="rect">
            <a:avLst/>
          </a:prstGeom>
        </p:spPr>
        <p:txBody>
          <a:bodyPr>
            <a:spAutoFit/>
          </a:bodyPr>
          <a:lstStyle>
            <a:lvl1pPr marL="0" indent="0" algn="ctr">
              <a:spcBef>
                <a:spcPts val="0"/>
              </a:spcBef>
              <a:buSzTx/>
              <a:buNone/>
              <a:defRPr sz="1600">
                <a:solidFill>
                  <a:srgbClr val="50565A"/>
                </a:solidFill>
                <a:latin typeface="Avenir Next Medium"/>
                <a:ea typeface="Avenir Next Medium"/>
                <a:cs typeface="Avenir Next Medium"/>
                <a:sym typeface="Avenir Next Medium"/>
              </a:defRPr>
            </a:lvl1pPr>
          </a:lstStyle>
          <a:p>
            <a:pPr>
              <a:defRPr sz="1900"/>
            </a:pPr>
            <a:r>
              <a:rPr sz="1600"/>
              <a:t>Ullamcorper suscipit lobortis nisl ut aliquip ex ea commodo consequat. Hendrerit</a:t>
            </a:r>
          </a:p>
        </p:txBody>
      </p:sp>
      <p:sp>
        <p:nvSpPr>
          <p:cNvPr id="435" name="Figura"/>
          <p:cNvSpPr/>
          <p:nvPr>
            <p:ph type="body" sz="quarter" idx="30"/>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6" name="Figura"/>
          <p:cNvSpPr/>
          <p:nvPr>
            <p:ph type="body" sz="quarter" idx="31"/>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7" name="Rectángulo redondeado"/>
          <p:cNvSpPr/>
          <p:nvPr>
            <p:ph type="body" sz="quarter" idx="32"/>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38" name="Rectángulo redondeado"/>
          <p:cNvSpPr/>
          <p:nvPr>
            <p:ph type="body" sz="quarter" idx="33"/>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39" name="Figura"/>
          <p:cNvSpPr/>
          <p:nvPr>
            <p:ph type="body" sz="quarter" idx="34"/>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40" name="Rectángulo redondeado"/>
          <p:cNvSpPr/>
          <p:nvPr>
            <p:ph type="body" sz="quarter" idx="35"/>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4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Photo - Large &amp; Text">
    <p:spTree>
      <p:nvGrpSpPr>
        <p:cNvPr id="1" name=""/>
        <p:cNvGrpSpPr/>
        <p:nvPr/>
      </p:nvGrpSpPr>
      <p:grpSpPr>
        <a:xfrm>
          <a:off x="0" y="0"/>
          <a:ext cx="0" cy="0"/>
          <a:chOff x="0" y="0"/>
          <a:chExt cx="0" cy="0"/>
        </a:xfrm>
      </p:grpSpPr>
      <p:sp>
        <p:nvSpPr>
          <p:cNvPr id="448" name="hiker-1149877_1280.jpg"/>
          <p:cNvSpPr/>
          <p:nvPr>
            <p:ph type="pic" idx="13"/>
          </p:nvPr>
        </p:nvSpPr>
        <p:spPr>
          <a:xfrm>
            <a:off x="-25401" y="-8533"/>
            <a:ext cx="13055603" cy="7503319"/>
          </a:xfrm>
          <a:prstGeom prst="rect">
            <a:avLst/>
          </a:prstGeom>
        </p:spPr>
        <p:txBody>
          <a:bodyPr lIns="91439" tIns="45719" rIns="91439" bIns="45719" anchor="t">
            <a:noAutofit/>
          </a:bodyPr>
          <a:lstStyle/>
          <a:p>
            <a:pPr/>
          </a:p>
        </p:txBody>
      </p:sp>
      <p:sp>
        <p:nvSpPr>
          <p:cNvPr id="449" name="Rectángulo"/>
          <p:cNvSpPr/>
          <p:nvPr>
            <p:ph type="body" sz="half" idx="14"/>
          </p:nvPr>
        </p:nvSpPr>
        <p:spPr>
          <a:xfrm>
            <a:off x="-12701" y="1769084"/>
            <a:ext cx="13030201" cy="1975446"/>
          </a:xfrm>
          <a:prstGeom prst="rect">
            <a:avLst/>
          </a:prstGeom>
          <a:solidFill>
            <a:srgbClr val="FCAFC4">
              <a:alpha val="37000"/>
            </a:srgbClr>
          </a:solidFill>
        </p:spPr>
        <p:txBody>
          <a:bodyPr>
            <a:noAutofit/>
          </a:bodyPr>
          <a:lstStyle/>
          <a:p>
            <a:pPr marL="0" indent="0" algn="ctr">
              <a:spcBef>
                <a:spcPts val="0"/>
              </a:spcBef>
              <a:buSzTx/>
              <a:buNone/>
              <a:defRPr sz="2400">
                <a:solidFill>
                  <a:srgbClr val="FFFFFF"/>
                </a:solidFill>
              </a:defRPr>
            </a:pPr>
          </a:p>
        </p:txBody>
      </p:sp>
      <p:sp>
        <p:nvSpPr>
          <p:cNvPr id="450" name="Rectángulo"/>
          <p:cNvSpPr/>
          <p:nvPr>
            <p:ph type="body" sz="half" idx="15"/>
          </p:nvPr>
        </p:nvSpPr>
        <p:spPr>
          <a:xfrm>
            <a:off x="0" y="3740064"/>
            <a:ext cx="13004801" cy="1977105"/>
          </a:xfrm>
          <a:prstGeom prst="rect">
            <a:avLst/>
          </a:prstGeom>
          <a:solidFill>
            <a:srgbClr val="678192">
              <a:alpha val="48000"/>
            </a:srgbClr>
          </a:solidFill>
        </p:spPr>
        <p:txBody>
          <a:bodyPr>
            <a:noAutofit/>
          </a:bodyPr>
          <a:lstStyle/>
          <a:p>
            <a:pPr marL="0" indent="0" algn="ctr">
              <a:spcBef>
                <a:spcPts val="0"/>
              </a:spcBef>
              <a:buSzTx/>
              <a:buNone/>
              <a:defRPr sz="2400">
                <a:solidFill>
                  <a:srgbClr val="FFFFFF"/>
                </a:solidFill>
              </a:defRPr>
            </a:pPr>
          </a:p>
        </p:txBody>
      </p:sp>
      <p:sp>
        <p:nvSpPr>
          <p:cNvPr id="451" name="Ut wisi enim ad minim veniam, quis nostrud exerci tation…"/>
          <p:cNvSpPr txBox="1"/>
          <p:nvPr>
            <p:ph type="body" sz="quarter" idx="16"/>
          </p:nvPr>
        </p:nvSpPr>
        <p:spPr>
          <a:xfrm>
            <a:off x="1473212" y="3966616"/>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452" name="Ut wisi enim ad minim veniam, quis nostrud exerci tation…"/>
          <p:cNvSpPr txBox="1"/>
          <p:nvPr>
            <p:ph type="body" sz="quarter" idx="17"/>
          </p:nvPr>
        </p:nvSpPr>
        <p:spPr>
          <a:xfrm>
            <a:off x="6722545" y="3966616"/>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453" name="Hendrerit Esse"/>
          <p:cNvSpPr txBox="1"/>
          <p:nvPr>
            <p:ph type="body" sz="quarter" idx="18"/>
          </p:nvPr>
        </p:nvSpPr>
        <p:spPr>
          <a:xfrm>
            <a:off x="3064751" y="1988457"/>
            <a:ext cx="6875298" cy="1536701"/>
          </a:xfrm>
          <a:prstGeom prst="rect">
            <a:avLst/>
          </a:prstGeom>
        </p:spPr>
        <p:txBody>
          <a:bodyPr wrap="none">
            <a:spAutoFit/>
          </a:bodyPr>
          <a:lstStyle>
            <a:lvl1pPr marL="0" indent="0" algn="ctr">
              <a:spcBef>
                <a:spcPts val="0"/>
              </a:spcBef>
              <a:buSzTx/>
              <a:buNone/>
              <a:defRPr sz="8300">
                <a:solidFill>
                  <a:srgbClr val="FEFEFF"/>
                </a:solidFill>
                <a:latin typeface="Avenir Next Ultra Light"/>
                <a:ea typeface="Avenir Next Ultra Light"/>
                <a:cs typeface="Avenir Next Ultra Light"/>
                <a:sym typeface="Avenir Next Ultra Light"/>
              </a:defRPr>
            </a:lvl1pPr>
          </a:lstStyle>
          <a:p>
            <a:pPr/>
            <a:r>
              <a:t>Hendrerit Esse</a:t>
            </a:r>
          </a:p>
        </p:txBody>
      </p:sp>
      <p:sp>
        <p:nvSpPr>
          <p:cNvPr id="454" name="Figura"/>
          <p:cNvSpPr/>
          <p:nvPr>
            <p:ph type="body" sz="quarter" idx="19"/>
          </p:nvPr>
        </p:nvSpPr>
        <p:spPr>
          <a:xfrm>
            <a:off x="6429493" y="8079190"/>
            <a:ext cx="145813" cy="311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55" name="Figura"/>
          <p:cNvSpPr/>
          <p:nvPr>
            <p:ph type="body" sz="quarter" idx="20"/>
          </p:nvPr>
        </p:nvSpPr>
        <p:spPr>
          <a:xfrm>
            <a:off x="5541499" y="8117061"/>
            <a:ext cx="334016"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56" name="Rectángulo redondeado"/>
          <p:cNvSpPr/>
          <p:nvPr>
            <p:ph type="body" sz="quarter" idx="21"/>
          </p:nvPr>
        </p:nvSpPr>
        <p:spPr>
          <a:xfrm>
            <a:off x="6223297" y="7955623"/>
            <a:ext cx="558205"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57" name="Rectángulo redondeado"/>
          <p:cNvSpPr/>
          <p:nvPr>
            <p:ph type="body" sz="quarter" idx="22"/>
          </p:nvPr>
        </p:nvSpPr>
        <p:spPr>
          <a:xfrm>
            <a:off x="5429404" y="7955623"/>
            <a:ext cx="558206"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58" name="Figura"/>
          <p:cNvSpPr/>
          <p:nvPr>
            <p:ph type="body" sz="quarter" idx="23"/>
          </p:nvPr>
        </p:nvSpPr>
        <p:spPr>
          <a:xfrm>
            <a:off x="7129284" y="8067721"/>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59" name="Rectángulo redondeado"/>
          <p:cNvSpPr/>
          <p:nvPr>
            <p:ph type="body" sz="quarter" idx="24"/>
          </p:nvPr>
        </p:nvSpPr>
        <p:spPr>
          <a:xfrm>
            <a:off x="7017190" y="7955623"/>
            <a:ext cx="558205"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60" name="Mirum est notare quam littera gothica, quam nunc putamus parum claram, anteposuerit litterarum formas humanitatis per seacula quarta decima et quinta decima."/>
          <p:cNvSpPr txBox="1"/>
          <p:nvPr>
            <p:ph type="body" sz="quarter" idx="25"/>
          </p:nvPr>
        </p:nvSpPr>
        <p:spPr>
          <a:xfrm>
            <a:off x="2388466" y="86529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46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25" name="Rectángulo"/>
          <p:cNvSpPr/>
          <p:nvPr>
            <p:ph type="body" sz="quarter" idx="13"/>
          </p:nvPr>
        </p:nvSpPr>
        <p:spPr>
          <a:xfrm>
            <a:off x="-1" y="7852667"/>
            <a:ext cx="13004801" cy="1473201"/>
          </a:xfrm>
          <a:prstGeom prst="rect">
            <a:avLst/>
          </a:prstGeom>
          <a:solidFill>
            <a:srgbClr val="678192">
              <a:alpha val="7000"/>
            </a:srgbClr>
          </a:solidFill>
        </p:spPr>
        <p:txBody>
          <a:bodyPr>
            <a:noAutofit/>
          </a:bodyPr>
          <a:lstStyle/>
          <a:p>
            <a:pPr marL="0" indent="0" algn="ctr">
              <a:spcBef>
                <a:spcPts val="0"/>
              </a:spcBef>
              <a:buSzTx/>
              <a:buNone/>
              <a:defRPr sz="2400">
                <a:solidFill>
                  <a:srgbClr val="FFFFFF"/>
                </a:solidFill>
              </a:defRPr>
            </a:pPr>
          </a:p>
        </p:txBody>
      </p:sp>
      <p:sp>
        <p:nvSpPr>
          <p:cNvPr id="26" name="Ut wisi enim ad minim veniam, quis nostrud exerci tation ullamcorper suscipit lobortis nisl ut aliquip ex ea commodo consequat. Duis autem vel eum iriure dolor in hendrerit in vulputate velit esse molestie consequat, vel illum dolore eu feugiat nulla"/>
          <p:cNvSpPr txBox="1"/>
          <p:nvPr>
            <p:ph type="body" sz="quarter" idx="14"/>
          </p:nvPr>
        </p:nvSpPr>
        <p:spPr>
          <a:xfrm>
            <a:off x="2272253" y="4754542"/>
            <a:ext cx="8460294" cy="1473201"/>
          </a:xfrm>
          <a:prstGeom prst="rect">
            <a:avLst/>
          </a:prstGeom>
        </p:spPr>
        <p:txBody>
          <a:bodyPr>
            <a:spAutoFit/>
          </a:bodyPr>
          <a:lstStyle>
            <a:lvl1pPr marL="0" indent="0" algn="ctr">
              <a:spcBef>
                <a:spcPts val="0"/>
              </a:spcBef>
              <a:buSzTx/>
              <a:buNone/>
              <a:defRPr sz="2000">
                <a:solidFill>
                  <a:srgbClr val="50565A"/>
                </a:solidFill>
                <a:latin typeface="Avenir Next"/>
                <a:ea typeface="Avenir Next"/>
                <a:cs typeface="Avenir Next"/>
                <a:sym typeface="Avenir Next"/>
              </a:defRPr>
            </a:lvl1pPr>
          </a:lstStyle>
          <a:p>
            <a:pPr/>
            <a:r>
              <a:t>Ut wisi enim ad minim veniam, quis nostrud exerci tation ullamcorper suscipit lobortis nisl ut aliquip ex ea commodo consequat. Duis autem vel eum iriure dolor in hendrerit in vulputate velit esse molestie consequat, vel illum dolore eu feugiat nulla</a:t>
            </a:r>
          </a:p>
        </p:txBody>
      </p:sp>
      <p:sp>
        <p:nvSpPr>
          <p:cNvPr id="27" name="Figura"/>
          <p:cNvSpPr/>
          <p:nvPr>
            <p:ph type="body" sz="quarter" idx="15"/>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 name="Figura"/>
          <p:cNvSpPr/>
          <p:nvPr>
            <p:ph type="body" sz="quarter" idx="16"/>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9" name="Rectángulo redondeado"/>
          <p:cNvSpPr/>
          <p:nvPr>
            <p:ph type="body" sz="quarter" idx="17"/>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0" name="Rectángulo redondeado"/>
          <p:cNvSpPr/>
          <p:nvPr>
            <p:ph type="body" sz="quarter" idx="18"/>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1" name="Figura"/>
          <p:cNvSpPr/>
          <p:nvPr>
            <p:ph type="body" sz="quarter" idx="19"/>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2" name="Rectángulo redondeado"/>
          <p:cNvSpPr/>
          <p:nvPr>
            <p:ph type="body" sz="quarter" idx="20"/>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33" name="Keynote theme"/>
          <p:cNvSpPr txBox="1"/>
          <p:nvPr>
            <p:ph type="body" sz="quarter" idx="21"/>
          </p:nvPr>
        </p:nvSpPr>
        <p:spPr>
          <a:xfrm>
            <a:off x="3381247" y="369799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34" name="Feugiat Nulla"/>
          <p:cNvSpPr txBox="1"/>
          <p:nvPr>
            <p:ph type="body" sz="quarter" idx="22"/>
          </p:nvPr>
        </p:nvSpPr>
        <p:spPr>
          <a:xfrm>
            <a:off x="3356210" y="2226548"/>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35" name="Mirum est notare quam littera gothica, quam nunc putamus parum claram, anteposuerit litterarum formas humanitatis per seacula quarta decima et quinta decima."/>
          <p:cNvSpPr txBox="1"/>
          <p:nvPr>
            <p:ph type="body" sz="quarter" idx="23"/>
          </p:nvPr>
        </p:nvSpPr>
        <p:spPr>
          <a:xfrm>
            <a:off x="2388466" y="86021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36" name="&amp;"/>
          <p:cNvSpPr txBox="1"/>
          <p:nvPr>
            <p:ph type="body" sz="quarter" idx="24"/>
          </p:nvPr>
        </p:nvSpPr>
        <p:spPr>
          <a:xfrm>
            <a:off x="6284315" y="7929529"/>
            <a:ext cx="436170" cy="723901"/>
          </a:xfrm>
          <a:prstGeom prst="rect">
            <a:avLst/>
          </a:prstGeom>
        </p:spPr>
        <p:txBody>
          <a:bodyPr wrap="none">
            <a:spAutoFit/>
          </a:bodyPr>
          <a:lstStyle>
            <a:lvl1pPr marL="0" indent="0" algn="ctr">
              <a:spcBef>
                <a:spcPts val="0"/>
              </a:spcBef>
              <a:buSzTx/>
              <a:buNone/>
              <a:defRPr>
                <a:solidFill>
                  <a:srgbClr val="E7E7E8"/>
                </a:solidFill>
                <a:latin typeface="Avenir Next"/>
                <a:ea typeface="Avenir Next"/>
                <a:cs typeface="Avenir Next"/>
                <a:sym typeface="Avenir Next"/>
              </a:defRPr>
            </a:lvl1pPr>
          </a:lstStyle>
          <a:p>
            <a:pPr/>
            <a:r>
              <a:t>&amp;</a:t>
            </a:r>
          </a:p>
        </p:txBody>
      </p:sp>
      <p:sp>
        <p:nvSpPr>
          <p:cNvPr id="37" name="Número de diapositiva"/>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Social Networks">
    <p:spTree>
      <p:nvGrpSpPr>
        <p:cNvPr id="1" name=""/>
        <p:cNvGrpSpPr/>
        <p:nvPr/>
      </p:nvGrpSpPr>
      <p:grpSpPr>
        <a:xfrm>
          <a:off x="0" y="0"/>
          <a:ext cx="0" cy="0"/>
          <a:chOff x="0" y="0"/>
          <a:chExt cx="0" cy="0"/>
        </a:xfrm>
      </p:grpSpPr>
      <p:sp>
        <p:nvSpPr>
          <p:cNvPr id="468"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69"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0"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71"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72"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3"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474" name="Keynote theme"/>
          <p:cNvSpPr txBox="1"/>
          <p:nvPr>
            <p:ph type="body" sz="quarter" idx="19"/>
          </p:nvPr>
        </p:nvSpPr>
        <p:spPr>
          <a:xfrm>
            <a:off x="3381247" y="226422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475" name="Feugiat Nulla"/>
          <p:cNvSpPr txBox="1"/>
          <p:nvPr>
            <p:ph type="body" sz="quarter" idx="20"/>
          </p:nvPr>
        </p:nvSpPr>
        <p:spPr>
          <a:xfrm>
            <a:off x="3356210" y="792778"/>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476" name="Círculo"/>
          <p:cNvSpPr/>
          <p:nvPr>
            <p:ph type="body" sz="quarter" idx="21"/>
          </p:nvPr>
        </p:nvSpPr>
        <p:spPr>
          <a:xfrm>
            <a:off x="11462715" y="5763432"/>
            <a:ext cx="665136" cy="665136"/>
          </a:xfrm>
          <a:prstGeom prst="ellipse">
            <a:avLst/>
          </a:pr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77" name="Círculo"/>
          <p:cNvSpPr/>
          <p:nvPr>
            <p:ph type="body" sz="quarter" idx="22"/>
          </p:nvPr>
        </p:nvSpPr>
        <p:spPr>
          <a:xfrm>
            <a:off x="876949" y="5763432"/>
            <a:ext cx="665137" cy="665136"/>
          </a:xfrm>
          <a:prstGeom prst="ellipse">
            <a:avLst/>
          </a:pr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78" name="Línea"/>
          <p:cNvSpPr/>
          <p:nvPr>
            <p:ph type="body" sz="quarter" idx="23"/>
          </p:nvPr>
        </p:nvSpPr>
        <p:spPr>
          <a:xfrm>
            <a:off x="1505848" y="6096000"/>
            <a:ext cx="1293126" cy="0"/>
          </a:xfrm>
          <a:prstGeom prst="line">
            <a:avLst/>
          </a:prstGeom>
          <a:ln>
            <a:solidFill>
              <a:srgbClr val="FCAFC4"/>
            </a:solidFill>
          </a:ln>
        </p:spPr>
        <p:txBody>
          <a:bodyPr>
            <a:noAutofit/>
          </a:bodyPr>
          <a:lstStyle/>
          <a:p>
            <a:pPr marL="0" indent="0" algn="ctr">
              <a:spcBef>
                <a:spcPts val="0"/>
              </a:spcBef>
              <a:buSzTx/>
              <a:buNone/>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9" name="Línea"/>
          <p:cNvSpPr/>
          <p:nvPr>
            <p:ph type="body" sz="quarter" idx="24"/>
          </p:nvPr>
        </p:nvSpPr>
        <p:spPr>
          <a:xfrm>
            <a:off x="10026358" y="6096000"/>
            <a:ext cx="1466270" cy="0"/>
          </a:xfrm>
          <a:prstGeom prst="line">
            <a:avLst/>
          </a:prstGeom>
          <a:ln>
            <a:solidFill>
              <a:srgbClr val="FCAFC4"/>
            </a:solidFill>
          </a:ln>
        </p:spPr>
        <p:txBody>
          <a:bodyPr>
            <a:noAutofit/>
          </a:bodyPr>
          <a:lstStyle/>
          <a:p>
            <a:pPr marL="0" indent="0" algn="ctr">
              <a:spcBef>
                <a:spcPts val="0"/>
              </a:spcBef>
              <a:buSzTx/>
              <a:buNone/>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0" name="Rectángulo redondeado"/>
          <p:cNvSpPr/>
          <p:nvPr>
            <p:ph type="body" sz="half" idx="25"/>
          </p:nvPr>
        </p:nvSpPr>
        <p:spPr>
          <a:xfrm>
            <a:off x="2153978" y="3535124"/>
            <a:ext cx="8619201" cy="5107242"/>
          </a:xfrm>
          <a:prstGeom prst="roundRect">
            <a:avLst>
              <a:gd name="adj" fmla="val 7103"/>
            </a:avLst>
          </a:prstGeom>
          <a:ln>
            <a:solidFill>
              <a:srgbClr val="FCAFC4"/>
            </a:solidFill>
          </a:ln>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81" name="Rectángulo"/>
          <p:cNvSpPr/>
          <p:nvPr>
            <p:ph type="body" sz="quarter" idx="26"/>
          </p:nvPr>
        </p:nvSpPr>
        <p:spPr>
          <a:xfrm>
            <a:off x="2814353" y="3435585"/>
            <a:ext cx="7244529" cy="200591"/>
          </a:xfrm>
          <a:prstGeom prst="rect">
            <a:avLst/>
          </a:prstGeom>
          <a:solidFill>
            <a:srgbClr val="FEFEFF"/>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82" name="Rectángulo"/>
          <p:cNvSpPr/>
          <p:nvPr>
            <p:ph type="body" sz="quarter" idx="27"/>
          </p:nvPr>
        </p:nvSpPr>
        <p:spPr>
          <a:xfrm>
            <a:off x="2832848" y="8555824"/>
            <a:ext cx="7244528" cy="200590"/>
          </a:xfrm>
          <a:prstGeom prst="rect">
            <a:avLst/>
          </a:prstGeom>
          <a:solidFill>
            <a:srgbClr val="FEFEFF"/>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83" name="Figura"/>
          <p:cNvSpPr/>
          <p:nvPr>
            <p:ph type="body" sz="quarter" idx="28"/>
          </p:nvPr>
        </p:nvSpPr>
        <p:spPr>
          <a:xfrm>
            <a:off x="1136611" y="5940464"/>
            <a:ext cx="145813"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FFFFFF"/>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4" name="Figura"/>
          <p:cNvSpPr/>
          <p:nvPr>
            <p:ph type="body" sz="quarter" idx="29"/>
          </p:nvPr>
        </p:nvSpPr>
        <p:spPr>
          <a:xfrm>
            <a:off x="11628275" y="5978335"/>
            <a:ext cx="334016"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FFFFFF"/>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5" name="Rectángulo redondeado"/>
          <p:cNvSpPr/>
          <p:nvPr>
            <p:ph type="body" sz="quarter" idx="30"/>
          </p:nvPr>
        </p:nvSpPr>
        <p:spPr>
          <a:xfrm>
            <a:off x="2835164" y="3314003"/>
            <a:ext cx="2156356" cy="443756"/>
          </a:xfrm>
          <a:prstGeom prst="roundRect">
            <a:avLst>
              <a:gd name="adj" fmla="val 24649"/>
            </a:avLst>
          </a:prstGeom>
          <a:ln>
            <a:solidFill>
              <a:srgbClr val="FCAFC4"/>
            </a:solidFill>
          </a:ln>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86" name="Rectángulo redondeado"/>
          <p:cNvSpPr/>
          <p:nvPr>
            <p:ph type="body" sz="quarter" idx="31"/>
          </p:nvPr>
        </p:nvSpPr>
        <p:spPr>
          <a:xfrm>
            <a:off x="2860564" y="8434241"/>
            <a:ext cx="2156356" cy="443756"/>
          </a:xfrm>
          <a:prstGeom prst="roundRect">
            <a:avLst>
              <a:gd name="adj" fmla="val 24649"/>
            </a:avLst>
          </a:prstGeom>
          <a:ln>
            <a:solidFill>
              <a:srgbClr val="FCAFC4"/>
            </a:solidFill>
          </a:ln>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87" name="Rectángulo redondeado"/>
          <p:cNvSpPr/>
          <p:nvPr>
            <p:ph type="body" sz="quarter" idx="32"/>
          </p:nvPr>
        </p:nvSpPr>
        <p:spPr>
          <a:xfrm>
            <a:off x="7881298" y="3314003"/>
            <a:ext cx="2156356" cy="443756"/>
          </a:xfrm>
          <a:prstGeom prst="roundRect">
            <a:avLst>
              <a:gd name="adj" fmla="val 24649"/>
            </a:avLst>
          </a:prstGeom>
          <a:ln>
            <a:solidFill>
              <a:srgbClr val="FCAFC4"/>
            </a:solidFill>
          </a:ln>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88" name="Rectángulo redondeado"/>
          <p:cNvSpPr/>
          <p:nvPr>
            <p:ph type="body" sz="quarter" idx="33"/>
          </p:nvPr>
        </p:nvSpPr>
        <p:spPr>
          <a:xfrm>
            <a:off x="7881298" y="8434241"/>
            <a:ext cx="2156356" cy="443756"/>
          </a:xfrm>
          <a:prstGeom prst="roundRect">
            <a:avLst>
              <a:gd name="adj" fmla="val 24649"/>
            </a:avLst>
          </a:prstGeom>
          <a:ln>
            <a:solidFill>
              <a:srgbClr val="FCAFC4"/>
            </a:solidFill>
          </a:ln>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89" name="Rectángulo redondeado"/>
          <p:cNvSpPr/>
          <p:nvPr>
            <p:ph type="body" sz="quarter" idx="34"/>
          </p:nvPr>
        </p:nvSpPr>
        <p:spPr>
          <a:xfrm>
            <a:off x="2797064" y="5866867"/>
            <a:ext cx="2156356" cy="443756"/>
          </a:xfrm>
          <a:prstGeom prst="roundRect">
            <a:avLst>
              <a:gd name="adj" fmla="val 24649"/>
            </a:avLst>
          </a:prstGeom>
          <a:ln>
            <a:solidFill>
              <a:srgbClr val="FCAFC4"/>
            </a:solidFill>
          </a:ln>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90" name="Rectángulo redondeado"/>
          <p:cNvSpPr/>
          <p:nvPr>
            <p:ph type="body" sz="quarter" idx="35"/>
          </p:nvPr>
        </p:nvSpPr>
        <p:spPr>
          <a:xfrm>
            <a:off x="7881298" y="5866867"/>
            <a:ext cx="2156356" cy="443756"/>
          </a:xfrm>
          <a:prstGeom prst="roundRect">
            <a:avLst>
              <a:gd name="adj" fmla="val 24649"/>
            </a:avLst>
          </a:prstGeom>
          <a:ln>
            <a:solidFill>
              <a:srgbClr val="FCAFC4"/>
            </a:solidFill>
          </a:ln>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491" name="Nam liber te soluta nobis assum.…"/>
          <p:cNvSpPr/>
          <p:nvPr>
            <p:ph type="body" sz="quarter" idx="36"/>
          </p:nvPr>
        </p:nvSpPr>
        <p:spPr>
          <a:xfrm>
            <a:off x="7789895" y="3943598"/>
            <a:ext cx="2339160" cy="1090623"/>
          </a:xfrm>
          <a:prstGeom prst="rect">
            <a:avLst/>
          </a:prstGeom>
        </p:spPr>
        <p:txBody>
          <a:bodyPr lIns="0" tIns="0" rIns="0" bIns="0">
            <a:noAutofit/>
          </a:bodyPr>
          <a:lstStyle/>
          <a:p>
            <a:pPr marL="228600" indent="-228600">
              <a:spcBef>
                <a:spcPts val="1000"/>
              </a:spcBef>
              <a:buSzPct val="100000"/>
              <a:defRPr sz="1200">
                <a:solidFill>
                  <a:srgbClr val="50565A"/>
                </a:solidFill>
                <a:latin typeface="Avenir Next"/>
                <a:ea typeface="Avenir Next"/>
                <a:cs typeface="Avenir Next"/>
                <a:sym typeface="Avenir Next"/>
              </a:defRPr>
            </a:pPr>
            <a:r>
              <a:t>Nam liber te soluta nobis assum. </a:t>
            </a:r>
          </a:p>
          <a:p>
            <a:pPr marL="228600" indent="-228600">
              <a:spcBef>
                <a:spcPts val="1000"/>
              </a:spcBef>
              <a:buSzPct val="100000"/>
              <a:defRPr sz="1200">
                <a:solidFill>
                  <a:srgbClr val="50565A"/>
                </a:solidFill>
                <a:latin typeface="Avenir Next"/>
                <a:ea typeface="Avenir Next"/>
                <a:cs typeface="Avenir Next"/>
                <a:sym typeface="Avenir Next"/>
              </a:defRPr>
            </a:pPr>
            <a:r>
              <a:t>Typi non habent claritatem insitam;</a:t>
            </a:r>
          </a:p>
        </p:txBody>
      </p:sp>
      <p:sp>
        <p:nvSpPr>
          <p:cNvPr id="492" name="NAME SURNAME"/>
          <p:cNvSpPr txBox="1"/>
          <p:nvPr>
            <p:ph type="body" sz="quarter" idx="37"/>
          </p:nvPr>
        </p:nvSpPr>
        <p:spPr>
          <a:xfrm>
            <a:off x="3248361" y="3383480"/>
            <a:ext cx="1363829" cy="304801"/>
          </a:xfrm>
          <a:prstGeom prst="rect">
            <a:avLst/>
          </a:prstGeom>
        </p:spPr>
        <p:txBody>
          <a:bodyPr wrap="none">
            <a:spAutoFit/>
          </a:bodyPr>
          <a:lstStyle>
            <a:lvl1pPr marL="0" indent="0" algn="ctr">
              <a:spcBef>
                <a:spcPts val="0"/>
              </a:spcBef>
              <a:buSzTx/>
              <a:buNone/>
              <a:defRPr sz="1200">
                <a:solidFill>
                  <a:srgbClr val="50565A"/>
                </a:solidFill>
                <a:latin typeface="Avenir Next Demi Bold"/>
                <a:ea typeface="Avenir Next Demi Bold"/>
                <a:cs typeface="Avenir Next Demi Bold"/>
                <a:sym typeface="Avenir Next Demi Bold"/>
              </a:defRPr>
            </a:lvl1pPr>
          </a:lstStyle>
          <a:p>
            <a:pPr/>
            <a:r>
              <a:t>NAME SURNAME</a:t>
            </a:r>
          </a:p>
        </p:txBody>
      </p:sp>
      <p:sp>
        <p:nvSpPr>
          <p:cNvPr id="493" name="NAME SURNAME"/>
          <p:cNvSpPr txBox="1"/>
          <p:nvPr>
            <p:ph type="body" sz="quarter" idx="38"/>
          </p:nvPr>
        </p:nvSpPr>
        <p:spPr>
          <a:xfrm>
            <a:off x="3210261" y="5936345"/>
            <a:ext cx="1363829" cy="304801"/>
          </a:xfrm>
          <a:prstGeom prst="rect">
            <a:avLst/>
          </a:prstGeom>
        </p:spPr>
        <p:txBody>
          <a:bodyPr wrap="none">
            <a:spAutoFit/>
          </a:bodyPr>
          <a:lstStyle>
            <a:lvl1pPr marL="0" indent="0" algn="ctr">
              <a:spcBef>
                <a:spcPts val="0"/>
              </a:spcBef>
              <a:buSzTx/>
              <a:buNone/>
              <a:defRPr sz="1200">
                <a:solidFill>
                  <a:srgbClr val="50565A"/>
                </a:solidFill>
                <a:latin typeface="Avenir Next Demi Bold"/>
                <a:ea typeface="Avenir Next Demi Bold"/>
                <a:cs typeface="Avenir Next Demi Bold"/>
                <a:sym typeface="Avenir Next Demi Bold"/>
              </a:defRPr>
            </a:lvl1pPr>
          </a:lstStyle>
          <a:p>
            <a:pPr/>
            <a:r>
              <a:t>NAME SURNAME</a:t>
            </a:r>
          </a:p>
        </p:txBody>
      </p:sp>
      <p:sp>
        <p:nvSpPr>
          <p:cNvPr id="494" name="NAME SURNAME"/>
          <p:cNvSpPr txBox="1"/>
          <p:nvPr>
            <p:ph type="body" sz="quarter" idx="39"/>
          </p:nvPr>
        </p:nvSpPr>
        <p:spPr>
          <a:xfrm>
            <a:off x="3273761" y="8516418"/>
            <a:ext cx="1363829" cy="304801"/>
          </a:xfrm>
          <a:prstGeom prst="rect">
            <a:avLst/>
          </a:prstGeom>
        </p:spPr>
        <p:txBody>
          <a:bodyPr wrap="none">
            <a:spAutoFit/>
          </a:bodyPr>
          <a:lstStyle>
            <a:lvl1pPr marL="0" indent="0" algn="ctr">
              <a:spcBef>
                <a:spcPts val="0"/>
              </a:spcBef>
              <a:buSzTx/>
              <a:buNone/>
              <a:defRPr sz="1200">
                <a:solidFill>
                  <a:srgbClr val="50565A"/>
                </a:solidFill>
                <a:latin typeface="Avenir Next Demi Bold"/>
                <a:ea typeface="Avenir Next Demi Bold"/>
                <a:cs typeface="Avenir Next Demi Bold"/>
                <a:sym typeface="Avenir Next Demi Bold"/>
              </a:defRPr>
            </a:lvl1pPr>
          </a:lstStyle>
          <a:p>
            <a:pPr/>
            <a:r>
              <a:t>NAME SURNAME</a:t>
            </a:r>
          </a:p>
        </p:txBody>
      </p:sp>
      <p:sp>
        <p:nvSpPr>
          <p:cNvPr id="495" name="NAME SURNAME"/>
          <p:cNvSpPr txBox="1"/>
          <p:nvPr>
            <p:ph type="body" sz="quarter" idx="40"/>
          </p:nvPr>
        </p:nvSpPr>
        <p:spPr>
          <a:xfrm>
            <a:off x="8277561" y="8516418"/>
            <a:ext cx="1363829" cy="304801"/>
          </a:xfrm>
          <a:prstGeom prst="rect">
            <a:avLst/>
          </a:prstGeom>
        </p:spPr>
        <p:txBody>
          <a:bodyPr wrap="none">
            <a:spAutoFit/>
          </a:bodyPr>
          <a:lstStyle>
            <a:lvl1pPr marL="0" indent="0" algn="ctr">
              <a:spcBef>
                <a:spcPts val="0"/>
              </a:spcBef>
              <a:buSzTx/>
              <a:buNone/>
              <a:defRPr sz="1200">
                <a:solidFill>
                  <a:srgbClr val="50565A"/>
                </a:solidFill>
                <a:latin typeface="Avenir Next Demi Bold"/>
                <a:ea typeface="Avenir Next Demi Bold"/>
                <a:cs typeface="Avenir Next Demi Bold"/>
                <a:sym typeface="Avenir Next Demi Bold"/>
              </a:defRPr>
            </a:lvl1pPr>
          </a:lstStyle>
          <a:p>
            <a:pPr/>
            <a:r>
              <a:t>NAME SURNAME</a:t>
            </a:r>
          </a:p>
        </p:txBody>
      </p:sp>
      <p:sp>
        <p:nvSpPr>
          <p:cNvPr id="496" name="NAME SURNAME"/>
          <p:cNvSpPr txBox="1"/>
          <p:nvPr>
            <p:ph type="body" sz="quarter" idx="41"/>
          </p:nvPr>
        </p:nvSpPr>
        <p:spPr>
          <a:xfrm>
            <a:off x="8277561" y="5943600"/>
            <a:ext cx="1363829" cy="304801"/>
          </a:xfrm>
          <a:prstGeom prst="rect">
            <a:avLst/>
          </a:prstGeom>
        </p:spPr>
        <p:txBody>
          <a:bodyPr wrap="none">
            <a:spAutoFit/>
          </a:bodyPr>
          <a:lstStyle>
            <a:lvl1pPr marL="0" indent="0" algn="ctr">
              <a:spcBef>
                <a:spcPts val="0"/>
              </a:spcBef>
              <a:buSzTx/>
              <a:buNone/>
              <a:defRPr sz="1200">
                <a:solidFill>
                  <a:srgbClr val="50565A"/>
                </a:solidFill>
                <a:latin typeface="Avenir Next Demi Bold"/>
                <a:ea typeface="Avenir Next Demi Bold"/>
                <a:cs typeface="Avenir Next Demi Bold"/>
                <a:sym typeface="Avenir Next Demi Bold"/>
              </a:defRPr>
            </a:lvl1pPr>
          </a:lstStyle>
          <a:p>
            <a:pPr/>
            <a:r>
              <a:t>NAME SURNAME</a:t>
            </a:r>
          </a:p>
        </p:txBody>
      </p:sp>
      <p:sp>
        <p:nvSpPr>
          <p:cNvPr id="497" name="NAME SURNAME"/>
          <p:cNvSpPr txBox="1"/>
          <p:nvPr>
            <p:ph type="body" sz="quarter" idx="42"/>
          </p:nvPr>
        </p:nvSpPr>
        <p:spPr>
          <a:xfrm>
            <a:off x="8277561" y="3383480"/>
            <a:ext cx="1363829" cy="304801"/>
          </a:xfrm>
          <a:prstGeom prst="rect">
            <a:avLst/>
          </a:prstGeom>
        </p:spPr>
        <p:txBody>
          <a:bodyPr wrap="none">
            <a:spAutoFit/>
          </a:bodyPr>
          <a:lstStyle>
            <a:lvl1pPr marL="0" indent="0" algn="ctr">
              <a:spcBef>
                <a:spcPts val="0"/>
              </a:spcBef>
              <a:buSzTx/>
              <a:buNone/>
              <a:defRPr sz="1200">
                <a:solidFill>
                  <a:srgbClr val="50565A"/>
                </a:solidFill>
                <a:latin typeface="Avenir Next Demi Bold"/>
                <a:ea typeface="Avenir Next Demi Bold"/>
                <a:cs typeface="Avenir Next Demi Bold"/>
                <a:sym typeface="Avenir Next Demi Bold"/>
              </a:defRPr>
            </a:lvl1pPr>
          </a:lstStyle>
          <a:p>
            <a:pPr/>
            <a:r>
              <a:t>NAME SURNAME</a:t>
            </a:r>
          </a:p>
        </p:txBody>
      </p:sp>
      <p:sp>
        <p:nvSpPr>
          <p:cNvPr id="498" name="Nam liber te soluta nobis assum.…"/>
          <p:cNvSpPr/>
          <p:nvPr>
            <p:ph type="body" sz="quarter" idx="43"/>
          </p:nvPr>
        </p:nvSpPr>
        <p:spPr>
          <a:xfrm>
            <a:off x="2722595" y="3943598"/>
            <a:ext cx="2339160" cy="1090623"/>
          </a:xfrm>
          <a:prstGeom prst="rect">
            <a:avLst/>
          </a:prstGeom>
        </p:spPr>
        <p:txBody>
          <a:bodyPr lIns="0" tIns="0" rIns="0" bIns="0">
            <a:noAutofit/>
          </a:bodyPr>
          <a:lstStyle/>
          <a:p>
            <a:pPr marL="228600" indent="-228600">
              <a:spcBef>
                <a:spcPts val="1000"/>
              </a:spcBef>
              <a:buSzPct val="100000"/>
              <a:defRPr sz="1200">
                <a:solidFill>
                  <a:srgbClr val="50565A"/>
                </a:solidFill>
                <a:latin typeface="Avenir Next"/>
                <a:ea typeface="Avenir Next"/>
                <a:cs typeface="Avenir Next"/>
                <a:sym typeface="Avenir Next"/>
              </a:defRPr>
            </a:pPr>
            <a:r>
              <a:t>Nam liber te soluta nobis assum. </a:t>
            </a:r>
          </a:p>
          <a:p>
            <a:pPr marL="228600" indent="-228600">
              <a:spcBef>
                <a:spcPts val="1000"/>
              </a:spcBef>
              <a:buSzPct val="100000"/>
              <a:defRPr sz="1200">
                <a:solidFill>
                  <a:srgbClr val="50565A"/>
                </a:solidFill>
                <a:latin typeface="Avenir Next"/>
                <a:ea typeface="Avenir Next"/>
                <a:cs typeface="Avenir Next"/>
                <a:sym typeface="Avenir Next"/>
              </a:defRPr>
            </a:pPr>
            <a:r>
              <a:t>Typi non habent claritatem insitam;</a:t>
            </a:r>
          </a:p>
        </p:txBody>
      </p:sp>
      <p:sp>
        <p:nvSpPr>
          <p:cNvPr id="499" name="Nam liber te soluta nobis assum.…"/>
          <p:cNvSpPr/>
          <p:nvPr>
            <p:ph type="body" sz="quarter" idx="44"/>
          </p:nvPr>
        </p:nvSpPr>
        <p:spPr>
          <a:xfrm>
            <a:off x="2722595" y="6719809"/>
            <a:ext cx="2339160" cy="1090624"/>
          </a:xfrm>
          <a:prstGeom prst="rect">
            <a:avLst/>
          </a:prstGeom>
        </p:spPr>
        <p:txBody>
          <a:bodyPr lIns="0" tIns="0" rIns="0" bIns="0">
            <a:noAutofit/>
          </a:bodyPr>
          <a:lstStyle/>
          <a:p>
            <a:pPr marL="228600" indent="-228600">
              <a:spcBef>
                <a:spcPts val="1000"/>
              </a:spcBef>
              <a:buSzPct val="100000"/>
              <a:defRPr sz="1200">
                <a:solidFill>
                  <a:srgbClr val="50565A"/>
                </a:solidFill>
                <a:latin typeface="Avenir Next"/>
                <a:ea typeface="Avenir Next"/>
                <a:cs typeface="Avenir Next"/>
                <a:sym typeface="Avenir Next"/>
              </a:defRPr>
            </a:pPr>
            <a:r>
              <a:t>Nam liber te soluta nobis assum. </a:t>
            </a:r>
          </a:p>
          <a:p>
            <a:pPr marL="228600" indent="-228600">
              <a:spcBef>
                <a:spcPts val="1000"/>
              </a:spcBef>
              <a:buSzPct val="100000"/>
              <a:defRPr sz="1200">
                <a:solidFill>
                  <a:srgbClr val="50565A"/>
                </a:solidFill>
                <a:latin typeface="Avenir Next"/>
                <a:ea typeface="Avenir Next"/>
                <a:cs typeface="Avenir Next"/>
                <a:sym typeface="Avenir Next"/>
              </a:defRPr>
            </a:pPr>
            <a:r>
              <a:t>Typi non habent claritatem insitam;</a:t>
            </a:r>
          </a:p>
        </p:txBody>
      </p:sp>
      <p:sp>
        <p:nvSpPr>
          <p:cNvPr id="500" name="Nam liber te soluta nobis assum.…"/>
          <p:cNvSpPr/>
          <p:nvPr>
            <p:ph type="body" sz="quarter" idx="45"/>
          </p:nvPr>
        </p:nvSpPr>
        <p:spPr>
          <a:xfrm>
            <a:off x="7789895" y="6719809"/>
            <a:ext cx="2339160" cy="1090624"/>
          </a:xfrm>
          <a:prstGeom prst="rect">
            <a:avLst/>
          </a:prstGeom>
        </p:spPr>
        <p:txBody>
          <a:bodyPr lIns="0" tIns="0" rIns="0" bIns="0">
            <a:noAutofit/>
          </a:bodyPr>
          <a:lstStyle/>
          <a:p>
            <a:pPr marL="228600" indent="-228600">
              <a:spcBef>
                <a:spcPts val="1000"/>
              </a:spcBef>
              <a:buSzPct val="100000"/>
              <a:defRPr sz="1200">
                <a:solidFill>
                  <a:srgbClr val="50565A"/>
                </a:solidFill>
                <a:latin typeface="Avenir Next"/>
                <a:ea typeface="Avenir Next"/>
                <a:cs typeface="Avenir Next"/>
                <a:sym typeface="Avenir Next"/>
              </a:defRPr>
            </a:pPr>
            <a:r>
              <a:t>Nam liber te soluta nobis assum. </a:t>
            </a:r>
          </a:p>
          <a:p>
            <a:pPr marL="228600" indent="-228600">
              <a:spcBef>
                <a:spcPts val="1000"/>
              </a:spcBef>
              <a:buSzPct val="100000"/>
              <a:defRPr sz="1200">
                <a:solidFill>
                  <a:srgbClr val="50565A"/>
                </a:solidFill>
                <a:latin typeface="Avenir Next"/>
                <a:ea typeface="Avenir Next"/>
                <a:cs typeface="Avenir Next"/>
                <a:sym typeface="Avenir Next"/>
              </a:defRPr>
            </a:pPr>
            <a:r>
              <a:t>Typi non habent claritatem insitam;</a:t>
            </a:r>
          </a:p>
        </p:txBody>
      </p:sp>
      <p:sp>
        <p:nvSpPr>
          <p:cNvPr id="501" name="Imagen"/>
          <p:cNvSpPr/>
          <p:nvPr>
            <p:ph type="pic" sz="quarter" idx="46"/>
          </p:nvPr>
        </p:nvSpPr>
        <p:spPr>
          <a:xfrm>
            <a:off x="5589487" y="3206470"/>
            <a:ext cx="1694183" cy="1536864"/>
          </a:xfrm>
          <a:prstGeom prst="rect">
            <a:avLst/>
          </a:prstGeom>
        </p:spPr>
        <p:txBody>
          <a:bodyPr lIns="91439" tIns="45719" rIns="91439" bIns="45719" anchor="t">
            <a:noAutofit/>
          </a:bodyPr>
          <a:lstStyle/>
          <a:p>
            <a:pPr/>
          </a:p>
        </p:txBody>
      </p:sp>
      <p:sp>
        <p:nvSpPr>
          <p:cNvPr id="502" name="Imagen"/>
          <p:cNvSpPr/>
          <p:nvPr>
            <p:ph type="pic" sz="quarter" idx="47"/>
          </p:nvPr>
        </p:nvSpPr>
        <p:spPr>
          <a:xfrm>
            <a:off x="5589487" y="5329651"/>
            <a:ext cx="1694183" cy="1536864"/>
          </a:xfrm>
          <a:prstGeom prst="rect">
            <a:avLst/>
          </a:prstGeom>
        </p:spPr>
        <p:txBody>
          <a:bodyPr lIns="91439" tIns="45719" rIns="91439" bIns="45719" anchor="t">
            <a:noAutofit/>
          </a:bodyPr>
          <a:lstStyle/>
          <a:p>
            <a:pPr/>
          </a:p>
        </p:txBody>
      </p:sp>
      <p:sp>
        <p:nvSpPr>
          <p:cNvPr id="503" name="Imagen"/>
          <p:cNvSpPr/>
          <p:nvPr>
            <p:ph type="pic" sz="quarter" idx="48"/>
          </p:nvPr>
        </p:nvSpPr>
        <p:spPr>
          <a:xfrm>
            <a:off x="5589487" y="7448830"/>
            <a:ext cx="1694183" cy="1536864"/>
          </a:xfrm>
          <a:prstGeom prst="rect">
            <a:avLst/>
          </a:prstGeom>
        </p:spPr>
        <p:txBody>
          <a:bodyPr lIns="91439" tIns="45719" rIns="91439" bIns="45719" anchor="t">
            <a:noAutofit/>
          </a:bodyPr>
          <a:lstStyle/>
          <a:p>
            <a:pPr/>
          </a:p>
        </p:txBody>
      </p:sp>
      <p:sp>
        <p:nvSpPr>
          <p:cNvPr id="50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Social Networks Diagrams">
    <p:spTree>
      <p:nvGrpSpPr>
        <p:cNvPr id="1" name=""/>
        <p:cNvGrpSpPr/>
        <p:nvPr/>
      </p:nvGrpSpPr>
      <p:grpSpPr>
        <a:xfrm>
          <a:off x="0" y="0"/>
          <a:ext cx="0" cy="0"/>
          <a:chOff x="0" y="0"/>
          <a:chExt cx="0" cy="0"/>
        </a:xfrm>
      </p:grpSpPr>
      <p:sp>
        <p:nvSpPr>
          <p:cNvPr id="511" name="Minim Veniam"/>
          <p:cNvSpPr txBox="1"/>
          <p:nvPr>
            <p:ph type="body" sz="quarter" idx="13"/>
          </p:nvPr>
        </p:nvSpPr>
        <p:spPr>
          <a:xfrm>
            <a:off x="3087941" y="1225460"/>
            <a:ext cx="682891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Minim Veniam</a:t>
            </a:r>
          </a:p>
        </p:txBody>
      </p:sp>
      <p:sp>
        <p:nvSpPr>
          <p:cNvPr id="512" name="Figura"/>
          <p:cNvSpPr/>
          <p:nvPr>
            <p:ph type="body" sz="quarter" idx="14"/>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3" name="Figura"/>
          <p:cNvSpPr/>
          <p:nvPr>
            <p:ph type="body" sz="quarter" idx="15"/>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4" name="Rectángulo redondeado"/>
          <p:cNvSpPr/>
          <p:nvPr>
            <p:ph type="body" sz="quarter" idx="16"/>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15" name="Rectángulo redondeado"/>
          <p:cNvSpPr/>
          <p:nvPr>
            <p:ph type="body" sz="quarter" idx="17"/>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16" name="Figura"/>
          <p:cNvSpPr/>
          <p:nvPr>
            <p:ph type="body" sz="quarter" idx="18"/>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7" name="Rectángulo redondeado"/>
          <p:cNvSpPr/>
          <p:nvPr>
            <p:ph type="body" sz="quarter" idx="19"/>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18" name="Keynote theme"/>
          <p:cNvSpPr txBox="1"/>
          <p:nvPr>
            <p:ph type="body" sz="quarter" idx="20"/>
          </p:nvPr>
        </p:nvSpPr>
        <p:spPr>
          <a:xfrm>
            <a:off x="3381247" y="2635339"/>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graphicFrame>
        <p:nvGraphicFramePr>
          <p:cNvPr id="519" name="Gráfica de áreas 2D"/>
          <p:cNvGraphicFramePr/>
          <p:nvPr/>
        </p:nvGraphicFramePr>
        <p:xfrm>
          <a:off x="1515378" y="3930451"/>
          <a:ext cx="4487644" cy="3352944"/>
        </p:xfrm>
        <a:graphic xmlns:a="http://schemas.openxmlformats.org/drawingml/2006/main">
          <a:graphicData uri="http://schemas.openxmlformats.org/drawingml/2006/chart">
            <c:chart xmlns:c="http://schemas.openxmlformats.org/drawingml/2006/chart" r:id="rId2"/>
          </a:graphicData>
        </a:graphic>
      </p:graphicFrame>
      <p:sp>
        <p:nvSpPr>
          <p:cNvPr id="520" name="Ut wisi enim ad minim veniam…"/>
          <p:cNvSpPr txBox="1"/>
          <p:nvPr>
            <p:ph type="body" sz="quarter" idx="21"/>
          </p:nvPr>
        </p:nvSpPr>
        <p:spPr>
          <a:xfrm>
            <a:off x="1615238" y="7794139"/>
            <a:ext cx="4287924" cy="9906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a:t>
            </a:r>
          </a:p>
        </p:txBody>
      </p:sp>
      <p:sp>
        <p:nvSpPr>
          <p:cNvPr id="521" name="Ut wisi enim ad minim veniam…"/>
          <p:cNvSpPr txBox="1"/>
          <p:nvPr>
            <p:ph type="body" sz="quarter" idx="22"/>
          </p:nvPr>
        </p:nvSpPr>
        <p:spPr>
          <a:xfrm>
            <a:off x="7101638" y="7794139"/>
            <a:ext cx="4287925" cy="9906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a:t>
            </a:r>
          </a:p>
        </p:txBody>
      </p:sp>
      <p:sp>
        <p:nvSpPr>
          <p:cNvPr id="522" name="Círculo"/>
          <p:cNvSpPr/>
          <p:nvPr>
            <p:ph type="body" sz="quarter" idx="23"/>
          </p:nvPr>
        </p:nvSpPr>
        <p:spPr>
          <a:xfrm>
            <a:off x="2538490" y="3629832"/>
            <a:ext cx="665136" cy="665136"/>
          </a:xfrm>
          <a:prstGeom prst="ellipse">
            <a:avLst/>
          </a:pr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523" name="Figura"/>
          <p:cNvSpPr/>
          <p:nvPr>
            <p:ph type="body" sz="quarter" idx="24"/>
          </p:nvPr>
        </p:nvSpPr>
        <p:spPr>
          <a:xfrm>
            <a:off x="2798152" y="3806864"/>
            <a:ext cx="145813"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FFFFFF"/>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24" name="Círculo"/>
          <p:cNvSpPr/>
          <p:nvPr>
            <p:ph type="body" sz="quarter" idx="25"/>
          </p:nvPr>
        </p:nvSpPr>
        <p:spPr>
          <a:xfrm>
            <a:off x="7976522" y="3629832"/>
            <a:ext cx="665136" cy="665136"/>
          </a:xfrm>
          <a:prstGeom prst="ellipse">
            <a:avLst/>
          </a:pr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525" name="Figura"/>
          <p:cNvSpPr/>
          <p:nvPr>
            <p:ph type="body" sz="quarter" idx="26"/>
          </p:nvPr>
        </p:nvSpPr>
        <p:spPr>
          <a:xfrm>
            <a:off x="8142082" y="3844735"/>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FFFFFF"/>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2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Line Diagrams">
    <p:spTree>
      <p:nvGrpSpPr>
        <p:cNvPr id="1" name=""/>
        <p:cNvGrpSpPr/>
        <p:nvPr/>
      </p:nvGrpSpPr>
      <p:grpSpPr>
        <a:xfrm>
          <a:off x="0" y="0"/>
          <a:ext cx="0" cy="0"/>
          <a:chOff x="0" y="0"/>
          <a:chExt cx="0" cy="0"/>
        </a:xfrm>
      </p:grpSpPr>
      <p:sp>
        <p:nvSpPr>
          <p:cNvPr id="533"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34"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35"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36"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37"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38"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39" name="Keynote theme"/>
          <p:cNvSpPr txBox="1"/>
          <p:nvPr>
            <p:ph type="body" sz="quarter" idx="19"/>
          </p:nvPr>
        </p:nvSpPr>
        <p:spPr>
          <a:xfrm>
            <a:off x="3381247" y="241662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540" name="Lorem Ipsum"/>
          <p:cNvSpPr txBox="1"/>
          <p:nvPr>
            <p:ph type="body" sz="quarter" idx="20"/>
          </p:nvPr>
        </p:nvSpPr>
        <p:spPr>
          <a:xfrm>
            <a:off x="3380454" y="945178"/>
            <a:ext cx="6243892"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Lorem Ipsum</a:t>
            </a:r>
          </a:p>
        </p:txBody>
      </p:sp>
      <p:sp>
        <p:nvSpPr>
          <p:cNvPr id="541" name="Línea"/>
          <p:cNvSpPr/>
          <p:nvPr>
            <p:ph type="body" sz="quarter" idx="21"/>
          </p:nvPr>
        </p:nvSpPr>
        <p:spPr>
          <a:xfrm>
            <a:off x="1609876" y="6059229"/>
            <a:ext cx="4632500" cy="1"/>
          </a:xfrm>
          <a:prstGeom prst="line">
            <a:avLst/>
          </a:prstGeom>
          <a:ln>
            <a:solidFill>
              <a:srgbClr val="FCAFC4"/>
            </a:solidFill>
          </a:ln>
        </p:spPr>
        <p:txBody>
          <a:bodyPr>
            <a:noAutofit/>
          </a:bodyPr>
          <a:lstStyle/>
          <a:p>
            <a:pPr marL="0" indent="0" algn="ctr">
              <a:spcBef>
                <a:spcPts val="0"/>
              </a:spcBef>
              <a:buSzTx/>
              <a:buNone/>
              <a:defRPr sz="2400"/>
            </a:pPr>
          </a:p>
        </p:txBody>
      </p:sp>
      <p:sp>
        <p:nvSpPr>
          <p:cNvPr id="542" name="Línea"/>
          <p:cNvSpPr/>
          <p:nvPr>
            <p:ph type="body" sz="quarter" idx="22"/>
          </p:nvPr>
        </p:nvSpPr>
        <p:spPr>
          <a:xfrm>
            <a:off x="1592942" y="6059229"/>
            <a:ext cx="2456922" cy="1"/>
          </a:xfrm>
          <a:prstGeom prst="line">
            <a:avLst/>
          </a:prstGeom>
          <a:ln w="50800">
            <a:solidFill>
              <a:srgbClr val="FCAFC4"/>
            </a:solidFill>
          </a:ln>
        </p:spPr>
        <p:txBody>
          <a:bodyPr>
            <a:noAutofit/>
          </a:bodyPr>
          <a:lstStyle/>
          <a:p>
            <a:pPr marL="0" indent="0" algn="ctr">
              <a:spcBef>
                <a:spcPts val="0"/>
              </a:spcBef>
              <a:buSzTx/>
              <a:buNone/>
              <a:defRPr sz="2400"/>
            </a:pPr>
          </a:p>
        </p:txBody>
      </p:sp>
      <p:sp>
        <p:nvSpPr>
          <p:cNvPr id="543" name="Línea"/>
          <p:cNvSpPr/>
          <p:nvPr>
            <p:ph type="body" sz="quarter" idx="23"/>
          </p:nvPr>
        </p:nvSpPr>
        <p:spPr>
          <a:xfrm>
            <a:off x="1592942" y="6601096"/>
            <a:ext cx="4632501" cy="1"/>
          </a:xfrm>
          <a:prstGeom prst="line">
            <a:avLst/>
          </a:prstGeom>
          <a:ln>
            <a:solidFill>
              <a:srgbClr val="FCAFC4"/>
            </a:solidFill>
          </a:ln>
        </p:spPr>
        <p:txBody>
          <a:bodyPr>
            <a:noAutofit/>
          </a:bodyPr>
          <a:lstStyle/>
          <a:p>
            <a:pPr marL="0" indent="0" algn="ctr">
              <a:spcBef>
                <a:spcPts val="0"/>
              </a:spcBef>
              <a:buSzTx/>
              <a:buNone/>
              <a:defRPr sz="2400"/>
            </a:pPr>
          </a:p>
        </p:txBody>
      </p:sp>
      <p:sp>
        <p:nvSpPr>
          <p:cNvPr id="544" name="Línea"/>
          <p:cNvSpPr/>
          <p:nvPr>
            <p:ph type="body" sz="quarter" idx="24"/>
          </p:nvPr>
        </p:nvSpPr>
        <p:spPr>
          <a:xfrm>
            <a:off x="1576009" y="6601096"/>
            <a:ext cx="4009480" cy="1"/>
          </a:xfrm>
          <a:prstGeom prst="line">
            <a:avLst/>
          </a:prstGeom>
          <a:ln w="50800">
            <a:solidFill>
              <a:srgbClr val="FCAFC4"/>
            </a:solidFill>
          </a:ln>
        </p:spPr>
        <p:txBody>
          <a:bodyPr>
            <a:noAutofit/>
          </a:bodyPr>
          <a:lstStyle/>
          <a:p>
            <a:pPr marL="0" indent="0" algn="ctr">
              <a:spcBef>
                <a:spcPts val="0"/>
              </a:spcBef>
              <a:buSzTx/>
              <a:buNone/>
              <a:defRPr sz="2400"/>
            </a:pPr>
          </a:p>
        </p:txBody>
      </p:sp>
      <p:sp>
        <p:nvSpPr>
          <p:cNvPr id="545" name="Línea"/>
          <p:cNvSpPr/>
          <p:nvPr>
            <p:ph type="body" sz="quarter" idx="25"/>
          </p:nvPr>
        </p:nvSpPr>
        <p:spPr>
          <a:xfrm>
            <a:off x="1609875" y="7172417"/>
            <a:ext cx="4632501" cy="1"/>
          </a:xfrm>
          <a:prstGeom prst="line">
            <a:avLst/>
          </a:prstGeom>
          <a:ln>
            <a:solidFill>
              <a:srgbClr val="FCAFC4"/>
            </a:solidFill>
          </a:ln>
        </p:spPr>
        <p:txBody>
          <a:bodyPr>
            <a:noAutofit/>
          </a:bodyPr>
          <a:lstStyle/>
          <a:p>
            <a:pPr marL="0" indent="0" algn="ctr">
              <a:spcBef>
                <a:spcPts val="0"/>
              </a:spcBef>
              <a:buSzTx/>
              <a:buNone/>
              <a:defRPr sz="2400"/>
            </a:pPr>
          </a:p>
        </p:txBody>
      </p:sp>
      <p:sp>
        <p:nvSpPr>
          <p:cNvPr id="546" name="Línea"/>
          <p:cNvSpPr/>
          <p:nvPr>
            <p:ph type="body" sz="quarter" idx="26"/>
          </p:nvPr>
        </p:nvSpPr>
        <p:spPr>
          <a:xfrm>
            <a:off x="1592942" y="7172417"/>
            <a:ext cx="567731" cy="1"/>
          </a:xfrm>
          <a:prstGeom prst="line">
            <a:avLst/>
          </a:prstGeom>
          <a:ln w="50800">
            <a:solidFill>
              <a:srgbClr val="FCAFC4"/>
            </a:solidFill>
          </a:ln>
        </p:spPr>
        <p:txBody>
          <a:bodyPr>
            <a:noAutofit/>
          </a:bodyPr>
          <a:lstStyle/>
          <a:p>
            <a:pPr marL="0" indent="0" algn="ctr">
              <a:spcBef>
                <a:spcPts val="0"/>
              </a:spcBef>
              <a:buSzTx/>
              <a:buNone/>
              <a:defRPr sz="2400"/>
            </a:pPr>
          </a:p>
        </p:txBody>
      </p:sp>
      <p:sp>
        <p:nvSpPr>
          <p:cNvPr id="547" name="(Ullamcorper suscipit lobortis nisl ut)"/>
          <p:cNvSpPr txBox="1"/>
          <p:nvPr>
            <p:ph type="body" sz="quarter" idx="27"/>
          </p:nvPr>
        </p:nvSpPr>
        <p:spPr>
          <a:xfrm>
            <a:off x="1561744" y="5769425"/>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548" name="(Ullamcorper suscipit lobortis nisl ut)"/>
          <p:cNvSpPr txBox="1"/>
          <p:nvPr>
            <p:ph type="body" sz="quarter" idx="28"/>
          </p:nvPr>
        </p:nvSpPr>
        <p:spPr>
          <a:xfrm>
            <a:off x="1561744" y="6309539"/>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549" name="(Ullamcorper suscipit lobortis nisl ut)"/>
          <p:cNvSpPr txBox="1"/>
          <p:nvPr>
            <p:ph type="body" sz="quarter" idx="29"/>
          </p:nvPr>
        </p:nvSpPr>
        <p:spPr>
          <a:xfrm>
            <a:off x="1549044" y="6875053"/>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550" name="Mirum est notare quam littera gothica, quam nunc putamus parum claram, anteposuerit litterarum formas humanitatis per seacula quarta decima et quinta decima."/>
          <p:cNvSpPr txBox="1"/>
          <p:nvPr>
            <p:ph type="body" sz="quarter" idx="30"/>
          </p:nvPr>
        </p:nvSpPr>
        <p:spPr>
          <a:xfrm>
            <a:off x="1561744" y="7478667"/>
            <a:ext cx="3778966" cy="914401"/>
          </a:xfrm>
          <a:prstGeom prst="rect">
            <a:avLst/>
          </a:prstGeom>
        </p:spPr>
        <p:txBody>
          <a:bodyPr>
            <a:spAutoFit/>
          </a:bodyPr>
          <a:lstStyle>
            <a:lvl1pPr marL="0" indent="0">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551" name="Ut wisi enim ad minim veniam, quis nostrud exerci tation…"/>
          <p:cNvSpPr txBox="1"/>
          <p:nvPr>
            <p:ph type="body" sz="quarter" idx="31"/>
          </p:nvPr>
        </p:nvSpPr>
        <p:spPr>
          <a:xfrm>
            <a:off x="1510757" y="3738212"/>
            <a:ext cx="5068996" cy="1600201"/>
          </a:xfrm>
          <a:prstGeom prst="rect">
            <a:avLst/>
          </a:prstGeom>
        </p:spPr>
        <p:txBody>
          <a:bodyPr>
            <a:spAutoFit/>
          </a:bodyPr>
          <a:lstStyle/>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Duis autem vel eum iriure dolor in hendrerit in vulputate velit esse molestie</a:t>
            </a:r>
          </a:p>
        </p:txBody>
      </p:sp>
      <p:sp>
        <p:nvSpPr>
          <p:cNvPr id="552" name="Figura"/>
          <p:cNvSpPr/>
          <p:nvPr>
            <p:ph type="body" sz="quarter" idx="32"/>
          </p:nvPr>
        </p:nvSpPr>
        <p:spPr>
          <a:xfrm rot="123834">
            <a:off x="8032168" y="3765776"/>
            <a:ext cx="2914268" cy="2914268"/>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553" name="Círculo"/>
          <p:cNvSpPr/>
          <p:nvPr>
            <p:ph type="body" sz="quarter" idx="33"/>
          </p:nvPr>
        </p:nvSpPr>
        <p:spPr>
          <a:xfrm rot="123834">
            <a:off x="8155258" y="3888866"/>
            <a:ext cx="2668090" cy="2668090"/>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554" name="Figura"/>
          <p:cNvSpPr/>
          <p:nvPr>
            <p:ph type="body" sz="quarter" idx="34"/>
          </p:nvPr>
        </p:nvSpPr>
        <p:spPr>
          <a:xfrm rot="1759191">
            <a:off x="8315183" y="4048790"/>
            <a:ext cx="2348239" cy="2348240"/>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555" name="Círculo"/>
          <p:cNvSpPr/>
          <p:nvPr>
            <p:ph type="body" sz="quarter" idx="35"/>
          </p:nvPr>
        </p:nvSpPr>
        <p:spPr>
          <a:xfrm rot="1759191">
            <a:off x="8440969" y="4174576"/>
            <a:ext cx="2096667" cy="2096668"/>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556" name="Figura"/>
          <p:cNvSpPr/>
          <p:nvPr>
            <p:ph type="body" sz="quarter" idx="36"/>
          </p:nvPr>
        </p:nvSpPr>
        <p:spPr>
          <a:xfrm rot="825374">
            <a:off x="8590222" y="4328464"/>
            <a:ext cx="1792683" cy="1792683"/>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BFBFC2"/>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557" name="Círculo"/>
          <p:cNvSpPr/>
          <p:nvPr>
            <p:ph type="body" sz="quarter" idx="37"/>
          </p:nvPr>
        </p:nvSpPr>
        <p:spPr>
          <a:xfrm rot="825374">
            <a:off x="8717371" y="4455614"/>
            <a:ext cx="1538385" cy="1538385"/>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558" name="Ut wisi enim ad minim veniam, quis nostrud  dolor amet…"/>
          <p:cNvSpPr txBox="1"/>
          <p:nvPr>
            <p:ph type="body" sz="quarter" idx="38"/>
          </p:nvPr>
        </p:nvSpPr>
        <p:spPr>
          <a:xfrm>
            <a:off x="7484564" y="7071811"/>
            <a:ext cx="4009479" cy="1320801"/>
          </a:xfrm>
          <a:prstGeom prst="rect">
            <a:avLst/>
          </a:prstGeom>
        </p:spPr>
        <p:txBody>
          <a:bodyPr>
            <a:spAutoFit/>
          </a:bodyPr>
          <a:lstStyle/>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dolor amet</a:t>
            </a:r>
            <a:endParaRPr>
              <a:latin typeface="Avenir Next Medium"/>
              <a:ea typeface="Avenir Next Medium"/>
              <a:cs typeface="Avenir Next Medium"/>
              <a:sym typeface="Avenir Next Medium"/>
            </a:endParaRPr>
          </a:p>
          <a:p>
            <a:pPr marL="0" indent="0" algn="ct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Hendrerit in</a:t>
            </a:r>
          </a:p>
        </p:txBody>
      </p:sp>
      <p:sp>
        <p:nvSpPr>
          <p:cNvPr id="55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Year Statistics">
    <p:spTree>
      <p:nvGrpSpPr>
        <p:cNvPr id="1" name=""/>
        <p:cNvGrpSpPr/>
        <p:nvPr/>
      </p:nvGrpSpPr>
      <p:grpSpPr>
        <a:xfrm>
          <a:off x="0" y="0"/>
          <a:ext cx="0" cy="0"/>
          <a:chOff x="0" y="0"/>
          <a:chExt cx="0" cy="0"/>
        </a:xfrm>
      </p:grpSpPr>
      <p:sp>
        <p:nvSpPr>
          <p:cNvPr id="566" name="Línea"/>
          <p:cNvSpPr/>
          <p:nvPr>
            <p:ph type="body" sz="quarter" idx="13"/>
          </p:nvPr>
        </p:nvSpPr>
        <p:spPr>
          <a:xfrm flipH="1" flipV="1">
            <a:off x="1281639" y="6180666"/>
            <a:ext cx="10441522" cy="1"/>
          </a:xfrm>
          <a:prstGeom prst="line">
            <a:avLst/>
          </a:prstGeom>
          <a:ln>
            <a:solidFill>
              <a:srgbClr val="FCAFC4"/>
            </a:solidFill>
            <a:headEnd type="oval"/>
            <a:tailEnd type="oval"/>
          </a:ln>
        </p:spPr>
        <p:txBody>
          <a:bodyPr>
            <a:noAutofit/>
          </a:bodyPr>
          <a:lstStyle/>
          <a:p>
            <a:pPr marL="0" indent="0" algn="ctr">
              <a:spcBef>
                <a:spcPts val="0"/>
              </a:spcBef>
              <a:buSzTx/>
              <a:buNone/>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67" name="1"/>
          <p:cNvSpPr/>
          <p:nvPr>
            <p:ph type="body" sz="quarter" idx="14"/>
          </p:nvPr>
        </p:nvSpPr>
        <p:spPr>
          <a:xfrm>
            <a:off x="3362945" y="5911411"/>
            <a:ext cx="538510" cy="538511"/>
          </a:xfrm>
          <a:prstGeom prst="ellipse">
            <a:avLst/>
          </a:prstGeom>
          <a:solidFill>
            <a:srgbClr val="FEFEFF"/>
          </a:solidFill>
          <a:ln>
            <a:solidFill>
              <a:srgbClr val="FCAFC4"/>
            </a:solidFill>
          </a:ln>
        </p:spPr>
        <p:txBody>
          <a:bodyPr lIns="0" tIns="0" rIns="0" bIns="0">
            <a:noAutofit/>
          </a:bodyPr>
          <a:lstStyle>
            <a:lvl1pPr marL="0" indent="0" algn="ctr">
              <a:spcBef>
                <a:spcPts val="0"/>
              </a:spcBef>
              <a:buSzTx/>
              <a:buNone/>
              <a:defRPr b="1" sz="2000">
                <a:solidFill>
                  <a:srgbClr val="50565A"/>
                </a:solidFill>
                <a:latin typeface="Avenir Next"/>
                <a:ea typeface="Avenir Next"/>
                <a:cs typeface="Avenir Next"/>
                <a:sym typeface="Avenir Next"/>
              </a:defRPr>
            </a:lvl1pPr>
          </a:lstStyle>
          <a:p>
            <a:pPr/>
            <a:r>
              <a:t>1</a:t>
            </a:r>
          </a:p>
        </p:txBody>
      </p:sp>
      <p:sp>
        <p:nvSpPr>
          <p:cNvPr id="568" name="2"/>
          <p:cNvSpPr/>
          <p:nvPr>
            <p:ph type="body" sz="quarter" idx="15"/>
          </p:nvPr>
        </p:nvSpPr>
        <p:spPr>
          <a:xfrm>
            <a:off x="6233145" y="5911411"/>
            <a:ext cx="538510" cy="538511"/>
          </a:xfrm>
          <a:prstGeom prst="ellipse">
            <a:avLst/>
          </a:prstGeom>
          <a:solidFill>
            <a:srgbClr val="FEFEFF"/>
          </a:solidFill>
          <a:ln>
            <a:solidFill>
              <a:srgbClr val="FCAFC4"/>
            </a:solidFill>
          </a:ln>
        </p:spPr>
        <p:txBody>
          <a:bodyPr lIns="0" tIns="0" rIns="0" bIns="0">
            <a:noAutofit/>
          </a:bodyPr>
          <a:lstStyle>
            <a:lvl1pPr marL="0" indent="0" algn="ctr">
              <a:spcBef>
                <a:spcPts val="0"/>
              </a:spcBef>
              <a:buSzTx/>
              <a:buNone/>
              <a:defRPr b="1" sz="2000">
                <a:solidFill>
                  <a:srgbClr val="50565A"/>
                </a:solidFill>
                <a:latin typeface="Avenir Next"/>
                <a:ea typeface="Avenir Next"/>
                <a:cs typeface="Avenir Next"/>
                <a:sym typeface="Avenir Next"/>
              </a:defRPr>
            </a:lvl1pPr>
          </a:lstStyle>
          <a:p>
            <a:pPr/>
            <a:r>
              <a:t>2</a:t>
            </a:r>
          </a:p>
        </p:txBody>
      </p:sp>
      <p:sp>
        <p:nvSpPr>
          <p:cNvPr id="569" name="3"/>
          <p:cNvSpPr/>
          <p:nvPr>
            <p:ph type="body" sz="quarter" idx="16"/>
          </p:nvPr>
        </p:nvSpPr>
        <p:spPr>
          <a:xfrm>
            <a:off x="9103345" y="5911411"/>
            <a:ext cx="538510" cy="538511"/>
          </a:xfrm>
          <a:prstGeom prst="ellipse">
            <a:avLst/>
          </a:prstGeom>
          <a:solidFill>
            <a:srgbClr val="FEFEFF"/>
          </a:solidFill>
          <a:ln>
            <a:solidFill>
              <a:srgbClr val="FCAFC4"/>
            </a:solidFill>
          </a:ln>
        </p:spPr>
        <p:txBody>
          <a:bodyPr lIns="0" tIns="0" rIns="0" bIns="0">
            <a:noAutofit/>
          </a:bodyPr>
          <a:lstStyle>
            <a:lvl1pPr marL="0" indent="0" algn="ctr">
              <a:spcBef>
                <a:spcPts val="0"/>
              </a:spcBef>
              <a:buSzTx/>
              <a:buNone/>
              <a:defRPr b="1" sz="2000">
                <a:solidFill>
                  <a:srgbClr val="50565A"/>
                </a:solidFill>
                <a:latin typeface="Avenir Next"/>
                <a:ea typeface="Avenir Next"/>
                <a:cs typeface="Avenir Next"/>
                <a:sym typeface="Avenir Next"/>
              </a:defRPr>
            </a:lvl1pPr>
          </a:lstStyle>
          <a:p>
            <a:pPr/>
            <a:r>
              <a:t>3</a:t>
            </a:r>
          </a:p>
        </p:txBody>
      </p:sp>
      <p:sp>
        <p:nvSpPr>
          <p:cNvPr id="570" name="Línea"/>
          <p:cNvSpPr/>
          <p:nvPr>
            <p:ph type="body" sz="quarter" idx="17"/>
          </p:nvPr>
        </p:nvSpPr>
        <p:spPr>
          <a:xfrm>
            <a:off x="3632199" y="6444974"/>
            <a:ext cx="1" cy="938628"/>
          </a:xfrm>
          <a:prstGeom prst="line">
            <a:avLst/>
          </a:prstGeom>
          <a:ln>
            <a:solidFill>
              <a:srgbClr val="FCAFC4"/>
            </a:solidFill>
            <a:tailEnd type="oval"/>
          </a:ln>
        </p:spPr>
        <p:txBody>
          <a:bodyPr>
            <a:noAutofit/>
          </a:bodyPr>
          <a:lstStyle/>
          <a:p>
            <a:pPr marL="0" indent="0" algn="ctr">
              <a:spcBef>
                <a:spcPts val="0"/>
              </a:spcBef>
              <a:buSzTx/>
              <a:buNone/>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1" name="Línea"/>
          <p:cNvSpPr/>
          <p:nvPr>
            <p:ph type="body" sz="quarter" idx="18"/>
          </p:nvPr>
        </p:nvSpPr>
        <p:spPr>
          <a:xfrm flipV="1">
            <a:off x="6502400" y="4977732"/>
            <a:ext cx="1" cy="938627"/>
          </a:xfrm>
          <a:prstGeom prst="line">
            <a:avLst/>
          </a:prstGeom>
          <a:ln>
            <a:solidFill>
              <a:srgbClr val="FCAFC4"/>
            </a:solidFill>
            <a:tailEnd type="oval"/>
          </a:ln>
        </p:spPr>
        <p:txBody>
          <a:bodyPr>
            <a:noAutofit/>
          </a:bodyPr>
          <a:lstStyle/>
          <a:p>
            <a:pPr marL="0" indent="0" algn="ctr">
              <a:spcBef>
                <a:spcPts val="0"/>
              </a:spcBef>
              <a:buSzTx/>
              <a:buNone/>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2" name="Línea"/>
          <p:cNvSpPr/>
          <p:nvPr>
            <p:ph type="body" sz="quarter" idx="19"/>
          </p:nvPr>
        </p:nvSpPr>
        <p:spPr>
          <a:xfrm>
            <a:off x="9372600" y="6444974"/>
            <a:ext cx="1" cy="938628"/>
          </a:xfrm>
          <a:prstGeom prst="line">
            <a:avLst/>
          </a:prstGeom>
          <a:ln>
            <a:solidFill>
              <a:srgbClr val="FCAFC4"/>
            </a:solidFill>
            <a:tailEnd type="oval"/>
          </a:ln>
        </p:spPr>
        <p:txBody>
          <a:bodyPr>
            <a:noAutofit/>
          </a:bodyPr>
          <a:lstStyle/>
          <a:p>
            <a:pPr marL="0" indent="0" algn="ctr">
              <a:spcBef>
                <a:spcPts val="0"/>
              </a:spcBef>
              <a:buSzTx/>
              <a:buNone/>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3" name="Figura"/>
          <p:cNvSpPr/>
          <p:nvPr>
            <p:ph type="body" sz="quarter" idx="20"/>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4" name="Figura"/>
          <p:cNvSpPr/>
          <p:nvPr>
            <p:ph type="body" sz="quarter" idx="21"/>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5" name="Rectángulo redondeado"/>
          <p:cNvSpPr/>
          <p:nvPr>
            <p:ph type="body" sz="quarter" idx="22"/>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76" name="Rectángulo redondeado"/>
          <p:cNvSpPr/>
          <p:nvPr>
            <p:ph type="body" sz="quarter" idx="23"/>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77" name="Figura"/>
          <p:cNvSpPr/>
          <p:nvPr>
            <p:ph type="body" sz="quarter" idx="24"/>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8" name="Rectángulo redondeado"/>
          <p:cNvSpPr/>
          <p:nvPr>
            <p:ph type="body" sz="quarter" idx="25"/>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79" name="Keynote theme"/>
          <p:cNvSpPr txBox="1"/>
          <p:nvPr>
            <p:ph type="body" sz="quarter" idx="26"/>
          </p:nvPr>
        </p:nvSpPr>
        <p:spPr>
          <a:xfrm>
            <a:off x="3381247" y="246742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580" name="Feugiat Nulla"/>
          <p:cNvSpPr txBox="1"/>
          <p:nvPr>
            <p:ph type="body" sz="quarter" idx="27"/>
          </p:nvPr>
        </p:nvSpPr>
        <p:spPr>
          <a:xfrm>
            <a:off x="3356210" y="995978"/>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581" name="Ullamcorper suscipit lobortis nisl ut aliquip ex ea commodo consequat. Hendrerit"/>
          <p:cNvSpPr txBox="1"/>
          <p:nvPr>
            <p:ph type="body" sz="quarter" idx="28"/>
          </p:nvPr>
        </p:nvSpPr>
        <p:spPr>
          <a:xfrm>
            <a:off x="2555933" y="7499742"/>
            <a:ext cx="2152535" cy="1219201"/>
          </a:xfrm>
          <a:prstGeom prst="rect">
            <a:avLst/>
          </a:prstGeom>
        </p:spPr>
        <p:txBody>
          <a:bodyPr>
            <a:spAutoFit/>
          </a:bodyPr>
          <a:lstStyle>
            <a:lvl1pPr marL="0" indent="0">
              <a:spcBef>
                <a:spcPts val="0"/>
              </a:spcBef>
              <a:buSzTx/>
              <a:buNone/>
              <a:defRPr sz="1600">
                <a:solidFill>
                  <a:srgbClr val="50565A"/>
                </a:solidFill>
                <a:latin typeface="Avenir Next Ultra Light"/>
                <a:ea typeface="Avenir Next Ultra Light"/>
                <a:cs typeface="Avenir Next Ultra Light"/>
                <a:sym typeface="Avenir Next Ultra Light"/>
              </a:defRPr>
            </a:lvl1pPr>
          </a:lstStyle>
          <a:p>
            <a:pPr>
              <a:defRPr sz="1900"/>
            </a:pPr>
            <a:r>
              <a:rPr sz="1600"/>
              <a:t>Ullamcorper suscipit lobortis nisl ut aliquip ex ea commodo consequat. Hendrerit</a:t>
            </a:r>
          </a:p>
        </p:txBody>
      </p:sp>
      <p:sp>
        <p:nvSpPr>
          <p:cNvPr id="582" name="Ullamcorper suscipit lobortis nisl ut aliquip ex ea commodo consequat. Hendrerit"/>
          <p:cNvSpPr txBox="1"/>
          <p:nvPr>
            <p:ph type="body" sz="quarter" idx="29"/>
          </p:nvPr>
        </p:nvSpPr>
        <p:spPr>
          <a:xfrm>
            <a:off x="5426133" y="3506924"/>
            <a:ext cx="2152535" cy="1219201"/>
          </a:xfrm>
          <a:prstGeom prst="rect">
            <a:avLst/>
          </a:prstGeom>
        </p:spPr>
        <p:txBody>
          <a:bodyPr>
            <a:spAutoFit/>
          </a:bodyPr>
          <a:lstStyle>
            <a:lvl1pPr marL="0" indent="0">
              <a:spcBef>
                <a:spcPts val="0"/>
              </a:spcBef>
              <a:buSzTx/>
              <a:buNone/>
              <a:defRPr sz="1600">
                <a:solidFill>
                  <a:srgbClr val="50565A"/>
                </a:solidFill>
                <a:latin typeface="Avenir Next Ultra Light"/>
                <a:ea typeface="Avenir Next Ultra Light"/>
                <a:cs typeface="Avenir Next Ultra Light"/>
                <a:sym typeface="Avenir Next Ultra Light"/>
              </a:defRPr>
            </a:lvl1pPr>
          </a:lstStyle>
          <a:p>
            <a:pPr>
              <a:defRPr sz="1900"/>
            </a:pPr>
            <a:r>
              <a:rPr sz="1600"/>
              <a:t>Ullamcorper suscipit lobortis nisl ut aliquip ex ea commodo consequat. Hendrerit</a:t>
            </a:r>
          </a:p>
        </p:txBody>
      </p:sp>
      <p:sp>
        <p:nvSpPr>
          <p:cNvPr id="583" name="Ullamcorper suscipit lobortis nisl ut aliquip ex ea commodo consequat. Hendrerit"/>
          <p:cNvSpPr txBox="1"/>
          <p:nvPr>
            <p:ph type="body" sz="quarter" idx="30"/>
          </p:nvPr>
        </p:nvSpPr>
        <p:spPr>
          <a:xfrm>
            <a:off x="8296333" y="7499742"/>
            <a:ext cx="2152535" cy="1219201"/>
          </a:xfrm>
          <a:prstGeom prst="rect">
            <a:avLst/>
          </a:prstGeom>
        </p:spPr>
        <p:txBody>
          <a:bodyPr>
            <a:spAutoFit/>
          </a:bodyPr>
          <a:lstStyle>
            <a:lvl1pPr marL="0" indent="0">
              <a:spcBef>
                <a:spcPts val="0"/>
              </a:spcBef>
              <a:buSzTx/>
              <a:buNone/>
              <a:defRPr sz="1600">
                <a:solidFill>
                  <a:srgbClr val="50565A"/>
                </a:solidFill>
                <a:latin typeface="Avenir Next Ultra Light"/>
                <a:ea typeface="Avenir Next Ultra Light"/>
                <a:cs typeface="Avenir Next Ultra Light"/>
                <a:sym typeface="Avenir Next Ultra Light"/>
              </a:defRPr>
            </a:lvl1pPr>
          </a:lstStyle>
          <a:p>
            <a:pPr>
              <a:defRPr sz="1900"/>
            </a:pPr>
            <a:r>
              <a:rPr sz="1600"/>
              <a:t>Ullamcorper suscipit lobortis nisl ut aliquip ex ea commodo consequat. Hendrerit</a:t>
            </a:r>
          </a:p>
        </p:txBody>
      </p:sp>
      <p:sp>
        <p:nvSpPr>
          <p:cNvPr id="584" name="3290"/>
          <p:cNvSpPr txBox="1"/>
          <p:nvPr>
            <p:ph type="body" sz="quarter" idx="31"/>
          </p:nvPr>
        </p:nvSpPr>
        <p:spPr>
          <a:xfrm rot="16200000">
            <a:off x="1576109" y="7709292"/>
            <a:ext cx="1252221" cy="800101"/>
          </a:xfrm>
          <a:prstGeom prst="rect">
            <a:avLst/>
          </a:prstGeom>
        </p:spPr>
        <p:txBody>
          <a:bodyPr wrap="none">
            <a:spAutoFit/>
          </a:bodyPr>
          <a:lstStyle>
            <a:lvl1pPr marL="0" indent="0" algn="ctr">
              <a:spcBef>
                <a:spcPts val="0"/>
              </a:spcBef>
              <a:buSzTx/>
              <a:buNone/>
              <a:defRPr sz="4000">
                <a:solidFill>
                  <a:srgbClr val="50565A"/>
                </a:solidFill>
                <a:latin typeface="Avenir Next Ultra Light"/>
                <a:ea typeface="Avenir Next Ultra Light"/>
                <a:cs typeface="Avenir Next Ultra Light"/>
                <a:sym typeface="Avenir Next Ultra Light"/>
              </a:defRPr>
            </a:lvl1pPr>
          </a:lstStyle>
          <a:p>
            <a:pPr/>
            <a:r>
              <a:t>3290</a:t>
            </a:r>
          </a:p>
        </p:txBody>
      </p:sp>
      <p:sp>
        <p:nvSpPr>
          <p:cNvPr id="585" name="6472"/>
          <p:cNvSpPr txBox="1"/>
          <p:nvPr>
            <p:ph type="body" sz="quarter" idx="32"/>
          </p:nvPr>
        </p:nvSpPr>
        <p:spPr>
          <a:xfrm rot="16200000">
            <a:off x="4437842" y="3716474"/>
            <a:ext cx="1252221" cy="800101"/>
          </a:xfrm>
          <a:prstGeom prst="rect">
            <a:avLst/>
          </a:prstGeom>
        </p:spPr>
        <p:txBody>
          <a:bodyPr wrap="none">
            <a:spAutoFit/>
          </a:bodyPr>
          <a:lstStyle>
            <a:lvl1pPr marL="0" indent="0" algn="ctr">
              <a:spcBef>
                <a:spcPts val="0"/>
              </a:spcBef>
              <a:buSzTx/>
              <a:buNone/>
              <a:defRPr sz="4000">
                <a:solidFill>
                  <a:srgbClr val="50565A"/>
                </a:solidFill>
                <a:latin typeface="Avenir Next Ultra Light"/>
                <a:ea typeface="Avenir Next Ultra Light"/>
                <a:cs typeface="Avenir Next Ultra Light"/>
                <a:sym typeface="Avenir Next Ultra Light"/>
              </a:defRPr>
            </a:lvl1pPr>
          </a:lstStyle>
          <a:p>
            <a:pPr/>
            <a:r>
              <a:t>6472</a:t>
            </a:r>
          </a:p>
        </p:txBody>
      </p:sp>
      <p:sp>
        <p:nvSpPr>
          <p:cNvPr id="586" name="5483"/>
          <p:cNvSpPr txBox="1"/>
          <p:nvPr>
            <p:ph type="body" sz="quarter" idx="33"/>
          </p:nvPr>
        </p:nvSpPr>
        <p:spPr>
          <a:xfrm rot="16200000">
            <a:off x="7308042" y="7709292"/>
            <a:ext cx="1252221" cy="800101"/>
          </a:xfrm>
          <a:prstGeom prst="rect">
            <a:avLst/>
          </a:prstGeom>
        </p:spPr>
        <p:txBody>
          <a:bodyPr wrap="none">
            <a:spAutoFit/>
          </a:bodyPr>
          <a:lstStyle>
            <a:lvl1pPr marL="0" indent="0" algn="ctr">
              <a:spcBef>
                <a:spcPts val="0"/>
              </a:spcBef>
              <a:buSzTx/>
              <a:buNone/>
              <a:defRPr sz="4000">
                <a:solidFill>
                  <a:srgbClr val="50565A"/>
                </a:solidFill>
                <a:latin typeface="Avenir Next Ultra Light"/>
                <a:ea typeface="Avenir Next Ultra Light"/>
                <a:cs typeface="Avenir Next Ultra Light"/>
                <a:sym typeface="Avenir Next Ultra Light"/>
              </a:defRPr>
            </a:lvl1pPr>
          </a:lstStyle>
          <a:p>
            <a:pPr/>
            <a:r>
              <a:t>5483</a:t>
            </a:r>
          </a:p>
        </p:txBody>
      </p:sp>
      <p:sp>
        <p:nvSpPr>
          <p:cNvPr id="58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Projects">
    <p:spTree>
      <p:nvGrpSpPr>
        <p:cNvPr id="1" name=""/>
        <p:cNvGrpSpPr/>
        <p:nvPr/>
      </p:nvGrpSpPr>
      <p:grpSpPr>
        <a:xfrm>
          <a:off x="0" y="0"/>
          <a:ext cx="0" cy="0"/>
          <a:chOff x="0" y="0"/>
          <a:chExt cx="0" cy="0"/>
        </a:xfrm>
      </p:grpSpPr>
      <p:sp>
        <p:nvSpPr>
          <p:cNvPr id="594" name="laptop-820285_1280.jpg"/>
          <p:cNvSpPr/>
          <p:nvPr>
            <p:ph type="pic" sz="quarter" idx="13"/>
          </p:nvPr>
        </p:nvSpPr>
        <p:spPr>
          <a:xfrm>
            <a:off x="617008" y="2074356"/>
            <a:ext cx="3473384" cy="2328601"/>
          </a:xfrm>
          <a:prstGeom prst="rect">
            <a:avLst/>
          </a:prstGeom>
        </p:spPr>
        <p:txBody>
          <a:bodyPr lIns="91439" tIns="45719" rIns="91439" bIns="45719" anchor="t">
            <a:noAutofit/>
          </a:bodyPr>
          <a:lstStyle/>
          <a:p>
            <a:pPr/>
          </a:p>
        </p:txBody>
      </p:sp>
      <p:sp>
        <p:nvSpPr>
          <p:cNvPr id="595" name="tower-984004_1280.jpg"/>
          <p:cNvSpPr/>
          <p:nvPr>
            <p:ph type="pic" sz="quarter" idx="14"/>
          </p:nvPr>
        </p:nvSpPr>
        <p:spPr>
          <a:xfrm>
            <a:off x="4765675" y="2074356"/>
            <a:ext cx="3473318" cy="2328557"/>
          </a:xfrm>
          <a:prstGeom prst="rect">
            <a:avLst/>
          </a:prstGeom>
        </p:spPr>
        <p:txBody>
          <a:bodyPr lIns="91439" tIns="45719" rIns="91439" bIns="45719" anchor="t">
            <a:noAutofit/>
          </a:bodyPr>
          <a:lstStyle/>
          <a:p>
            <a:pPr/>
          </a:p>
        </p:txBody>
      </p:sp>
      <p:sp>
        <p:nvSpPr>
          <p:cNvPr id="596" name="airline-1209009_1280.jpg"/>
          <p:cNvSpPr/>
          <p:nvPr>
            <p:ph type="pic" sz="quarter" idx="15"/>
          </p:nvPr>
        </p:nvSpPr>
        <p:spPr>
          <a:xfrm>
            <a:off x="8914342" y="2074356"/>
            <a:ext cx="3473252" cy="2328512"/>
          </a:xfrm>
          <a:prstGeom prst="rect">
            <a:avLst/>
          </a:prstGeom>
        </p:spPr>
        <p:txBody>
          <a:bodyPr lIns="91439" tIns="45719" rIns="91439" bIns="45719" anchor="t">
            <a:noAutofit/>
          </a:bodyPr>
          <a:lstStyle/>
          <a:p>
            <a:pPr/>
          </a:p>
        </p:txBody>
      </p:sp>
      <p:sp>
        <p:nvSpPr>
          <p:cNvPr id="597" name="Figura"/>
          <p:cNvSpPr/>
          <p:nvPr>
            <p:ph type="body" sz="quarter" idx="16"/>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98" name="Figura"/>
          <p:cNvSpPr/>
          <p:nvPr>
            <p:ph type="body" sz="quarter" idx="17"/>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99" name="Rectángulo redondeado"/>
          <p:cNvSpPr/>
          <p:nvPr>
            <p:ph type="body" sz="quarter" idx="18"/>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00" name="Rectángulo redondeado"/>
          <p:cNvSpPr/>
          <p:nvPr>
            <p:ph type="body" sz="quarter" idx="19"/>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01" name="Figura"/>
          <p:cNvSpPr/>
          <p:nvPr>
            <p:ph type="body" sz="quarter" idx="20"/>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02" name="Rectángulo redondeado"/>
          <p:cNvSpPr/>
          <p:nvPr>
            <p:ph type="body" sz="quarter" idx="21"/>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03" name="hong-kong-1139367_1280.jpg"/>
          <p:cNvSpPr/>
          <p:nvPr>
            <p:ph type="pic" sz="quarter" idx="22"/>
          </p:nvPr>
        </p:nvSpPr>
        <p:spPr>
          <a:xfrm>
            <a:off x="617008" y="4875821"/>
            <a:ext cx="3473385" cy="2328601"/>
          </a:xfrm>
          <a:prstGeom prst="rect">
            <a:avLst/>
          </a:prstGeom>
        </p:spPr>
        <p:txBody>
          <a:bodyPr lIns="91439" tIns="45719" rIns="91439" bIns="45719" anchor="t">
            <a:noAutofit/>
          </a:bodyPr>
          <a:lstStyle/>
          <a:p>
            <a:pPr/>
          </a:p>
        </p:txBody>
      </p:sp>
      <p:sp>
        <p:nvSpPr>
          <p:cNvPr id="604" name="hiker-1149877_1280.jpg"/>
          <p:cNvSpPr/>
          <p:nvPr>
            <p:ph type="pic" sz="quarter" idx="23"/>
          </p:nvPr>
        </p:nvSpPr>
        <p:spPr>
          <a:xfrm>
            <a:off x="4765675" y="4875821"/>
            <a:ext cx="3473319" cy="2328556"/>
          </a:xfrm>
          <a:prstGeom prst="rect">
            <a:avLst/>
          </a:prstGeom>
        </p:spPr>
        <p:txBody>
          <a:bodyPr lIns="91439" tIns="45719" rIns="91439" bIns="45719" anchor="t">
            <a:noAutofit/>
          </a:bodyPr>
          <a:lstStyle/>
          <a:p>
            <a:pPr/>
          </a:p>
        </p:txBody>
      </p:sp>
      <p:sp>
        <p:nvSpPr>
          <p:cNvPr id="605" name="persons-801974_1280.jpg"/>
          <p:cNvSpPr/>
          <p:nvPr>
            <p:ph type="pic" sz="quarter" idx="24"/>
          </p:nvPr>
        </p:nvSpPr>
        <p:spPr>
          <a:xfrm>
            <a:off x="8914341" y="4875821"/>
            <a:ext cx="3473253" cy="2328512"/>
          </a:xfrm>
          <a:prstGeom prst="rect">
            <a:avLst/>
          </a:prstGeom>
        </p:spPr>
        <p:txBody>
          <a:bodyPr lIns="91439" tIns="45719" rIns="91439" bIns="45719" anchor="t">
            <a:noAutofit/>
          </a:bodyPr>
          <a:lstStyle/>
          <a:p>
            <a:pPr/>
          </a:p>
        </p:txBody>
      </p:sp>
      <p:sp>
        <p:nvSpPr>
          <p:cNvPr id="606" name="Mirum est notare quam littera gothica, quam nunc putamus parum claram, anteposuerit litterarum formas humanitatis per seacula quarta decima et quinta decima."/>
          <p:cNvSpPr txBox="1"/>
          <p:nvPr>
            <p:ph type="body" sz="quarter" idx="25"/>
          </p:nvPr>
        </p:nvSpPr>
        <p:spPr>
          <a:xfrm>
            <a:off x="2388466" y="86021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607" name="&amp;"/>
          <p:cNvSpPr txBox="1"/>
          <p:nvPr>
            <p:ph type="body" sz="quarter" idx="26"/>
          </p:nvPr>
        </p:nvSpPr>
        <p:spPr>
          <a:xfrm>
            <a:off x="6284315" y="7929529"/>
            <a:ext cx="436170" cy="723901"/>
          </a:xfrm>
          <a:prstGeom prst="rect">
            <a:avLst/>
          </a:prstGeom>
        </p:spPr>
        <p:txBody>
          <a:bodyPr wrap="none">
            <a:spAutoFit/>
          </a:bodyPr>
          <a:lstStyle>
            <a:lvl1pPr marL="0" indent="0" algn="ctr">
              <a:spcBef>
                <a:spcPts val="0"/>
              </a:spcBef>
              <a:buSzTx/>
              <a:buNone/>
              <a:defRPr>
                <a:solidFill>
                  <a:srgbClr val="E7E7E8"/>
                </a:solidFill>
                <a:latin typeface="Avenir Next"/>
                <a:ea typeface="Avenir Next"/>
                <a:cs typeface="Avenir Next"/>
                <a:sym typeface="Avenir Next"/>
              </a:defRPr>
            </a:lvl1pPr>
          </a:lstStyle>
          <a:p>
            <a:pPr/>
            <a:r>
              <a:t>&amp;</a:t>
            </a:r>
          </a:p>
        </p:txBody>
      </p:sp>
      <p:sp>
        <p:nvSpPr>
          <p:cNvPr id="6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Line Charts - 2 Up">
    <p:spTree>
      <p:nvGrpSpPr>
        <p:cNvPr id="1" name=""/>
        <p:cNvGrpSpPr/>
        <p:nvPr/>
      </p:nvGrpSpPr>
      <p:grpSpPr>
        <a:xfrm>
          <a:off x="0" y="0"/>
          <a:ext cx="0" cy="0"/>
          <a:chOff x="0" y="0"/>
          <a:chExt cx="0" cy="0"/>
        </a:xfrm>
      </p:grpSpPr>
      <p:sp>
        <p:nvSpPr>
          <p:cNvPr id="615" name="Figura"/>
          <p:cNvSpPr/>
          <p:nvPr>
            <p:ph type="body" sz="quarter" idx="13"/>
          </p:nvPr>
        </p:nvSpPr>
        <p:spPr>
          <a:xfrm rot="5121630">
            <a:off x="1853424" y="3397601"/>
            <a:ext cx="4217958" cy="4217959"/>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16" name="Círculo"/>
          <p:cNvSpPr/>
          <p:nvPr>
            <p:ph type="body" sz="quarter" idx="14"/>
          </p:nvPr>
        </p:nvSpPr>
        <p:spPr>
          <a:xfrm rot="123834">
            <a:off x="2031577" y="3575754"/>
            <a:ext cx="3861653" cy="3861653"/>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617" name="Figura"/>
          <p:cNvSpPr/>
          <p:nvPr>
            <p:ph type="body" sz="quarter" idx="15"/>
          </p:nvPr>
        </p:nvSpPr>
        <p:spPr>
          <a:xfrm rot="4259090">
            <a:off x="2263045" y="3807221"/>
            <a:ext cx="3398718" cy="3398718"/>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18" name="Círculo"/>
          <p:cNvSpPr/>
          <p:nvPr>
            <p:ph type="body" sz="quarter" idx="16"/>
          </p:nvPr>
        </p:nvSpPr>
        <p:spPr>
          <a:xfrm rot="1759191">
            <a:off x="2445101" y="3989277"/>
            <a:ext cx="3034606" cy="3034606"/>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619" name="Figura"/>
          <p:cNvSpPr/>
          <p:nvPr>
            <p:ph type="body" sz="quarter" idx="17"/>
          </p:nvPr>
        </p:nvSpPr>
        <p:spPr>
          <a:xfrm rot="10117896">
            <a:off x="2661121" y="4212007"/>
            <a:ext cx="2594635" cy="2594635"/>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BFBFC2"/>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20" name="Círculo"/>
          <p:cNvSpPr/>
          <p:nvPr>
            <p:ph type="body" sz="quarter" idx="18"/>
          </p:nvPr>
        </p:nvSpPr>
        <p:spPr>
          <a:xfrm rot="825374">
            <a:off x="2845150" y="4396036"/>
            <a:ext cx="2226577" cy="2226577"/>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621" name="Figura"/>
          <p:cNvSpPr/>
          <p:nvPr>
            <p:ph type="body" sz="quarter" idx="19"/>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22" name="Figura"/>
          <p:cNvSpPr/>
          <p:nvPr>
            <p:ph type="body" sz="quarter" idx="20"/>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23" name="Rectángulo redondeado"/>
          <p:cNvSpPr/>
          <p:nvPr>
            <p:ph type="body" sz="quarter" idx="21"/>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24" name="Rectángulo redondeado"/>
          <p:cNvSpPr/>
          <p:nvPr>
            <p:ph type="body" sz="quarter" idx="22"/>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25" name="Figura"/>
          <p:cNvSpPr/>
          <p:nvPr>
            <p:ph type="body" sz="quarter" idx="23"/>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26" name="Rectángulo redondeado"/>
          <p:cNvSpPr/>
          <p:nvPr>
            <p:ph type="body" sz="quarter" idx="24"/>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27" name="Keynote theme"/>
          <p:cNvSpPr txBox="1"/>
          <p:nvPr>
            <p:ph type="body" sz="quarter" idx="25"/>
          </p:nvPr>
        </p:nvSpPr>
        <p:spPr>
          <a:xfrm>
            <a:off x="3381247" y="241662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628" name="Lorem Ipsum"/>
          <p:cNvSpPr txBox="1"/>
          <p:nvPr>
            <p:ph type="body" sz="quarter" idx="26"/>
          </p:nvPr>
        </p:nvSpPr>
        <p:spPr>
          <a:xfrm>
            <a:off x="3380454" y="945178"/>
            <a:ext cx="6243892"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Lorem Ipsum</a:t>
            </a:r>
          </a:p>
        </p:txBody>
      </p:sp>
      <p:sp>
        <p:nvSpPr>
          <p:cNvPr id="629" name="6472"/>
          <p:cNvSpPr txBox="1"/>
          <p:nvPr>
            <p:ph type="body" sz="quarter" idx="27"/>
          </p:nvPr>
        </p:nvSpPr>
        <p:spPr>
          <a:xfrm>
            <a:off x="3179828" y="5014676"/>
            <a:ext cx="1565149" cy="990601"/>
          </a:xfrm>
          <a:prstGeom prst="rect">
            <a:avLst/>
          </a:prstGeom>
        </p:spPr>
        <p:txBody>
          <a:bodyPr wrap="none">
            <a:spAutoFit/>
          </a:bodyPr>
          <a:lstStyle>
            <a:lvl1pPr marL="0" indent="0" algn="ctr">
              <a:spcBef>
                <a:spcPts val="0"/>
              </a:spcBef>
              <a:buSzTx/>
              <a:buNone/>
              <a:defRPr sz="5100">
                <a:solidFill>
                  <a:srgbClr val="50565A"/>
                </a:solidFill>
                <a:latin typeface="Avenir Next Ultra Light"/>
                <a:ea typeface="Avenir Next Ultra Light"/>
                <a:cs typeface="Avenir Next Ultra Light"/>
                <a:sym typeface="Avenir Next Ultra Light"/>
              </a:defRPr>
            </a:lvl1pPr>
          </a:lstStyle>
          <a:p>
            <a:pPr/>
            <a:r>
              <a:t>6472</a:t>
            </a:r>
          </a:p>
        </p:txBody>
      </p:sp>
      <p:sp>
        <p:nvSpPr>
          <p:cNvPr id="630" name="Ullamcorper suscipit lobortis nisl ut aliquip ex ea commodo consequat. Hendrerit"/>
          <p:cNvSpPr txBox="1"/>
          <p:nvPr>
            <p:ph type="body" sz="quarter" idx="28"/>
          </p:nvPr>
        </p:nvSpPr>
        <p:spPr>
          <a:xfrm>
            <a:off x="1180794" y="8538074"/>
            <a:ext cx="3158679" cy="508001"/>
          </a:xfrm>
          <a:prstGeom prst="rect">
            <a:avLst/>
          </a:prstGeom>
        </p:spPr>
        <p:txBody>
          <a:bodyPr>
            <a:spAutoFit/>
          </a:bodyPr>
          <a:lstStyle>
            <a:lvl1pPr marL="0" indent="0">
              <a:spcBef>
                <a:spcPts val="0"/>
              </a:spcBef>
              <a:buSzTx/>
              <a:buNone/>
              <a:defRPr sz="1200">
                <a:solidFill>
                  <a:srgbClr val="50565A"/>
                </a:solidFill>
                <a:latin typeface="Avenir Next"/>
                <a:ea typeface="Avenir Next"/>
                <a:cs typeface="Avenir Next"/>
                <a:sym typeface="Avenir Next"/>
              </a:defRPr>
            </a:lvl1pPr>
          </a:lstStyle>
          <a:p>
            <a:pPr/>
            <a:r>
              <a:t>Ullamcorper suscipit lobortis nisl ut aliquip ex ea commodo consequat. Hendrerit</a:t>
            </a:r>
          </a:p>
        </p:txBody>
      </p:sp>
      <p:sp>
        <p:nvSpPr>
          <p:cNvPr id="631" name="Línea"/>
          <p:cNvSpPr/>
          <p:nvPr>
            <p:ph type="body" sz="quarter" idx="29"/>
          </p:nvPr>
        </p:nvSpPr>
        <p:spPr>
          <a:xfrm>
            <a:off x="1224127" y="8378931"/>
            <a:ext cx="698195" cy="1"/>
          </a:xfrm>
          <a:prstGeom prst="line">
            <a:avLst/>
          </a:prstGeom>
          <a:ln w="76200">
            <a:solidFill>
              <a:srgbClr val="FCAFC4"/>
            </a:solidFill>
          </a:ln>
        </p:spPr>
        <p:txBody>
          <a:bodyPr>
            <a:noAutofit/>
          </a:bodyPr>
          <a:lstStyle/>
          <a:p>
            <a:pPr marL="0" indent="0" algn="ctr">
              <a:spcBef>
                <a:spcPts val="0"/>
              </a:spcBef>
              <a:buSzTx/>
              <a:buNone/>
              <a:defRPr sz="2400"/>
            </a:pPr>
          </a:p>
        </p:txBody>
      </p:sp>
      <p:sp>
        <p:nvSpPr>
          <p:cNvPr id="632" name="Ullamcorper suscipit lobortis nisl ut aliquip ex ea commodo consequat. Hendrerit"/>
          <p:cNvSpPr txBox="1"/>
          <p:nvPr>
            <p:ph type="body" sz="quarter" idx="30"/>
          </p:nvPr>
        </p:nvSpPr>
        <p:spPr>
          <a:xfrm>
            <a:off x="4923060" y="8538074"/>
            <a:ext cx="3158679" cy="508001"/>
          </a:xfrm>
          <a:prstGeom prst="rect">
            <a:avLst/>
          </a:prstGeom>
        </p:spPr>
        <p:txBody>
          <a:bodyPr>
            <a:spAutoFit/>
          </a:bodyPr>
          <a:lstStyle>
            <a:lvl1pPr marL="0" indent="0">
              <a:spcBef>
                <a:spcPts val="0"/>
              </a:spcBef>
              <a:buSzTx/>
              <a:buNone/>
              <a:defRPr sz="1200">
                <a:solidFill>
                  <a:srgbClr val="50565A"/>
                </a:solidFill>
                <a:latin typeface="Avenir Next"/>
                <a:ea typeface="Avenir Next"/>
                <a:cs typeface="Avenir Next"/>
                <a:sym typeface="Avenir Next"/>
              </a:defRPr>
            </a:lvl1pPr>
          </a:lstStyle>
          <a:p>
            <a:pPr/>
            <a:r>
              <a:t>Ullamcorper suscipit lobortis nisl ut aliquip ex ea commodo consequat. Hendrerit</a:t>
            </a:r>
          </a:p>
        </p:txBody>
      </p:sp>
      <p:sp>
        <p:nvSpPr>
          <p:cNvPr id="633" name="Línea"/>
          <p:cNvSpPr/>
          <p:nvPr>
            <p:ph type="body" sz="quarter" idx="31"/>
          </p:nvPr>
        </p:nvSpPr>
        <p:spPr>
          <a:xfrm>
            <a:off x="4965412" y="8378931"/>
            <a:ext cx="698195" cy="1"/>
          </a:xfrm>
          <a:prstGeom prst="line">
            <a:avLst/>
          </a:prstGeom>
          <a:ln w="76200">
            <a:solidFill>
              <a:srgbClr val="E7E7E8"/>
            </a:solidFill>
          </a:ln>
        </p:spPr>
        <p:txBody>
          <a:bodyPr>
            <a:noAutofit/>
          </a:bodyPr>
          <a:lstStyle/>
          <a:p>
            <a:pPr marL="0" indent="0" algn="ctr">
              <a:spcBef>
                <a:spcPts val="0"/>
              </a:spcBef>
              <a:buSzTx/>
              <a:buNone/>
              <a:defRPr sz="2400"/>
            </a:pPr>
          </a:p>
        </p:txBody>
      </p:sp>
      <p:sp>
        <p:nvSpPr>
          <p:cNvPr id="634" name="Ullamcorper suscipit lobortis nisl ut aliquip ex ea commodo consequat. Hendrerit"/>
          <p:cNvSpPr txBox="1"/>
          <p:nvPr>
            <p:ph type="body" sz="quarter" idx="32"/>
          </p:nvPr>
        </p:nvSpPr>
        <p:spPr>
          <a:xfrm>
            <a:off x="8665327" y="8538074"/>
            <a:ext cx="3158679" cy="508001"/>
          </a:xfrm>
          <a:prstGeom prst="rect">
            <a:avLst/>
          </a:prstGeom>
        </p:spPr>
        <p:txBody>
          <a:bodyPr>
            <a:spAutoFit/>
          </a:bodyPr>
          <a:lstStyle>
            <a:lvl1pPr marL="0" indent="0">
              <a:spcBef>
                <a:spcPts val="0"/>
              </a:spcBef>
              <a:buSzTx/>
              <a:buNone/>
              <a:defRPr sz="1200">
                <a:solidFill>
                  <a:srgbClr val="50565A"/>
                </a:solidFill>
                <a:latin typeface="Avenir Next"/>
                <a:ea typeface="Avenir Next"/>
                <a:cs typeface="Avenir Next"/>
                <a:sym typeface="Avenir Next"/>
              </a:defRPr>
            </a:lvl1pPr>
          </a:lstStyle>
          <a:p>
            <a:pPr/>
            <a:r>
              <a:t>Ullamcorper suscipit lobortis nisl ut aliquip ex ea commodo consequat. Hendrerit</a:t>
            </a:r>
          </a:p>
        </p:txBody>
      </p:sp>
      <p:sp>
        <p:nvSpPr>
          <p:cNvPr id="635" name="Línea"/>
          <p:cNvSpPr/>
          <p:nvPr>
            <p:ph type="body" sz="quarter" idx="33"/>
          </p:nvPr>
        </p:nvSpPr>
        <p:spPr>
          <a:xfrm>
            <a:off x="8706697" y="8378931"/>
            <a:ext cx="698195" cy="1"/>
          </a:xfrm>
          <a:prstGeom prst="line">
            <a:avLst/>
          </a:prstGeom>
          <a:ln w="76200">
            <a:solidFill>
              <a:srgbClr val="BFBFC1"/>
            </a:solidFill>
          </a:ln>
        </p:spPr>
        <p:txBody>
          <a:bodyPr>
            <a:noAutofit/>
          </a:bodyPr>
          <a:lstStyle/>
          <a:p>
            <a:pPr marL="0" indent="0" algn="ctr">
              <a:spcBef>
                <a:spcPts val="0"/>
              </a:spcBef>
              <a:buSzTx/>
              <a:buNone/>
              <a:defRPr sz="2400"/>
            </a:pPr>
          </a:p>
        </p:txBody>
      </p:sp>
      <p:sp>
        <p:nvSpPr>
          <p:cNvPr id="636" name="Figura"/>
          <p:cNvSpPr/>
          <p:nvPr>
            <p:ph type="body" sz="quarter" idx="34"/>
          </p:nvPr>
        </p:nvSpPr>
        <p:spPr>
          <a:xfrm rot="5121630">
            <a:off x="6933424" y="3397601"/>
            <a:ext cx="4217958" cy="4217959"/>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FCAFC4"/>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37" name="Círculo"/>
          <p:cNvSpPr/>
          <p:nvPr>
            <p:ph type="body" sz="quarter" idx="35"/>
          </p:nvPr>
        </p:nvSpPr>
        <p:spPr>
          <a:xfrm rot="123834">
            <a:off x="7111577" y="3575754"/>
            <a:ext cx="3861653" cy="3861653"/>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638" name="Figura"/>
          <p:cNvSpPr/>
          <p:nvPr>
            <p:ph type="body" sz="quarter" idx="36"/>
          </p:nvPr>
        </p:nvSpPr>
        <p:spPr>
          <a:xfrm rot="4259090">
            <a:off x="7343045" y="3807221"/>
            <a:ext cx="3398717" cy="3398718"/>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39" name="Círculo"/>
          <p:cNvSpPr/>
          <p:nvPr>
            <p:ph type="body" sz="quarter" idx="37"/>
          </p:nvPr>
        </p:nvSpPr>
        <p:spPr>
          <a:xfrm rot="1759191">
            <a:off x="7525101" y="3989277"/>
            <a:ext cx="3034606" cy="3034606"/>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640" name="Figura"/>
          <p:cNvSpPr/>
          <p:nvPr>
            <p:ph type="body" sz="quarter" idx="38"/>
          </p:nvPr>
        </p:nvSpPr>
        <p:spPr>
          <a:xfrm rot="10117896">
            <a:off x="7741122" y="4212007"/>
            <a:ext cx="2594634" cy="2594635"/>
          </a:xfrm>
          <a:custGeom>
            <a:avLst/>
            <a:gdLst/>
            <a:ahLst/>
            <a:cxnLst>
              <a:cxn ang="0">
                <a:pos x="wd2" y="hd2"/>
              </a:cxn>
              <a:cxn ang="5400000">
                <a:pos x="wd2" y="hd2"/>
              </a:cxn>
              <a:cxn ang="10800000">
                <a:pos x="wd2" y="hd2"/>
              </a:cxn>
              <a:cxn ang="16200000">
                <a:pos x="wd2" y="hd2"/>
              </a:cxn>
            </a:cxnLst>
            <a:rect l="0" t="0" r="r" b="b"/>
            <a:pathLst>
              <a:path w="20592" h="20592" fill="norm" stroke="1" extrusionOk="0">
                <a:moveTo>
                  <a:pt x="10287" y="0"/>
                </a:moveTo>
                <a:lnTo>
                  <a:pt x="10287" y="10287"/>
                </a:lnTo>
                <a:lnTo>
                  <a:pt x="0" y="10287"/>
                </a:lnTo>
                <a:cubicBezTo>
                  <a:pt x="-2" y="12925"/>
                  <a:pt x="1003" y="15564"/>
                  <a:pt x="3016" y="17577"/>
                </a:cubicBezTo>
                <a:cubicBezTo>
                  <a:pt x="7036" y="21598"/>
                  <a:pt x="13556" y="21598"/>
                  <a:pt x="17577" y="17577"/>
                </a:cubicBezTo>
                <a:cubicBezTo>
                  <a:pt x="21598" y="13556"/>
                  <a:pt x="21598" y="7036"/>
                  <a:pt x="17577" y="3016"/>
                </a:cubicBezTo>
                <a:cubicBezTo>
                  <a:pt x="15564" y="1003"/>
                  <a:pt x="12925" y="-2"/>
                  <a:pt x="10287" y="0"/>
                </a:cubicBezTo>
                <a:close/>
              </a:path>
            </a:pathLst>
          </a:custGeom>
          <a:solidFill>
            <a:srgbClr val="BFBFC2"/>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41" name="Círculo"/>
          <p:cNvSpPr/>
          <p:nvPr>
            <p:ph type="body" sz="quarter" idx="39"/>
          </p:nvPr>
        </p:nvSpPr>
        <p:spPr>
          <a:xfrm rot="825374">
            <a:off x="7925150" y="4396036"/>
            <a:ext cx="2226577" cy="2226577"/>
          </a:xfrm>
          <a:prstGeom prst="ellipse">
            <a:avLst/>
          </a:prstGeom>
          <a:solidFill>
            <a:srgbClr val="FEFEFF"/>
          </a:solidFill>
        </p:spPr>
        <p:txBody>
          <a:bodyPr>
            <a:noAutofit/>
          </a:bodyPr>
          <a:lstStyle/>
          <a:p>
            <a:pPr marL="0" indent="0" algn="ctr">
              <a:lnSpc>
                <a:spcPct val="80000"/>
              </a:lnSpc>
              <a:spcBef>
                <a:spcPts val="0"/>
              </a:spcBef>
              <a:buSzTx/>
              <a:buNone/>
              <a:defRPr cap="all" sz="2800">
                <a:solidFill>
                  <a:srgbClr val="1D252F"/>
                </a:solidFill>
                <a:latin typeface="Avenir Next Medium"/>
                <a:ea typeface="Avenir Next Medium"/>
                <a:cs typeface="Avenir Next Medium"/>
                <a:sym typeface="Avenir Next Medium"/>
              </a:defRPr>
            </a:pPr>
          </a:p>
        </p:txBody>
      </p:sp>
      <p:sp>
        <p:nvSpPr>
          <p:cNvPr id="642" name="6472"/>
          <p:cNvSpPr txBox="1"/>
          <p:nvPr>
            <p:ph type="body" sz="quarter" idx="40"/>
          </p:nvPr>
        </p:nvSpPr>
        <p:spPr>
          <a:xfrm>
            <a:off x="8259829" y="5014676"/>
            <a:ext cx="1565149" cy="990601"/>
          </a:xfrm>
          <a:prstGeom prst="rect">
            <a:avLst/>
          </a:prstGeom>
        </p:spPr>
        <p:txBody>
          <a:bodyPr wrap="none">
            <a:spAutoFit/>
          </a:bodyPr>
          <a:lstStyle>
            <a:lvl1pPr marL="0" indent="0" algn="ctr">
              <a:spcBef>
                <a:spcPts val="0"/>
              </a:spcBef>
              <a:buSzTx/>
              <a:buNone/>
              <a:defRPr sz="5100">
                <a:solidFill>
                  <a:srgbClr val="50565A"/>
                </a:solidFill>
                <a:latin typeface="Avenir Next Ultra Light"/>
                <a:ea typeface="Avenir Next Ultra Light"/>
                <a:cs typeface="Avenir Next Ultra Light"/>
                <a:sym typeface="Avenir Next Ultra Light"/>
              </a:defRPr>
            </a:lvl1pPr>
          </a:lstStyle>
          <a:p>
            <a:pPr/>
            <a:r>
              <a:t>6472</a:t>
            </a:r>
          </a:p>
        </p:txBody>
      </p:sp>
      <p:sp>
        <p:nvSpPr>
          <p:cNvPr id="64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Photo - Large &amp; Text 02">
    <p:spTree>
      <p:nvGrpSpPr>
        <p:cNvPr id="1" name=""/>
        <p:cNvGrpSpPr/>
        <p:nvPr/>
      </p:nvGrpSpPr>
      <p:grpSpPr>
        <a:xfrm>
          <a:off x="0" y="0"/>
          <a:ext cx="0" cy="0"/>
          <a:chOff x="0" y="0"/>
          <a:chExt cx="0" cy="0"/>
        </a:xfrm>
      </p:grpSpPr>
      <p:sp>
        <p:nvSpPr>
          <p:cNvPr id="650" name="women-1208314_1280.jpg"/>
          <p:cNvSpPr/>
          <p:nvPr>
            <p:ph type="pic" idx="13"/>
          </p:nvPr>
        </p:nvSpPr>
        <p:spPr>
          <a:xfrm>
            <a:off x="-25401" y="-8533"/>
            <a:ext cx="13055603" cy="7503319"/>
          </a:xfrm>
          <a:prstGeom prst="rect">
            <a:avLst/>
          </a:prstGeom>
        </p:spPr>
        <p:txBody>
          <a:bodyPr lIns="91439" tIns="45719" rIns="91439" bIns="45719" anchor="t">
            <a:noAutofit/>
          </a:bodyPr>
          <a:lstStyle/>
          <a:p>
            <a:pPr/>
          </a:p>
        </p:txBody>
      </p:sp>
      <p:sp>
        <p:nvSpPr>
          <p:cNvPr id="651" name="Rectángulo"/>
          <p:cNvSpPr/>
          <p:nvPr>
            <p:ph type="body" sz="half" idx="14"/>
          </p:nvPr>
        </p:nvSpPr>
        <p:spPr>
          <a:xfrm>
            <a:off x="-12701" y="1769084"/>
            <a:ext cx="13030201" cy="1975446"/>
          </a:xfrm>
          <a:prstGeom prst="rect">
            <a:avLst/>
          </a:prstGeom>
          <a:solidFill>
            <a:srgbClr val="FCAFC4">
              <a:alpha val="37000"/>
            </a:srgbClr>
          </a:solidFill>
        </p:spPr>
        <p:txBody>
          <a:bodyPr>
            <a:noAutofit/>
          </a:bodyPr>
          <a:lstStyle/>
          <a:p>
            <a:pPr marL="0" indent="0" algn="ctr">
              <a:spcBef>
                <a:spcPts val="0"/>
              </a:spcBef>
              <a:buSzTx/>
              <a:buNone/>
              <a:defRPr sz="2400">
                <a:solidFill>
                  <a:srgbClr val="FFFFFF"/>
                </a:solidFill>
              </a:defRPr>
            </a:pPr>
          </a:p>
        </p:txBody>
      </p:sp>
      <p:sp>
        <p:nvSpPr>
          <p:cNvPr id="652" name="Rectángulo"/>
          <p:cNvSpPr/>
          <p:nvPr>
            <p:ph type="body" sz="half" idx="15"/>
          </p:nvPr>
        </p:nvSpPr>
        <p:spPr>
          <a:xfrm>
            <a:off x="0" y="3740064"/>
            <a:ext cx="13004801" cy="1977105"/>
          </a:xfrm>
          <a:prstGeom prst="rect">
            <a:avLst/>
          </a:prstGeom>
          <a:solidFill>
            <a:srgbClr val="678192">
              <a:alpha val="48000"/>
            </a:srgbClr>
          </a:solidFill>
        </p:spPr>
        <p:txBody>
          <a:bodyPr>
            <a:noAutofit/>
          </a:bodyPr>
          <a:lstStyle/>
          <a:p>
            <a:pPr marL="0" indent="0" algn="ctr">
              <a:spcBef>
                <a:spcPts val="0"/>
              </a:spcBef>
              <a:buSzTx/>
              <a:buNone/>
              <a:defRPr sz="2400">
                <a:solidFill>
                  <a:srgbClr val="FFFFFF"/>
                </a:solidFill>
              </a:defRPr>
            </a:pPr>
          </a:p>
        </p:txBody>
      </p:sp>
      <p:sp>
        <p:nvSpPr>
          <p:cNvPr id="653" name="Ut wisi enim ad minim veniam, quis nostrud exerci tation…"/>
          <p:cNvSpPr txBox="1"/>
          <p:nvPr>
            <p:ph type="body" sz="quarter" idx="16"/>
          </p:nvPr>
        </p:nvSpPr>
        <p:spPr>
          <a:xfrm>
            <a:off x="1473212" y="3966616"/>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654" name="Ut wisi enim ad minim veniam, quis nostrud exerci tation…"/>
          <p:cNvSpPr txBox="1"/>
          <p:nvPr>
            <p:ph type="body" sz="quarter" idx="17"/>
          </p:nvPr>
        </p:nvSpPr>
        <p:spPr>
          <a:xfrm>
            <a:off x="6722545" y="3966616"/>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655" name="Hendrerit Esse"/>
          <p:cNvSpPr txBox="1"/>
          <p:nvPr>
            <p:ph type="body" sz="quarter" idx="18"/>
          </p:nvPr>
        </p:nvSpPr>
        <p:spPr>
          <a:xfrm>
            <a:off x="3064751" y="1988457"/>
            <a:ext cx="6875298" cy="1536701"/>
          </a:xfrm>
          <a:prstGeom prst="rect">
            <a:avLst/>
          </a:prstGeom>
        </p:spPr>
        <p:txBody>
          <a:bodyPr wrap="none">
            <a:spAutoFit/>
          </a:bodyPr>
          <a:lstStyle>
            <a:lvl1pPr marL="0" indent="0" algn="ctr">
              <a:spcBef>
                <a:spcPts val="0"/>
              </a:spcBef>
              <a:buSzTx/>
              <a:buNone/>
              <a:defRPr sz="8300">
                <a:solidFill>
                  <a:srgbClr val="FEFEFF"/>
                </a:solidFill>
                <a:latin typeface="Avenir Next Ultra Light"/>
                <a:ea typeface="Avenir Next Ultra Light"/>
                <a:cs typeface="Avenir Next Ultra Light"/>
                <a:sym typeface="Avenir Next Ultra Light"/>
              </a:defRPr>
            </a:lvl1pPr>
          </a:lstStyle>
          <a:p>
            <a:pPr/>
            <a:r>
              <a:t>Hendrerit Esse</a:t>
            </a:r>
          </a:p>
        </p:txBody>
      </p:sp>
      <p:sp>
        <p:nvSpPr>
          <p:cNvPr id="656" name="Figura"/>
          <p:cNvSpPr/>
          <p:nvPr>
            <p:ph type="body" sz="quarter" idx="19"/>
          </p:nvPr>
        </p:nvSpPr>
        <p:spPr>
          <a:xfrm>
            <a:off x="6429493" y="8079190"/>
            <a:ext cx="145813" cy="311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7" name="Figura"/>
          <p:cNvSpPr/>
          <p:nvPr>
            <p:ph type="body" sz="quarter" idx="20"/>
          </p:nvPr>
        </p:nvSpPr>
        <p:spPr>
          <a:xfrm>
            <a:off x="5541499" y="8117061"/>
            <a:ext cx="334016"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8" name="Rectángulo redondeado"/>
          <p:cNvSpPr/>
          <p:nvPr>
            <p:ph type="body" sz="quarter" idx="21"/>
          </p:nvPr>
        </p:nvSpPr>
        <p:spPr>
          <a:xfrm>
            <a:off x="6223297" y="7955623"/>
            <a:ext cx="558205"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59" name="Rectángulo redondeado"/>
          <p:cNvSpPr/>
          <p:nvPr>
            <p:ph type="body" sz="quarter" idx="22"/>
          </p:nvPr>
        </p:nvSpPr>
        <p:spPr>
          <a:xfrm>
            <a:off x="5429404" y="7955623"/>
            <a:ext cx="558206"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60" name="Figura"/>
          <p:cNvSpPr/>
          <p:nvPr>
            <p:ph type="body" sz="quarter" idx="23"/>
          </p:nvPr>
        </p:nvSpPr>
        <p:spPr>
          <a:xfrm>
            <a:off x="7129284" y="8067721"/>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61" name="Rectángulo redondeado"/>
          <p:cNvSpPr/>
          <p:nvPr>
            <p:ph type="body" sz="quarter" idx="24"/>
          </p:nvPr>
        </p:nvSpPr>
        <p:spPr>
          <a:xfrm>
            <a:off x="7017190" y="7955623"/>
            <a:ext cx="558205"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62" name="Mirum est notare quam littera gothica, quam nunc putamus parum claram, anteposuerit litterarum formas humanitatis per seacula quarta decima et quinta decima."/>
          <p:cNvSpPr txBox="1"/>
          <p:nvPr>
            <p:ph type="body" sz="quarter" idx="25"/>
          </p:nvPr>
        </p:nvSpPr>
        <p:spPr>
          <a:xfrm>
            <a:off x="2388466" y="86529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66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World Map">
    <p:spTree>
      <p:nvGrpSpPr>
        <p:cNvPr id="1" name=""/>
        <p:cNvGrpSpPr/>
        <p:nvPr/>
      </p:nvGrpSpPr>
      <p:grpSpPr>
        <a:xfrm>
          <a:off x="0" y="0"/>
          <a:ext cx="0" cy="0"/>
          <a:chOff x="0" y="0"/>
          <a:chExt cx="0" cy="0"/>
        </a:xfrm>
      </p:grpSpPr>
      <p:sp>
        <p:nvSpPr>
          <p:cNvPr id="670" name="Minim Veniam"/>
          <p:cNvSpPr txBox="1"/>
          <p:nvPr>
            <p:ph type="body" sz="quarter" idx="13"/>
          </p:nvPr>
        </p:nvSpPr>
        <p:spPr>
          <a:xfrm>
            <a:off x="3087941" y="988393"/>
            <a:ext cx="682891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Minim Veniam</a:t>
            </a:r>
          </a:p>
        </p:txBody>
      </p:sp>
      <p:sp>
        <p:nvSpPr>
          <p:cNvPr id="671" name="Figura"/>
          <p:cNvSpPr/>
          <p:nvPr>
            <p:ph type="body" sz="quarter" idx="14"/>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72" name="Figura"/>
          <p:cNvSpPr/>
          <p:nvPr>
            <p:ph type="body" sz="quarter" idx="15"/>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73" name="Rectángulo redondeado"/>
          <p:cNvSpPr/>
          <p:nvPr>
            <p:ph type="body" sz="quarter" idx="16"/>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74" name="Rectángulo redondeado"/>
          <p:cNvSpPr/>
          <p:nvPr>
            <p:ph type="body" sz="quarter" idx="17"/>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75" name="Figura"/>
          <p:cNvSpPr/>
          <p:nvPr>
            <p:ph type="body" sz="quarter" idx="18"/>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76" name="Rectángulo redondeado"/>
          <p:cNvSpPr/>
          <p:nvPr>
            <p:ph type="body" sz="quarter" idx="19"/>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677" name="Keynote theme"/>
          <p:cNvSpPr txBox="1"/>
          <p:nvPr>
            <p:ph type="body" sz="quarter" idx="20"/>
          </p:nvPr>
        </p:nvSpPr>
        <p:spPr>
          <a:xfrm>
            <a:off x="3381247" y="2398272"/>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678" name="Figura"/>
          <p:cNvSpPr/>
          <p:nvPr>
            <p:ph type="body" idx="21"/>
          </p:nvPr>
        </p:nvSpPr>
        <p:spPr>
          <a:xfrm>
            <a:off x="649637" y="3292554"/>
            <a:ext cx="11705526" cy="6047815"/>
          </a:xfrm>
          <a:custGeom>
            <a:avLst/>
            <a:gdLst/>
            <a:ahLst/>
            <a:cxnLst>
              <a:cxn ang="0">
                <a:pos x="wd2" y="hd2"/>
              </a:cxn>
              <a:cxn ang="5400000">
                <a:pos x="wd2" y="hd2"/>
              </a:cxn>
              <a:cxn ang="10800000">
                <a:pos x="wd2" y="hd2"/>
              </a:cxn>
              <a:cxn ang="16200000">
                <a:pos x="wd2" y="hd2"/>
              </a:cxn>
            </a:cxnLst>
            <a:rect l="0" t="0" r="r" b="b"/>
            <a:pathLst>
              <a:path w="21466" h="21590" fill="norm" stroke="1" extrusionOk="0">
                <a:moveTo>
                  <a:pt x="8881" y="2"/>
                </a:moveTo>
                <a:cubicBezTo>
                  <a:pt x="8799" y="6"/>
                  <a:pt x="8706" y="69"/>
                  <a:pt x="8626" y="31"/>
                </a:cubicBezTo>
                <a:cubicBezTo>
                  <a:pt x="8556" y="-1"/>
                  <a:pt x="8406" y="-3"/>
                  <a:pt x="8344" y="72"/>
                </a:cubicBezTo>
                <a:cubicBezTo>
                  <a:pt x="8371" y="40"/>
                  <a:pt x="8427" y="148"/>
                  <a:pt x="8456" y="151"/>
                </a:cubicBezTo>
                <a:cubicBezTo>
                  <a:pt x="8366" y="151"/>
                  <a:pt x="8278" y="58"/>
                  <a:pt x="8187" y="79"/>
                </a:cubicBezTo>
                <a:cubicBezTo>
                  <a:pt x="8193" y="130"/>
                  <a:pt x="8194" y="112"/>
                  <a:pt x="8213" y="138"/>
                </a:cubicBezTo>
                <a:cubicBezTo>
                  <a:pt x="8150" y="164"/>
                  <a:pt x="8033" y="101"/>
                  <a:pt x="7966" y="97"/>
                </a:cubicBezTo>
                <a:cubicBezTo>
                  <a:pt x="7874" y="91"/>
                  <a:pt x="7785" y="146"/>
                  <a:pt x="7693" y="144"/>
                </a:cubicBezTo>
                <a:cubicBezTo>
                  <a:pt x="7695" y="255"/>
                  <a:pt x="7390" y="247"/>
                  <a:pt x="7333" y="325"/>
                </a:cubicBezTo>
                <a:cubicBezTo>
                  <a:pt x="7361" y="341"/>
                  <a:pt x="7392" y="336"/>
                  <a:pt x="7421" y="337"/>
                </a:cubicBezTo>
                <a:cubicBezTo>
                  <a:pt x="7412" y="493"/>
                  <a:pt x="7021" y="517"/>
                  <a:pt x="6954" y="537"/>
                </a:cubicBezTo>
                <a:cubicBezTo>
                  <a:pt x="6966" y="612"/>
                  <a:pt x="7069" y="637"/>
                  <a:pt x="7099" y="645"/>
                </a:cubicBezTo>
                <a:cubicBezTo>
                  <a:pt x="7063" y="684"/>
                  <a:pt x="6995" y="676"/>
                  <a:pt x="6953" y="698"/>
                </a:cubicBezTo>
                <a:cubicBezTo>
                  <a:pt x="6973" y="740"/>
                  <a:pt x="7037" y="741"/>
                  <a:pt x="7064" y="744"/>
                </a:cubicBezTo>
                <a:cubicBezTo>
                  <a:pt x="7043" y="758"/>
                  <a:pt x="7018" y="758"/>
                  <a:pt x="7000" y="785"/>
                </a:cubicBezTo>
                <a:cubicBezTo>
                  <a:pt x="7108" y="822"/>
                  <a:pt x="7205" y="778"/>
                  <a:pt x="7313" y="785"/>
                </a:cubicBezTo>
                <a:cubicBezTo>
                  <a:pt x="7365" y="788"/>
                  <a:pt x="7430" y="799"/>
                  <a:pt x="7479" y="832"/>
                </a:cubicBezTo>
                <a:cubicBezTo>
                  <a:pt x="7528" y="865"/>
                  <a:pt x="7473" y="886"/>
                  <a:pt x="7483" y="914"/>
                </a:cubicBezTo>
                <a:cubicBezTo>
                  <a:pt x="7492" y="940"/>
                  <a:pt x="7593" y="1002"/>
                  <a:pt x="7513" y="1044"/>
                </a:cubicBezTo>
                <a:cubicBezTo>
                  <a:pt x="7627" y="984"/>
                  <a:pt x="7463" y="1469"/>
                  <a:pt x="7452" y="1376"/>
                </a:cubicBezTo>
                <a:cubicBezTo>
                  <a:pt x="7463" y="1463"/>
                  <a:pt x="7566" y="1368"/>
                  <a:pt x="7597" y="1400"/>
                </a:cubicBezTo>
                <a:cubicBezTo>
                  <a:pt x="7591" y="1421"/>
                  <a:pt x="7565" y="1406"/>
                  <a:pt x="7566" y="1436"/>
                </a:cubicBezTo>
                <a:cubicBezTo>
                  <a:pt x="7609" y="1418"/>
                  <a:pt x="7644" y="1529"/>
                  <a:pt x="7642" y="1530"/>
                </a:cubicBezTo>
                <a:cubicBezTo>
                  <a:pt x="7637" y="1531"/>
                  <a:pt x="7467" y="1491"/>
                  <a:pt x="7468" y="1492"/>
                </a:cubicBezTo>
                <a:cubicBezTo>
                  <a:pt x="7474" y="1510"/>
                  <a:pt x="7481" y="1527"/>
                  <a:pt x="7488" y="1545"/>
                </a:cubicBezTo>
                <a:cubicBezTo>
                  <a:pt x="7449" y="1547"/>
                  <a:pt x="7432" y="1587"/>
                  <a:pt x="7413" y="1648"/>
                </a:cubicBezTo>
                <a:cubicBezTo>
                  <a:pt x="7455" y="1674"/>
                  <a:pt x="7529" y="1745"/>
                  <a:pt x="7562" y="1647"/>
                </a:cubicBezTo>
                <a:cubicBezTo>
                  <a:pt x="7597" y="1545"/>
                  <a:pt x="7620" y="1613"/>
                  <a:pt x="7600" y="1709"/>
                </a:cubicBezTo>
                <a:cubicBezTo>
                  <a:pt x="7598" y="1717"/>
                  <a:pt x="7305" y="1981"/>
                  <a:pt x="7408" y="2019"/>
                </a:cubicBezTo>
                <a:cubicBezTo>
                  <a:pt x="7406" y="2084"/>
                  <a:pt x="7327" y="2062"/>
                  <a:pt x="7364" y="2170"/>
                </a:cubicBezTo>
                <a:cubicBezTo>
                  <a:pt x="7402" y="2281"/>
                  <a:pt x="7358" y="2306"/>
                  <a:pt x="7374" y="2410"/>
                </a:cubicBezTo>
                <a:cubicBezTo>
                  <a:pt x="7396" y="2553"/>
                  <a:pt x="7470" y="2764"/>
                  <a:pt x="7469" y="2907"/>
                </a:cubicBezTo>
                <a:cubicBezTo>
                  <a:pt x="7589" y="2847"/>
                  <a:pt x="7688" y="3161"/>
                  <a:pt x="7771" y="2925"/>
                </a:cubicBezTo>
                <a:cubicBezTo>
                  <a:pt x="7803" y="2835"/>
                  <a:pt x="7865" y="2652"/>
                  <a:pt x="7911" y="2590"/>
                </a:cubicBezTo>
                <a:cubicBezTo>
                  <a:pt x="7925" y="2573"/>
                  <a:pt x="8045" y="2416"/>
                  <a:pt x="7984" y="2400"/>
                </a:cubicBezTo>
                <a:cubicBezTo>
                  <a:pt x="7991" y="2359"/>
                  <a:pt x="8044" y="2376"/>
                  <a:pt x="8043" y="2351"/>
                </a:cubicBezTo>
                <a:cubicBezTo>
                  <a:pt x="8036" y="2229"/>
                  <a:pt x="8050" y="2300"/>
                  <a:pt x="8107" y="2226"/>
                </a:cubicBezTo>
                <a:cubicBezTo>
                  <a:pt x="8213" y="2090"/>
                  <a:pt x="8372" y="2184"/>
                  <a:pt x="8476" y="1996"/>
                </a:cubicBezTo>
                <a:cubicBezTo>
                  <a:pt x="8578" y="1815"/>
                  <a:pt x="8621" y="1906"/>
                  <a:pt x="8739" y="1850"/>
                </a:cubicBezTo>
                <a:cubicBezTo>
                  <a:pt x="8811" y="1816"/>
                  <a:pt x="8896" y="1820"/>
                  <a:pt x="8962" y="1755"/>
                </a:cubicBezTo>
                <a:cubicBezTo>
                  <a:pt x="9019" y="1699"/>
                  <a:pt x="9110" y="1601"/>
                  <a:pt x="9175" y="1597"/>
                </a:cubicBezTo>
                <a:cubicBezTo>
                  <a:pt x="9148" y="1599"/>
                  <a:pt x="8982" y="1513"/>
                  <a:pt x="8965" y="1571"/>
                </a:cubicBezTo>
                <a:cubicBezTo>
                  <a:pt x="8997" y="1462"/>
                  <a:pt x="9034" y="1420"/>
                  <a:pt x="9089" y="1495"/>
                </a:cubicBezTo>
                <a:cubicBezTo>
                  <a:pt x="9118" y="1535"/>
                  <a:pt x="9214" y="1621"/>
                  <a:pt x="9215" y="1471"/>
                </a:cubicBezTo>
                <a:cubicBezTo>
                  <a:pt x="9216" y="1365"/>
                  <a:pt x="9096" y="1228"/>
                  <a:pt x="9051" y="1193"/>
                </a:cubicBezTo>
                <a:cubicBezTo>
                  <a:pt x="9093" y="1160"/>
                  <a:pt x="9337" y="1232"/>
                  <a:pt x="9345" y="1100"/>
                </a:cubicBezTo>
                <a:cubicBezTo>
                  <a:pt x="9325" y="1102"/>
                  <a:pt x="9305" y="1088"/>
                  <a:pt x="9286" y="1079"/>
                </a:cubicBezTo>
                <a:cubicBezTo>
                  <a:pt x="9301" y="1073"/>
                  <a:pt x="9424" y="1094"/>
                  <a:pt x="9417" y="1023"/>
                </a:cubicBezTo>
                <a:cubicBezTo>
                  <a:pt x="9411" y="973"/>
                  <a:pt x="9357" y="971"/>
                  <a:pt x="9407" y="919"/>
                </a:cubicBezTo>
                <a:cubicBezTo>
                  <a:pt x="9485" y="840"/>
                  <a:pt x="9342" y="784"/>
                  <a:pt x="9326" y="750"/>
                </a:cubicBezTo>
                <a:cubicBezTo>
                  <a:pt x="9342" y="750"/>
                  <a:pt x="9566" y="732"/>
                  <a:pt x="9513" y="642"/>
                </a:cubicBezTo>
                <a:cubicBezTo>
                  <a:pt x="9484" y="593"/>
                  <a:pt x="9394" y="579"/>
                  <a:pt x="9362" y="624"/>
                </a:cubicBezTo>
                <a:cubicBezTo>
                  <a:pt x="9491" y="371"/>
                  <a:pt x="9699" y="280"/>
                  <a:pt x="9877" y="195"/>
                </a:cubicBezTo>
                <a:cubicBezTo>
                  <a:pt x="9791" y="90"/>
                  <a:pt x="9665" y="187"/>
                  <a:pt x="9574" y="200"/>
                </a:cubicBezTo>
                <a:cubicBezTo>
                  <a:pt x="9516" y="209"/>
                  <a:pt x="9451" y="260"/>
                  <a:pt x="9394" y="256"/>
                </a:cubicBezTo>
                <a:cubicBezTo>
                  <a:pt x="9413" y="213"/>
                  <a:pt x="9465" y="87"/>
                  <a:pt x="9503" y="92"/>
                </a:cubicBezTo>
                <a:cubicBezTo>
                  <a:pt x="9292" y="64"/>
                  <a:pt x="9096" y="-10"/>
                  <a:pt x="8881" y="2"/>
                </a:cubicBezTo>
                <a:close/>
                <a:moveTo>
                  <a:pt x="7521" y="62"/>
                </a:moveTo>
                <a:cubicBezTo>
                  <a:pt x="7153" y="48"/>
                  <a:pt x="6402" y="160"/>
                  <a:pt x="6316" y="204"/>
                </a:cubicBezTo>
                <a:cubicBezTo>
                  <a:pt x="6341" y="191"/>
                  <a:pt x="6433" y="302"/>
                  <a:pt x="6469" y="307"/>
                </a:cubicBezTo>
                <a:cubicBezTo>
                  <a:pt x="6468" y="308"/>
                  <a:pt x="6465" y="311"/>
                  <a:pt x="6463" y="312"/>
                </a:cubicBezTo>
                <a:cubicBezTo>
                  <a:pt x="6487" y="311"/>
                  <a:pt x="6514" y="313"/>
                  <a:pt x="6536" y="327"/>
                </a:cubicBezTo>
                <a:cubicBezTo>
                  <a:pt x="6473" y="328"/>
                  <a:pt x="6433" y="405"/>
                  <a:pt x="6379" y="410"/>
                </a:cubicBezTo>
                <a:cubicBezTo>
                  <a:pt x="6444" y="404"/>
                  <a:pt x="6336" y="321"/>
                  <a:pt x="6329" y="318"/>
                </a:cubicBezTo>
                <a:cubicBezTo>
                  <a:pt x="6245" y="284"/>
                  <a:pt x="6224" y="200"/>
                  <a:pt x="6129" y="258"/>
                </a:cubicBezTo>
                <a:cubicBezTo>
                  <a:pt x="6107" y="271"/>
                  <a:pt x="5919" y="363"/>
                  <a:pt x="5978" y="435"/>
                </a:cubicBezTo>
                <a:cubicBezTo>
                  <a:pt x="6005" y="469"/>
                  <a:pt x="6052" y="454"/>
                  <a:pt x="6083" y="453"/>
                </a:cubicBezTo>
                <a:cubicBezTo>
                  <a:pt x="6026" y="470"/>
                  <a:pt x="5959" y="566"/>
                  <a:pt x="6063" y="573"/>
                </a:cubicBezTo>
                <a:cubicBezTo>
                  <a:pt x="6142" y="579"/>
                  <a:pt x="6217" y="551"/>
                  <a:pt x="6293" y="527"/>
                </a:cubicBezTo>
                <a:cubicBezTo>
                  <a:pt x="6271" y="538"/>
                  <a:pt x="6251" y="556"/>
                  <a:pt x="6245" y="586"/>
                </a:cubicBezTo>
                <a:cubicBezTo>
                  <a:pt x="6255" y="535"/>
                  <a:pt x="6382" y="696"/>
                  <a:pt x="6286" y="670"/>
                </a:cubicBezTo>
                <a:cubicBezTo>
                  <a:pt x="6265" y="664"/>
                  <a:pt x="6277" y="606"/>
                  <a:pt x="6233" y="607"/>
                </a:cubicBezTo>
                <a:cubicBezTo>
                  <a:pt x="6203" y="608"/>
                  <a:pt x="6171" y="693"/>
                  <a:pt x="6184" y="693"/>
                </a:cubicBezTo>
                <a:cubicBezTo>
                  <a:pt x="6159" y="693"/>
                  <a:pt x="6057" y="703"/>
                  <a:pt x="6047" y="767"/>
                </a:cubicBezTo>
                <a:cubicBezTo>
                  <a:pt x="6045" y="781"/>
                  <a:pt x="6193" y="786"/>
                  <a:pt x="6308" y="791"/>
                </a:cubicBezTo>
                <a:cubicBezTo>
                  <a:pt x="6187" y="820"/>
                  <a:pt x="6032" y="956"/>
                  <a:pt x="5968" y="768"/>
                </a:cubicBezTo>
                <a:cubicBezTo>
                  <a:pt x="5984" y="762"/>
                  <a:pt x="6014" y="772"/>
                  <a:pt x="6025" y="749"/>
                </a:cubicBezTo>
                <a:cubicBezTo>
                  <a:pt x="5934" y="744"/>
                  <a:pt x="5769" y="555"/>
                  <a:pt x="5687" y="696"/>
                </a:cubicBezTo>
                <a:cubicBezTo>
                  <a:pt x="5701" y="695"/>
                  <a:pt x="5708" y="691"/>
                  <a:pt x="5715" y="716"/>
                </a:cubicBezTo>
                <a:cubicBezTo>
                  <a:pt x="5742" y="807"/>
                  <a:pt x="5827" y="697"/>
                  <a:pt x="5844" y="750"/>
                </a:cubicBezTo>
                <a:cubicBezTo>
                  <a:pt x="5875" y="846"/>
                  <a:pt x="5786" y="846"/>
                  <a:pt x="5785" y="928"/>
                </a:cubicBezTo>
                <a:cubicBezTo>
                  <a:pt x="5784" y="963"/>
                  <a:pt x="5974" y="968"/>
                  <a:pt x="5933" y="972"/>
                </a:cubicBezTo>
                <a:cubicBezTo>
                  <a:pt x="6001" y="965"/>
                  <a:pt x="6157" y="917"/>
                  <a:pt x="6221" y="954"/>
                </a:cubicBezTo>
                <a:cubicBezTo>
                  <a:pt x="6259" y="975"/>
                  <a:pt x="6441" y="960"/>
                  <a:pt x="6411" y="898"/>
                </a:cubicBezTo>
                <a:cubicBezTo>
                  <a:pt x="6412" y="897"/>
                  <a:pt x="6450" y="874"/>
                  <a:pt x="6439" y="850"/>
                </a:cubicBezTo>
                <a:cubicBezTo>
                  <a:pt x="6427" y="823"/>
                  <a:pt x="6412" y="807"/>
                  <a:pt x="6395" y="796"/>
                </a:cubicBezTo>
                <a:cubicBezTo>
                  <a:pt x="6402" y="797"/>
                  <a:pt x="6433" y="797"/>
                  <a:pt x="6433" y="798"/>
                </a:cubicBezTo>
                <a:cubicBezTo>
                  <a:pt x="6419" y="877"/>
                  <a:pt x="6591" y="779"/>
                  <a:pt x="6631" y="729"/>
                </a:cubicBezTo>
                <a:cubicBezTo>
                  <a:pt x="6612" y="721"/>
                  <a:pt x="6582" y="737"/>
                  <a:pt x="6567" y="714"/>
                </a:cubicBezTo>
                <a:cubicBezTo>
                  <a:pt x="6599" y="640"/>
                  <a:pt x="6645" y="702"/>
                  <a:pt x="6672" y="612"/>
                </a:cubicBezTo>
                <a:cubicBezTo>
                  <a:pt x="6680" y="583"/>
                  <a:pt x="6857" y="556"/>
                  <a:pt x="6889" y="520"/>
                </a:cubicBezTo>
                <a:cubicBezTo>
                  <a:pt x="6883" y="516"/>
                  <a:pt x="6877" y="501"/>
                  <a:pt x="6869" y="499"/>
                </a:cubicBezTo>
                <a:cubicBezTo>
                  <a:pt x="6937" y="413"/>
                  <a:pt x="7049" y="417"/>
                  <a:pt x="7126" y="379"/>
                </a:cubicBezTo>
                <a:cubicBezTo>
                  <a:pt x="7226" y="330"/>
                  <a:pt x="7327" y="276"/>
                  <a:pt x="7429" y="246"/>
                </a:cubicBezTo>
                <a:cubicBezTo>
                  <a:pt x="7458" y="238"/>
                  <a:pt x="7721" y="140"/>
                  <a:pt x="7722" y="125"/>
                </a:cubicBezTo>
                <a:cubicBezTo>
                  <a:pt x="7723" y="85"/>
                  <a:pt x="7643" y="67"/>
                  <a:pt x="7521" y="62"/>
                </a:cubicBezTo>
                <a:close/>
                <a:moveTo>
                  <a:pt x="11442" y="248"/>
                </a:moveTo>
                <a:cubicBezTo>
                  <a:pt x="11361" y="244"/>
                  <a:pt x="11281" y="261"/>
                  <a:pt x="11247" y="310"/>
                </a:cubicBezTo>
                <a:cubicBezTo>
                  <a:pt x="11287" y="349"/>
                  <a:pt x="11328" y="367"/>
                  <a:pt x="11371" y="378"/>
                </a:cubicBezTo>
                <a:cubicBezTo>
                  <a:pt x="11445" y="396"/>
                  <a:pt x="11585" y="447"/>
                  <a:pt x="11639" y="317"/>
                </a:cubicBezTo>
                <a:cubicBezTo>
                  <a:pt x="11604" y="278"/>
                  <a:pt x="11523" y="252"/>
                  <a:pt x="11442" y="248"/>
                </a:cubicBezTo>
                <a:close/>
                <a:moveTo>
                  <a:pt x="14701" y="248"/>
                </a:moveTo>
                <a:cubicBezTo>
                  <a:pt x="14650" y="255"/>
                  <a:pt x="14611" y="288"/>
                  <a:pt x="14637" y="371"/>
                </a:cubicBezTo>
                <a:cubicBezTo>
                  <a:pt x="14662" y="470"/>
                  <a:pt x="14738" y="381"/>
                  <a:pt x="14777" y="392"/>
                </a:cubicBezTo>
                <a:cubicBezTo>
                  <a:pt x="14742" y="425"/>
                  <a:pt x="14831" y="481"/>
                  <a:pt x="14841" y="483"/>
                </a:cubicBezTo>
                <a:cubicBezTo>
                  <a:pt x="14922" y="498"/>
                  <a:pt x="15005" y="523"/>
                  <a:pt x="15086" y="515"/>
                </a:cubicBezTo>
                <a:cubicBezTo>
                  <a:pt x="15088" y="510"/>
                  <a:pt x="15089" y="507"/>
                  <a:pt x="15089" y="501"/>
                </a:cubicBezTo>
                <a:cubicBezTo>
                  <a:pt x="15046" y="472"/>
                  <a:pt x="15035" y="387"/>
                  <a:pt x="14986" y="378"/>
                </a:cubicBezTo>
                <a:cubicBezTo>
                  <a:pt x="14915" y="365"/>
                  <a:pt x="14888" y="332"/>
                  <a:pt x="14827" y="274"/>
                </a:cubicBezTo>
                <a:cubicBezTo>
                  <a:pt x="14811" y="259"/>
                  <a:pt x="14751" y="241"/>
                  <a:pt x="14701" y="248"/>
                </a:cubicBezTo>
                <a:close/>
                <a:moveTo>
                  <a:pt x="11123" y="333"/>
                </a:moveTo>
                <a:cubicBezTo>
                  <a:pt x="11120" y="359"/>
                  <a:pt x="11126" y="383"/>
                  <a:pt x="11133" y="404"/>
                </a:cubicBezTo>
                <a:cubicBezTo>
                  <a:pt x="11085" y="336"/>
                  <a:pt x="10994" y="308"/>
                  <a:pt x="10938" y="341"/>
                </a:cubicBezTo>
                <a:cubicBezTo>
                  <a:pt x="10810" y="418"/>
                  <a:pt x="11042" y="528"/>
                  <a:pt x="11057" y="530"/>
                </a:cubicBezTo>
                <a:cubicBezTo>
                  <a:pt x="10941" y="559"/>
                  <a:pt x="11172" y="771"/>
                  <a:pt x="11196" y="716"/>
                </a:cubicBezTo>
                <a:cubicBezTo>
                  <a:pt x="11220" y="528"/>
                  <a:pt x="11314" y="457"/>
                  <a:pt x="11397" y="561"/>
                </a:cubicBezTo>
                <a:cubicBezTo>
                  <a:pt x="11393" y="574"/>
                  <a:pt x="11389" y="587"/>
                  <a:pt x="11386" y="599"/>
                </a:cubicBezTo>
                <a:cubicBezTo>
                  <a:pt x="11403" y="717"/>
                  <a:pt x="11540" y="591"/>
                  <a:pt x="11567" y="583"/>
                </a:cubicBezTo>
                <a:cubicBezTo>
                  <a:pt x="11499" y="474"/>
                  <a:pt x="11209" y="304"/>
                  <a:pt x="11123" y="333"/>
                </a:cubicBezTo>
                <a:close/>
                <a:moveTo>
                  <a:pt x="5587" y="425"/>
                </a:moveTo>
                <a:cubicBezTo>
                  <a:pt x="5534" y="421"/>
                  <a:pt x="5479" y="429"/>
                  <a:pt x="5469" y="430"/>
                </a:cubicBezTo>
                <a:cubicBezTo>
                  <a:pt x="5473" y="445"/>
                  <a:pt x="5513" y="455"/>
                  <a:pt x="5504" y="479"/>
                </a:cubicBezTo>
                <a:cubicBezTo>
                  <a:pt x="5484" y="498"/>
                  <a:pt x="5463" y="509"/>
                  <a:pt x="5440" y="512"/>
                </a:cubicBezTo>
                <a:cubicBezTo>
                  <a:pt x="5469" y="520"/>
                  <a:pt x="5711" y="664"/>
                  <a:pt x="5697" y="494"/>
                </a:cubicBezTo>
                <a:cubicBezTo>
                  <a:pt x="5693" y="446"/>
                  <a:pt x="5641" y="429"/>
                  <a:pt x="5587" y="425"/>
                </a:cubicBezTo>
                <a:close/>
                <a:moveTo>
                  <a:pt x="15171" y="468"/>
                </a:moveTo>
                <a:cubicBezTo>
                  <a:pt x="15143" y="471"/>
                  <a:pt x="15120" y="543"/>
                  <a:pt x="15096" y="542"/>
                </a:cubicBezTo>
                <a:cubicBezTo>
                  <a:pt x="15111" y="707"/>
                  <a:pt x="15233" y="618"/>
                  <a:pt x="15293" y="612"/>
                </a:cubicBezTo>
                <a:cubicBezTo>
                  <a:pt x="15267" y="626"/>
                  <a:pt x="15226" y="680"/>
                  <a:pt x="15247" y="744"/>
                </a:cubicBezTo>
                <a:cubicBezTo>
                  <a:pt x="15213" y="738"/>
                  <a:pt x="15179" y="752"/>
                  <a:pt x="15148" y="783"/>
                </a:cubicBezTo>
                <a:lnTo>
                  <a:pt x="15165" y="798"/>
                </a:lnTo>
                <a:cubicBezTo>
                  <a:pt x="15107" y="845"/>
                  <a:pt x="15040" y="760"/>
                  <a:pt x="14978" y="791"/>
                </a:cubicBezTo>
                <a:cubicBezTo>
                  <a:pt x="14939" y="812"/>
                  <a:pt x="14900" y="829"/>
                  <a:pt x="14859" y="837"/>
                </a:cubicBezTo>
                <a:cubicBezTo>
                  <a:pt x="14776" y="853"/>
                  <a:pt x="14717" y="922"/>
                  <a:pt x="14661" y="1036"/>
                </a:cubicBezTo>
                <a:lnTo>
                  <a:pt x="14669" y="1088"/>
                </a:lnTo>
                <a:cubicBezTo>
                  <a:pt x="14618" y="1099"/>
                  <a:pt x="14339" y="1077"/>
                  <a:pt x="14497" y="1284"/>
                </a:cubicBezTo>
                <a:cubicBezTo>
                  <a:pt x="14426" y="1257"/>
                  <a:pt x="14350" y="1247"/>
                  <a:pt x="14287" y="1336"/>
                </a:cubicBezTo>
                <a:cubicBezTo>
                  <a:pt x="14268" y="1256"/>
                  <a:pt x="14243" y="1195"/>
                  <a:pt x="14195" y="1207"/>
                </a:cubicBezTo>
                <a:lnTo>
                  <a:pt x="14196" y="1271"/>
                </a:lnTo>
                <a:lnTo>
                  <a:pt x="14204" y="1271"/>
                </a:lnTo>
                <a:cubicBezTo>
                  <a:pt x="14207" y="1271"/>
                  <a:pt x="14213" y="1287"/>
                  <a:pt x="14214" y="1300"/>
                </a:cubicBezTo>
                <a:cubicBezTo>
                  <a:pt x="14185" y="1339"/>
                  <a:pt x="14153" y="1327"/>
                  <a:pt x="14144" y="1412"/>
                </a:cubicBezTo>
                <a:cubicBezTo>
                  <a:pt x="14138" y="1410"/>
                  <a:pt x="14131" y="1409"/>
                  <a:pt x="14125" y="1407"/>
                </a:cubicBezTo>
                <a:cubicBezTo>
                  <a:pt x="14100" y="1291"/>
                  <a:pt x="14137" y="1194"/>
                  <a:pt x="14034" y="1182"/>
                </a:cubicBezTo>
                <a:cubicBezTo>
                  <a:pt x="14004" y="1179"/>
                  <a:pt x="13973" y="1179"/>
                  <a:pt x="13942" y="1179"/>
                </a:cubicBezTo>
                <a:cubicBezTo>
                  <a:pt x="13878" y="1179"/>
                  <a:pt x="13903" y="1270"/>
                  <a:pt x="13889" y="1346"/>
                </a:cubicBezTo>
                <a:cubicBezTo>
                  <a:pt x="13878" y="1407"/>
                  <a:pt x="13833" y="1368"/>
                  <a:pt x="13825" y="1441"/>
                </a:cubicBezTo>
                <a:cubicBezTo>
                  <a:pt x="13817" y="1522"/>
                  <a:pt x="13863" y="1507"/>
                  <a:pt x="13868" y="1538"/>
                </a:cubicBezTo>
                <a:cubicBezTo>
                  <a:pt x="13882" y="1591"/>
                  <a:pt x="13874" y="1640"/>
                  <a:pt x="13892" y="1701"/>
                </a:cubicBezTo>
                <a:cubicBezTo>
                  <a:pt x="13827" y="1660"/>
                  <a:pt x="13762" y="1635"/>
                  <a:pt x="13695" y="1614"/>
                </a:cubicBezTo>
                <a:cubicBezTo>
                  <a:pt x="13620" y="1597"/>
                  <a:pt x="13533" y="1512"/>
                  <a:pt x="13460" y="1512"/>
                </a:cubicBezTo>
                <a:cubicBezTo>
                  <a:pt x="13348" y="1512"/>
                  <a:pt x="13573" y="1729"/>
                  <a:pt x="13581" y="1742"/>
                </a:cubicBezTo>
                <a:cubicBezTo>
                  <a:pt x="13571" y="1746"/>
                  <a:pt x="13562" y="1750"/>
                  <a:pt x="13552" y="1752"/>
                </a:cubicBezTo>
                <a:lnTo>
                  <a:pt x="13555" y="1735"/>
                </a:lnTo>
                <a:cubicBezTo>
                  <a:pt x="13465" y="1673"/>
                  <a:pt x="13347" y="1801"/>
                  <a:pt x="13264" y="1817"/>
                </a:cubicBezTo>
                <a:cubicBezTo>
                  <a:pt x="13263" y="1789"/>
                  <a:pt x="13284" y="1736"/>
                  <a:pt x="13289" y="1704"/>
                </a:cubicBezTo>
                <a:cubicBezTo>
                  <a:pt x="13209" y="1689"/>
                  <a:pt x="13138" y="1764"/>
                  <a:pt x="13064" y="1809"/>
                </a:cubicBezTo>
                <a:cubicBezTo>
                  <a:pt x="13025" y="1833"/>
                  <a:pt x="12922" y="1865"/>
                  <a:pt x="12928" y="1978"/>
                </a:cubicBezTo>
                <a:cubicBezTo>
                  <a:pt x="12933" y="2060"/>
                  <a:pt x="12820" y="1949"/>
                  <a:pt x="12814" y="1942"/>
                </a:cubicBezTo>
                <a:cubicBezTo>
                  <a:pt x="12845" y="1909"/>
                  <a:pt x="12941" y="1897"/>
                  <a:pt x="12853" y="1809"/>
                </a:cubicBezTo>
                <a:cubicBezTo>
                  <a:pt x="12790" y="1745"/>
                  <a:pt x="12725" y="1750"/>
                  <a:pt x="12657" y="1748"/>
                </a:cubicBezTo>
                <a:cubicBezTo>
                  <a:pt x="12661" y="1822"/>
                  <a:pt x="12684" y="1821"/>
                  <a:pt x="12710" y="1862"/>
                </a:cubicBezTo>
                <a:cubicBezTo>
                  <a:pt x="12707" y="1852"/>
                  <a:pt x="12718" y="2120"/>
                  <a:pt x="12759" y="2032"/>
                </a:cubicBezTo>
                <a:cubicBezTo>
                  <a:pt x="12756" y="2055"/>
                  <a:pt x="12754" y="2079"/>
                  <a:pt x="12753" y="2103"/>
                </a:cubicBezTo>
                <a:cubicBezTo>
                  <a:pt x="12674" y="2020"/>
                  <a:pt x="12629" y="2078"/>
                  <a:pt x="12555" y="2142"/>
                </a:cubicBezTo>
                <a:cubicBezTo>
                  <a:pt x="12477" y="2210"/>
                  <a:pt x="12534" y="2252"/>
                  <a:pt x="12564" y="2311"/>
                </a:cubicBezTo>
                <a:cubicBezTo>
                  <a:pt x="12552" y="2347"/>
                  <a:pt x="12446" y="2258"/>
                  <a:pt x="12433" y="2247"/>
                </a:cubicBezTo>
                <a:cubicBezTo>
                  <a:pt x="12403" y="2223"/>
                  <a:pt x="12358" y="2255"/>
                  <a:pt x="12329" y="2280"/>
                </a:cubicBezTo>
                <a:cubicBezTo>
                  <a:pt x="12362" y="2364"/>
                  <a:pt x="12399" y="2388"/>
                  <a:pt x="12446" y="2420"/>
                </a:cubicBezTo>
                <a:cubicBezTo>
                  <a:pt x="12383" y="2498"/>
                  <a:pt x="12295" y="2283"/>
                  <a:pt x="12262" y="2241"/>
                </a:cubicBezTo>
                <a:cubicBezTo>
                  <a:pt x="12273" y="2201"/>
                  <a:pt x="12286" y="2161"/>
                  <a:pt x="12263" y="2119"/>
                </a:cubicBezTo>
                <a:cubicBezTo>
                  <a:pt x="12336" y="2146"/>
                  <a:pt x="12750" y="2197"/>
                  <a:pt x="12562" y="1881"/>
                </a:cubicBezTo>
                <a:cubicBezTo>
                  <a:pt x="12484" y="1749"/>
                  <a:pt x="12233" y="1631"/>
                  <a:pt x="12132" y="1658"/>
                </a:cubicBezTo>
                <a:cubicBezTo>
                  <a:pt x="12129" y="1648"/>
                  <a:pt x="12125" y="1646"/>
                  <a:pt x="12118" y="1651"/>
                </a:cubicBezTo>
                <a:cubicBezTo>
                  <a:pt x="12133" y="1651"/>
                  <a:pt x="12082" y="1583"/>
                  <a:pt x="12067" y="1578"/>
                </a:cubicBezTo>
                <a:cubicBezTo>
                  <a:pt x="12044" y="1569"/>
                  <a:pt x="12010" y="1583"/>
                  <a:pt x="11984" y="1583"/>
                </a:cubicBezTo>
                <a:cubicBezTo>
                  <a:pt x="11979" y="1582"/>
                  <a:pt x="11978" y="1594"/>
                  <a:pt x="11975" y="1601"/>
                </a:cubicBezTo>
                <a:lnTo>
                  <a:pt x="11976" y="1587"/>
                </a:lnTo>
                <a:cubicBezTo>
                  <a:pt x="11958" y="1579"/>
                  <a:pt x="11940" y="1571"/>
                  <a:pt x="11922" y="1561"/>
                </a:cubicBezTo>
                <a:cubicBezTo>
                  <a:pt x="11943" y="1551"/>
                  <a:pt x="11963" y="1544"/>
                  <a:pt x="11983" y="1527"/>
                </a:cubicBezTo>
                <a:lnTo>
                  <a:pt x="11981" y="1515"/>
                </a:lnTo>
                <a:cubicBezTo>
                  <a:pt x="11977" y="1474"/>
                  <a:pt x="11853" y="1439"/>
                  <a:pt x="11839" y="1459"/>
                </a:cubicBezTo>
                <a:cubicBezTo>
                  <a:pt x="11841" y="1350"/>
                  <a:pt x="11756" y="1457"/>
                  <a:pt x="11742" y="1491"/>
                </a:cubicBezTo>
                <a:cubicBezTo>
                  <a:pt x="11742" y="1452"/>
                  <a:pt x="11740" y="1427"/>
                  <a:pt x="11720" y="1422"/>
                </a:cubicBezTo>
                <a:cubicBezTo>
                  <a:pt x="11719" y="1422"/>
                  <a:pt x="11738" y="1438"/>
                  <a:pt x="11712" y="1438"/>
                </a:cubicBezTo>
                <a:lnTo>
                  <a:pt x="11712" y="1420"/>
                </a:lnTo>
                <a:cubicBezTo>
                  <a:pt x="11641" y="1413"/>
                  <a:pt x="11559" y="1447"/>
                  <a:pt x="11490" y="1474"/>
                </a:cubicBezTo>
                <a:lnTo>
                  <a:pt x="11486" y="1505"/>
                </a:lnTo>
                <a:cubicBezTo>
                  <a:pt x="11491" y="1511"/>
                  <a:pt x="11496" y="1515"/>
                  <a:pt x="11501" y="1520"/>
                </a:cubicBezTo>
                <a:cubicBezTo>
                  <a:pt x="11499" y="1526"/>
                  <a:pt x="11424" y="1530"/>
                  <a:pt x="11449" y="1568"/>
                </a:cubicBezTo>
                <a:cubicBezTo>
                  <a:pt x="11447" y="1571"/>
                  <a:pt x="11428" y="1591"/>
                  <a:pt x="11424" y="1591"/>
                </a:cubicBezTo>
                <a:cubicBezTo>
                  <a:pt x="11395" y="1582"/>
                  <a:pt x="11364" y="1528"/>
                  <a:pt x="11335" y="1563"/>
                </a:cubicBezTo>
                <a:cubicBezTo>
                  <a:pt x="11323" y="1577"/>
                  <a:pt x="11148" y="1702"/>
                  <a:pt x="11251" y="1722"/>
                </a:cubicBezTo>
                <a:cubicBezTo>
                  <a:pt x="11228" y="1785"/>
                  <a:pt x="11199" y="1718"/>
                  <a:pt x="11199" y="1678"/>
                </a:cubicBezTo>
                <a:cubicBezTo>
                  <a:pt x="11156" y="1671"/>
                  <a:pt x="11042" y="1780"/>
                  <a:pt x="11037" y="1855"/>
                </a:cubicBezTo>
                <a:cubicBezTo>
                  <a:pt x="11078" y="1850"/>
                  <a:pt x="11119" y="1834"/>
                  <a:pt x="11160" y="1824"/>
                </a:cubicBezTo>
                <a:cubicBezTo>
                  <a:pt x="11098" y="1845"/>
                  <a:pt x="10940" y="2213"/>
                  <a:pt x="10931" y="2329"/>
                </a:cubicBezTo>
                <a:cubicBezTo>
                  <a:pt x="10890" y="2342"/>
                  <a:pt x="10858" y="2452"/>
                  <a:pt x="10827" y="2454"/>
                </a:cubicBezTo>
                <a:cubicBezTo>
                  <a:pt x="10791" y="2454"/>
                  <a:pt x="10781" y="2387"/>
                  <a:pt x="10763" y="2479"/>
                </a:cubicBezTo>
                <a:cubicBezTo>
                  <a:pt x="10755" y="2521"/>
                  <a:pt x="10668" y="2592"/>
                  <a:pt x="10650" y="2590"/>
                </a:cubicBezTo>
                <a:cubicBezTo>
                  <a:pt x="10652" y="2608"/>
                  <a:pt x="10650" y="2615"/>
                  <a:pt x="10642" y="2610"/>
                </a:cubicBezTo>
                <a:cubicBezTo>
                  <a:pt x="10642" y="2615"/>
                  <a:pt x="10638" y="2634"/>
                  <a:pt x="10637" y="2636"/>
                </a:cubicBezTo>
                <a:cubicBezTo>
                  <a:pt x="10610" y="2675"/>
                  <a:pt x="10559" y="2652"/>
                  <a:pt x="10569" y="2763"/>
                </a:cubicBezTo>
                <a:cubicBezTo>
                  <a:pt x="10576" y="2838"/>
                  <a:pt x="10555" y="3025"/>
                  <a:pt x="10576" y="3089"/>
                </a:cubicBezTo>
                <a:cubicBezTo>
                  <a:pt x="10615" y="3209"/>
                  <a:pt x="10639" y="3342"/>
                  <a:pt x="10738" y="3300"/>
                </a:cubicBezTo>
                <a:cubicBezTo>
                  <a:pt x="10778" y="3283"/>
                  <a:pt x="10892" y="3155"/>
                  <a:pt x="10897" y="3080"/>
                </a:cubicBezTo>
                <a:cubicBezTo>
                  <a:pt x="10905" y="3111"/>
                  <a:pt x="10902" y="3116"/>
                  <a:pt x="10923" y="3139"/>
                </a:cubicBezTo>
                <a:cubicBezTo>
                  <a:pt x="10918" y="3146"/>
                  <a:pt x="10913" y="3152"/>
                  <a:pt x="10907" y="3157"/>
                </a:cubicBezTo>
                <a:cubicBezTo>
                  <a:pt x="10938" y="3297"/>
                  <a:pt x="10970" y="3416"/>
                  <a:pt x="11026" y="3526"/>
                </a:cubicBezTo>
                <a:cubicBezTo>
                  <a:pt x="11007" y="3544"/>
                  <a:pt x="11002" y="3583"/>
                  <a:pt x="11018" y="3615"/>
                </a:cubicBezTo>
                <a:cubicBezTo>
                  <a:pt x="11007" y="3604"/>
                  <a:pt x="10964" y="3654"/>
                  <a:pt x="10955" y="3664"/>
                </a:cubicBezTo>
                <a:cubicBezTo>
                  <a:pt x="10903" y="3717"/>
                  <a:pt x="10983" y="3734"/>
                  <a:pt x="10975" y="3782"/>
                </a:cubicBezTo>
                <a:cubicBezTo>
                  <a:pt x="10965" y="3839"/>
                  <a:pt x="10936" y="3740"/>
                  <a:pt x="10940" y="3840"/>
                </a:cubicBezTo>
                <a:cubicBezTo>
                  <a:pt x="10926" y="3847"/>
                  <a:pt x="10893" y="3866"/>
                  <a:pt x="10881" y="3845"/>
                </a:cubicBezTo>
                <a:cubicBezTo>
                  <a:pt x="10883" y="3824"/>
                  <a:pt x="10892" y="3764"/>
                  <a:pt x="10886" y="3746"/>
                </a:cubicBezTo>
                <a:cubicBezTo>
                  <a:pt x="10897" y="3754"/>
                  <a:pt x="10931" y="3796"/>
                  <a:pt x="10929" y="3799"/>
                </a:cubicBezTo>
                <a:cubicBezTo>
                  <a:pt x="10985" y="3700"/>
                  <a:pt x="10850" y="3627"/>
                  <a:pt x="10879" y="3733"/>
                </a:cubicBezTo>
                <a:cubicBezTo>
                  <a:pt x="10873" y="3730"/>
                  <a:pt x="10868" y="3727"/>
                  <a:pt x="10862" y="3726"/>
                </a:cubicBezTo>
                <a:cubicBezTo>
                  <a:pt x="10867" y="3713"/>
                  <a:pt x="10899" y="3591"/>
                  <a:pt x="10899" y="3589"/>
                </a:cubicBezTo>
                <a:cubicBezTo>
                  <a:pt x="10902" y="3592"/>
                  <a:pt x="10905" y="3596"/>
                  <a:pt x="10911" y="3597"/>
                </a:cubicBezTo>
                <a:cubicBezTo>
                  <a:pt x="10913" y="3597"/>
                  <a:pt x="10910" y="3387"/>
                  <a:pt x="10925" y="3314"/>
                </a:cubicBezTo>
                <a:cubicBezTo>
                  <a:pt x="10879" y="3335"/>
                  <a:pt x="10833" y="3383"/>
                  <a:pt x="10790" y="3423"/>
                </a:cubicBezTo>
                <a:cubicBezTo>
                  <a:pt x="10751" y="3459"/>
                  <a:pt x="10737" y="3672"/>
                  <a:pt x="10784" y="3698"/>
                </a:cubicBezTo>
                <a:cubicBezTo>
                  <a:pt x="10782" y="3716"/>
                  <a:pt x="10774" y="3729"/>
                  <a:pt x="10774" y="3748"/>
                </a:cubicBezTo>
                <a:cubicBezTo>
                  <a:pt x="10768" y="3742"/>
                  <a:pt x="10761" y="3737"/>
                  <a:pt x="10754" y="3733"/>
                </a:cubicBezTo>
                <a:cubicBezTo>
                  <a:pt x="10763" y="3752"/>
                  <a:pt x="10769" y="3840"/>
                  <a:pt x="10787" y="3840"/>
                </a:cubicBezTo>
                <a:cubicBezTo>
                  <a:pt x="10771" y="3840"/>
                  <a:pt x="10775" y="3846"/>
                  <a:pt x="10767" y="3851"/>
                </a:cubicBezTo>
                <a:cubicBezTo>
                  <a:pt x="10766" y="3846"/>
                  <a:pt x="10786" y="3917"/>
                  <a:pt x="10785" y="3922"/>
                </a:cubicBezTo>
                <a:cubicBezTo>
                  <a:pt x="10770" y="3923"/>
                  <a:pt x="10753" y="3942"/>
                  <a:pt x="10758" y="3976"/>
                </a:cubicBezTo>
                <a:cubicBezTo>
                  <a:pt x="10723" y="3971"/>
                  <a:pt x="10539" y="3954"/>
                  <a:pt x="10579" y="4114"/>
                </a:cubicBezTo>
                <a:cubicBezTo>
                  <a:pt x="10523" y="4013"/>
                  <a:pt x="10572" y="4002"/>
                  <a:pt x="10528" y="4135"/>
                </a:cubicBezTo>
                <a:cubicBezTo>
                  <a:pt x="10499" y="4221"/>
                  <a:pt x="10458" y="4286"/>
                  <a:pt x="10414" y="4332"/>
                </a:cubicBezTo>
                <a:lnTo>
                  <a:pt x="10413" y="4330"/>
                </a:lnTo>
                <a:cubicBezTo>
                  <a:pt x="10333" y="4318"/>
                  <a:pt x="10359" y="4416"/>
                  <a:pt x="10328" y="4485"/>
                </a:cubicBezTo>
                <a:cubicBezTo>
                  <a:pt x="10325" y="4492"/>
                  <a:pt x="10219" y="4614"/>
                  <a:pt x="10228" y="4613"/>
                </a:cubicBezTo>
                <a:cubicBezTo>
                  <a:pt x="10190" y="4613"/>
                  <a:pt x="10148" y="4552"/>
                  <a:pt x="10111" y="4536"/>
                </a:cubicBezTo>
                <a:cubicBezTo>
                  <a:pt x="10127" y="4727"/>
                  <a:pt x="10132" y="4638"/>
                  <a:pt x="10067" y="4721"/>
                </a:cubicBezTo>
                <a:cubicBezTo>
                  <a:pt x="10027" y="4684"/>
                  <a:pt x="10021" y="4700"/>
                  <a:pt x="9981" y="4700"/>
                </a:cubicBezTo>
                <a:cubicBezTo>
                  <a:pt x="9928" y="4727"/>
                  <a:pt x="9880" y="4862"/>
                  <a:pt x="9972" y="4871"/>
                </a:cubicBezTo>
                <a:cubicBezTo>
                  <a:pt x="10020" y="4929"/>
                  <a:pt x="10056" y="4883"/>
                  <a:pt x="10085" y="4999"/>
                </a:cubicBezTo>
                <a:cubicBezTo>
                  <a:pt x="10097" y="5045"/>
                  <a:pt x="10110" y="5074"/>
                  <a:pt x="10131" y="5102"/>
                </a:cubicBezTo>
                <a:cubicBezTo>
                  <a:pt x="10170" y="5115"/>
                  <a:pt x="10123" y="5512"/>
                  <a:pt x="10102" y="5539"/>
                </a:cubicBezTo>
                <a:cubicBezTo>
                  <a:pt x="10105" y="5542"/>
                  <a:pt x="10008" y="5518"/>
                  <a:pt x="10001" y="5519"/>
                </a:cubicBezTo>
                <a:cubicBezTo>
                  <a:pt x="9977" y="5526"/>
                  <a:pt x="9930" y="5568"/>
                  <a:pt x="9910" y="5568"/>
                </a:cubicBezTo>
                <a:cubicBezTo>
                  <a:pt x="9879" y="5568"/>
                  <a:pt x="9664" y="5362"/>
                  <a:pt x="9648" y="5526"/>
                </a:cubicBezTo>
                <a:cubicBezTo>
                  <a:pt x="9633" y="5566"/>
                  <a:pt x="9568" y="5570"/>
                  <a:pt x="9581" y="5631"/>
                </a:cubicBezTo>
                <a:cubicBezTo>
                  <a:pt x="9596" y="5699"/>
                  <a:pt x="9611" y="5732"/>
                  <a:pt x="9596" y="5814"/>
                </a:cubicBezTo>
                <a:cubicBezTo>
                  <a:pt x="9608" y="5797"/>
                  <a:pt x="9628" y="5764"/>
                  <a:pt x="9641" y="5759"/>
                </a:cubicBezTo>
                <a:cubicBezTo>
                  <a:pt x="9641" y="5763"/>
                  <a:pt x="9641" y="5766"/>
                  <a:pt x="9642" y="5770"/>
                </a:cubicBezTo>
                <a:cubicBezTo>
                  <a:pt x="9630" y="5779"/>
                  <a:pt x="9618" y="5799"/>
                  <a:pt x="9607" y="5814"/>
                </a:cubicBezTo>
                <a:cubicBezTo>
                  <a:pt x="9618" y="5962"/>
                  <a:pt x="9512" y="6346"/>
                  <a:pt x="9589" y="6381"/>
                </a:cubicBezTo>
                <a:cubicBezTo>
                  <a:pt x="9604" y="6417"/>
                  <a:pt x="9578" y="6575"/>
                  <a:pt x="9574" y="6611"/>
                </a:cubicBezTo>
                <a:cubicBezTo>
                  <a:pt x="9614" y="6611"/>
                  <a:pt x="9658" y="6617"/>
                  <a:pt x="9696" y="6591"/>
                </a:cubicBezTo>
                <a:cubicBezTo>
                  <a:pt x="9698" y="6580"/>
                  <a:pt x="9699" y="6567"/>
                  <a:pt x="9699" y="6555"/>
                </a:cubicBezTo>
                <a:cubicBezTo>
                  <a:pt x="9734" y="6572"/>
                  <a:pt x="9775" y="6826"/>
                  <a:pt x="9817" y="6735"/>
                </a:cubicBezTo>
                <a:cubicBezTo>
                  <a:pt x="9855" y="6653"/>
                  <a:pt x="9892" y="6616"/>
                  <a:pt x="9956" y="6625"/>
                </a:cubicBezTo>
                <a:cubicBezTo>
                  <a:pt x="9970" y="6624"/>
                  <a:pt x="10022" y="6636"/>
                  <a:pt x="10025" y="6639"/>
                </a:cubicBezTo>
                <a:cubicBezTo>
                  <a:pt x="10044" y="6657"/>
                  <a:pt x="10091" y="6494"/>
                  <a:pt x="10129" y="6486"/>
                </a:cubicBezTo>
                <a:cubicBezTo>
                  <a:pt x="10132" y="6429"/>
                  <a:pt x="10218" y="6279"/>
                  <a:pt x="10208" y="6263"/>
                </a:cubicBezTo>
                <a:cubicBezTo>
                  <a:pt x="10133" y="6133"/>
                  <a:pt x="10252" y="6085"/>
                  <a:pt x="10256" y="5962"/>
                </a:cubicBezTo>
                <a:cubicBezTo>
                  <a:pt x="10259" y="5900"/>
                  <a:pt x="10417" y="5839"/>
                  <a:pt x="10433" y="5704"/>
                </a:cubicBezTo>
                <a:cubicBezTo>
                  <a:pt x="10393" y="5550"/>
                  <a:pt x="10505" y="5570"/>
                  <a:pt x="10543" y="5570"/>
                </a:cubicBezTo>
                <a:cubicBezTo>
                  <a:pt x="10631" y="5570"/>
                  <a:pt x="10629" y="5634"/>
                  <a:pt x="10707" y="5524"/>
                </a:cubicBezTo>
                <a:cubicBezTo>
                  <a:pt x="10767" y="5561"/>
                  <a:pt x="10769" y="5434"/>
                  <a:pt x="10810" y="5434"/>
                </a:cubicBezTo>
                <a:cubicBezTo>
                  <a:pt x="10907" y="5442"/>
                  <a:pt x="10882" y="5622"/>
                  <a:pt x="10942" y="5700"/>
                </a:cubicBezTo>
                <a:cubicBezTo>
                  <a:pt x="10984" y="5754"/>
                  <a:pt x="11020" y="5873"/>
                  <a:pt x="11064" y="5910"/>
                </a:cubicBezTo>
                <a:cubicBezTo>
                  <a:pt x="11074" y="5918"/>
                  <a:pt x="11148" y="5977"/>
                  <a:pt x="11149" y="5980"/>
                </a:cubicBezTo>
                <a:cubicBezTo>
                  <a:pt x="11153" y="6001"/>
                  <a:pt x="11243" y="6132"/>
                  <a:pt x="11255" y="6136"/>
                </a:cubicBezTo>
                <a:cubicBezTo>
                  <a:pt x="11290" y="6148"/>
                  <a:pt x="11327" y="6390"/>
                  <a:pt x="11270" y="6396"/>
                </a:cubicBezTo>
                <a:cubicBezTo>
                  <a:pt x="11244" y="6393"/>
                  <a:pt x="11227" y="6456"/>
                  <a:pt x="11213" y="6456"/>
                </a:cubicBezTo>
                <a:cubicBezTo>
                  <a:pt x="11177" y="6456"/>
                  <a:pt x="11072" y="6370"/>
                  <a:pt x="11054" y="6446"/>
                </a:cubicBezTo>
                <a:cubicBezTo>
                  <a:pt x="11036" y="6522"/>
                  <a:pt x="11207" y="6689"/>
                  <a:pt x="11232" y="6689"/>
                </a:cubicBezTo>
                <a:cubicBezTo>
                  <a:pt x="11273" y="6689"/>
                  <a:pt x="11255" y="6501"/>
                  <a:pt x="11272" y="6463"/>
                </a:cubicBezTo>
                <a:cubicBezTo>
                  <a:pt x="11286" y="6505"/>
                  <a:pt x="11460" y="6254"/>
                  <a:pt x="11345" y="6171"/>
                </a:cubicBezTo>
                <a:cubicBezTo>
                  <a:pt x="11344" y="6126"/>
                  <a:pt x="11353" y="6092"/>
                  <a:pt x="11373" y="6071"/>
                </a:cubicBezTo>
                <a:cubicBezTo>
                  <a:pt x="11399" y="6071"/>
                  <a:pt x="11427" y="6138"/>
                  <a:pt x="11438" y="6176"/>
                </a:cubicBezTo>
                <a:cubicBezTo>
                  <a:pt x="11581" y="6093"/>
                  <a:pt x="11298" y="5900"/>
                  <a:pt x="11300" y="5882"/>
                </a:cubicBezTo>
                <a:cubicBezTo>
                  <a:pt x="11323" y="5796"/>
                  <a:pt x="11293" y="5810"/>
                  <a:pt x="11258" y="5810"/>
                </a:cubicBezTo>
                <a:cubicBezTo>
                  <a:pt x="11182" y="5810"/>
                  <a:pt x="11180" y="5661"/>
                  <a:pt x="11144" y="5578"/>
                </a:cubicBezTo>
                <a:cubicBezTo>
                  <a:pt x="11115" y="5508"/>
                  <a:pt x="11061" y="5488"/>
                  <a:pt x="11049" y="5393"/>
                </a:cubicBezTo>
                <a:cubicBezTo>
                  <a:pt x="11026" y="5292"/>
                  <a:pt x="11066" y="5290"/>
                  <a:pt x="11093" y="5245"/>
                </a:cubicBezTo>
                <a:cubicBezTo>
                  <a:pt x="11089" y="5288"/>
                  <a:pt x="11105" y="5348"/>
                  <a:pt x="11118" y="5379"/>
                </a:cubicBezTo>
                <a:cubicBezTo>
                  <a:pt x="11132" y="5359"/>
                  <a:pt x="11147" y="5358"/>
                  <a:pt x="11160" y="5381"/>
                </a:cubicBezTo>
                <a:cubicBezTo>
                  <a:pt x="11162" y="5373"/>
                  <a:pt x="11171" y="5335"/>
                  <a:pt x="11176" y="5335"/>
                </a:cubicBezTo>
                <a:cubicBezTo>
                  <a:pt x="11175" y="5335"/>
                  <a:pt x="11250" y="5566"/>
                  <a:pt x="11293" y="5585"/>
                </a:cubicBezTo>
                <a:cubicBezTo>
                  <a:pt x="11338" y="5604"/>
                  <a:pt x="11376" y="5680"/>
                  <a:pt x="11417" y="5723"/>
                </a:cubicBezTo>
                <a:cubicBezTo>
                  <a:pt x="11428" y="5738"/>
                  <a:pt x="11440" y="5751"/>
                  <a:pt x="11451" y="5765"/>
                </a:cubicBezTo>
                <a:cubicBezTo>
                  <a:pt x="11451" y="5765"/>
                  <a:pt x="11455" y="5750"/>
                  <a:pt x="11458" y="5739"/>
                </a:cubicBezTo>
                <a:cubicBezTo>
                  <a:pt x="11475" y="5767"/>
                  <a:pt x="11488" y="5798"/>
                  <a:pt x="11509" y="5808"/>
                </a:cubicBezTo>
                <a:cubicBezTo>
                  <a:pt x="11510" y="5954"/>
                  <a:pt x="11490" y="5986"/>
                  <a:pt x="11538" y="6102"/>
                </a:cubicBezTo>
                <a:cubicBezTo>
                  <a:pt x="11497" y="6122"/>
                  <a:pt x="11539" y="6214"/>
                  <a:pt x="11555" y="6184"/>
                </a:cubicBezTo>
                <a:cubicBezTo>
                  <a:pt x="11575" y="6230"/>
                  <a:pt x="11585" y="6279"/>
                  <a:pt x="11584" y="6341"/>
                </a:cubicBezTo>
                <a:cubicBezTo>
                  <a:pt x="11609" y="6346"/>
                  <a:pt x="11635" y="6365"/>
                  <a:pt x="11656" y="6392"/>
                </a:cubicBezTo>
                <a:cubicBezTo>
                  <a:pt x="11641" y="6412"/>
                  <a:pt x="11629" y="6436"/>
                  <a:pt x="11620" y="6466"/>
                </a:cubicBezTo>
                <a:cubicBezTo>
                  <a:pt x="11672" y="6537"/>
                  <a:pt x="11634" y="6604"/>
                  <a:pt x="11690" y="6670"/>
                </a:cubicBezTo>
                <a:cubicBezTo>
                  <a:pt x="11690" y="6654"/>
                  <a:pt x="11697" y="6610"/>
                  <a:pt x="11708" y="6614"/>
                </a:cubicBezTo>
                <a:cubicBezTo>
                  <a:pt x="11720" y="6633"/>
                  <a:pt x="11719" y="6693"/>
                  <a:pt x="11731" y="6722"/>
                </a:cubicBezTo>
                <a:cubicBezTo>
                  <a:pt x="11734" y="6708"/>
                  <a:pt x="11740" y="6658"/>
                  <a:pt x="11748" y="6658"/>
                </a:cubicBezTo>
                <a:cubicBezTo>
                  <a:pt x="11754" y="6658"/>
                  <a:pt x="11785" y="6717"/>
                  <a:pt x="11790" y="6730"/>
                </a:cubicBezTo>
                <a:cubicBezTo>
                  <a:pt x="11789" y="6670"/>
                  <a:pt x="11783" y="6603"/>
                  <a:pt x="11767" y="6550"/>
                </a:cubicBezTo>
                <a:cubicBezTo>
                  <a:pt x="11785" y="6556"/>
                  <a:pt x="11804" y="6543"/>
                  <a:pt x="11806" y="6502"/>
                </a:cubicBezTo>
                <a:cubicBezTo>
                  <a:pt x="11822" y="6510"/>
                  <a:pt x="11856" y="6510"/>
                  <a:pt x="11843" y="6458"/>
                </a:cubicBezTo>
                <a:cubicBezTo>
                  <a:pt x="11854" y="6455"/>
                  <a:pt x="11865" y="6443"/>
                  <a:pt x="11873" y="6425"/>
                </a:cubicBezTo>
                <a:cubicBezTo>
                  <a:pt x="11860" y="6380"/>
                  <a:pt x="11693" y="6096"/>
                  <a:pt x="11734" y="6051"/>
                </a:cubicBezTo>
                <a:cubicBezTo>
                  <a:pt x="11734" y="6112"/>
                  <a:pt x="11847" y="6093"/>
                  <a:pt x="11808" y="6018"/>
                </a:cubicBezTo>
                <a:cubicBezTo>
                  <a:pt x="11862" y="6026"/>
                  <a:pt x="11882" y="5985"/>
                  <a:pt x="11946" y="6018"/>
                </a:cubicBezTo>
                <a:cubicBezTo>
                  <a:pt x="11967" y="6002"/>
                  <a:pt x="11988" y="5962"/>
                  <a:pt x="11998" y="5910"/>
                </a:cubicBezTo>
                <a:cubicBezTo>
                  <a:pt x="11998" y="5901"/>
                  <a:pt x="11998" y="5885"/>
                  <a:pt x="11997" y="5872"/>
                </a:cubicBezTo>
                <a:cubicBezTo>
                  <a:pt x="11996" y="5888"/>
                  <a:pt x="11998" y="5907"/>
                  <a:pt x="12004" y="5929"/>
                </a:cubicBezTo>
                <a:cubicBezTo>
                  <a:pt x="11991" y="5948"/>
                  <a:pt x="11954" y="6079"/>
                  <a:pt x="11984" y="6102"/>
                </a:cubicBezTo>
                <a:cubicBezTo>
                  <a:pt x="11951" y="6181"/>
                  <a:pt x="11974" y="6287"/>
                  <a:pt x="12023" y="6291"/>
                </a:cubicBezTo>
                <a:cubicBezTo>
                  <a:pt x="12030" y="6458"/>
                  <a:pt x="12074" y="6738"/>
                  <a:pt x="12177" y="6735"/>
                </a:cubicBezTo>
                <a:cubicBezTo>
                  <a:pt x="12204" y="6739"/>
                  <a:pt x="12337" y="6923"/>
                  <a:pt x="12338" y="6732"/>
                </a:cubicBezTo>
                <a:cubicBezTo>
                  <a:pt x="12338" y="6660"/>
                  <a:pt x="12455" y="6839"/>
                  <a:pt x="12457" y="6840"/>
                </a:cubicBezTo>
                <a:cubicBezTo>
                  <a:pt x="12520" y="6899"/>
                  <a:pt x="12560" y="6740"/>
                  <a:pt x="12603" y="6729"/>
                </a:cubicBezTo>
                <a:cubicBezTo>
                  <a:pt x="12626" y="6729"/>
                  <a:pt x="12645" y="6784"/>
                  <a:pt x="12670" y="6758"/>
                </a:cubicBezTo>
                <a:cubicBezTo>
                  <a:pt x="12665" y="6804"/>
                  <a:pt x="12684" y="6847"/>
                  <a:pt x="12680" y="6900"/>
                </a:cubicBezTo>
                <a:cubicBezTo>
                  <a:pt x="12680" y="6900"/>
                  <a:pt x="12696" y="6910"/>
                  <a:pt x="12698" y="6911"/>
                </a:cubicBezTo>
                <a:cubicBezTo>
                  <a:pt x="12700" y="6949"/>
                  <a:pt x="12694" y="6989"/>
                  <a:pt x="12706" y="7023"/>
                </a:cubicBezTo>
                <a:cubicBezTo>
                  <a:pt x="12672" y="7084"/>
                  <a:pt x="12667" y="7157"/>
                  <a:pt x="12656" y="7239"/>
                </a:cubicBezTo>
                <a:cubicBezTo>
                  <a:pt x="12628" y="7258"/>
                  <a:pt x="12617" y="7422"/>
                  <a:pt x="12596" y="7510"/>
                </a:cubicBezTo>
                <a:cubicBezTo>
                  <a:pt x="12557" y="7536"/>
                  <a:pt x="12515" y="7530"/>
                  <a:pt x="12476" y="7545"/>
                </a:cubicBezTo>
                <a:cubicBezTo>
                  <a:pt x="12462" y="7545"/>
                  <a:pt x="12401" y="7479"/>
                  <a:pt x="12386" y="7468"/>
                </a:cubicBezTo>
                <a:cubicBezTo>
                  <a:pt x="12371" y="7464"/>
                  <a:pt x="12330" y="7480"/>
                  <a:pt x="12323" y="7476"/>
                </a:cubicBezTo>
                <a:cubicBezTo>
                  <a:pt x="12317" y="7476"/>
                  <a:pt x="12307" y="7461"/>
                  <a:pt x="12301" y="7456"/>
                </a:cubicBezTo>
                <a:cubicBezTo>
                  <a:pt x="12301" y="7460"/>
                  <a:pt x="12291" y="7520"/>
                  <a:pt x="12293" y="7520"/>
                </a:cubicBezTo>
                <a:cubicBezTo>
                  <a:pt x="12238" y="7536"/>
                  <a:pt x="12214" y="7611"/>
                  <a:pt x="12151" y="7535"/>
                </a:cubicBezTo>
                <a:cubicBezTo>
                  <a:pt x="12101" y="7473"/>
                  <a:pt x="12014" y="7439"/>
                  <a:pt x="11956" y="7476"/>
                </a:cubicBezTo>
                <a:cubicBezTo>
                  <a:pt x="11953" y="7457"/>
                  <a:pt x="11775" y="7289"/>
                  <a:pt x="11763" y="7284"/>
                </a:cubicBezTo>
                <a:cubicBezTo>
                  <a:pt x="11703" y="7255"/>
                  <a:pt x="11591" y="7273"/>
                  <a:pt x="11563" y="7418"/>
                </a:cubicBezTo>
                <a:cubicBezTo>
                  <a:pt x="11548" y="7496"/>
                  <a:pt x="11581" y="7558"/>
                  <a:pt x="11569" y="7625"/>
                </a:cubicBezTo>
                <a:cubicBezTo>
                  <a:pt x="11549" y="7728"/>
                  <a:pt x="11277" y="7522"/>
                  <a:pt x="11269" y="7430"/>
                </a:cubicBezTo>
                <a:cubicBezTo>
                  <a:pt x="11258" y="7286"/>
                  <a:pt x="11046" y="7229"/>
                  <a:pt x="10985" y="7218"/>
                </a:cubicBezTo>
                <a:cubicBezTo>
                  <a:pt x="10983" y="7181"/>
                  <a:pt x="10972" y="7157"/>
                  <a:pt x="10952" y="7152"/>
                </a:cubicBezTo>
                <a:lnTo>
                  <a:pt x="10952" y="7151"/>
                </a:lnTo>
                <a:cubicBezTo>
                  <a:pt x="10942" y="7153"/>
                  <a:pt x="10905" y="7142"/>
                  <a:pt x="10909" y="7105"/>
                </a:cubicBezTo>
                <a:cubicBezTo>
                  <a:pt x="10909" y="7093"/>
                  <a:pt x="10977" y="6985"/>
                  <a:pt x="10982" y="6937"/>
                </a:cubicBezTo>
                <a:cubicBezTo>
                  <a:pt x="10991" y="6849"/>
                  <a:pt x="10952" y="6850"/>
                  <a:pt x="10955" y="6813"/>
                </a:cubicBezTo>
                <a:cubicBezTo>
                  <a:pt x="10936" y="6779"/>
                  <a:pt x="11026" y="6517"/>
                  <a:pt x="10925" y="6634"/>
                </a:cubicBezTo>
                <a:cubicBezTo>
                  <a:pt x="10915" y="6558"/>
                  <a:pt x="10733" y="6553"/>
                  <a:pt x="10690" y="6584"/>
                </a:cubicBezTo>
                <a:cubicBezTo>
                  <a:pt x="10683" y="6584"/>
                  <a:pt x="10560" y="6591"/>
                  <a:pt x="10571" y="6627"/>
                </a:cubicBezTo>
                <a:cubicBezTo>
                  <a:pt x="10499" y="6545"/>
                  <a:pt x="10379" y="6635"/>
                  <a:pt x="10310" y="6670"/>
                </a:cubicBezTo>
                <a:cubicBezTo>
                  <a:pt x="10215" y="6670"/>
                  <a:pt x="10114" y="6821"/>
                  <a:pt x="10026" y="6882"/>
                </a:cubicBezTo>
                <a:cubicBezTo>
                  <a:pt x="10022" y="6873"/>
                  <a:pt x="10019" y="6863"/>
                  <a:pt x="10018" y="6852"/>
                </a:cubicBezTo>
                <a:lnTo>
                  <a:pt x="10010" y="6855"/>
                </a:lnTo>
                <a:lnTo>
                  <a:pt x="10007" y="6837"/>
                </a:lnTo>
                <a:cubicBezTo>
                  <a:pt x="9967" y="6883"/>
                  <a:pt x="9898" y="6879"/>
                  <a:pt x="9858" y="6827"/>
                </a:cubicBezTo>
                <a:cubicBezTo>
                  <a:pt x="9860" y="6796"/>
                  <a:pt x="9860" y="6766"/>
                  <a:pt x="9858" y="6735"/>
                </a:cubicBezTo>
                <a:cubicBezTo>
                  <a:pt x="9754" y="6744"/>
                  <a:pt x="9776" y="6952"/>
                  <a:pt x="9719" y="7065"/>
                </a:cubicBezTo>
                <a:cubicBezTo>
                  <a:pt x="9665" y="7174"/>
                  <a:pt x="9589" y="7174"/>
                  <a:pt x="9541" y="7310"/>
                </a:cubicBezTo>
                <a:cubicBezTo>
                  <a:pt x="9532" y="7404"/>
                  <a:pt x="9485" y="7465"/>
                  <a:pt x="9488" y="7564"/>
                </a:cubicBezTo>
                <a:cubicBezTo>
                  <a:pt x="9492" y="7697"/>
                  <a:pt x="9489" y="7780"/>
                  <a:pt x="9434" y="7870"/>
                </a:cubicBezTo>
                <a:cubicBezTo>
                  <a:pt x="9370" y="7976"/>
                  <a:pt x="9298" y="8057"/>
                  <a:pt x="9211" y="8050"/>
                </a:cubicBezTo>
                <a:cubicBezTo>
                  <a:pt x="9202" y="8191"/>
                  <a:pt x="9129" y="8213"/>
                  <a:pt x="9113" y="8320"/>
                </a:cubicBezTo>
                <a:cubicBezTo>
                  <a:pt x="9088" y="8488"/>
                  <a:pt x="9062" y="8574"/>
                  <a:pt x="8997" y="8699"/>
                </a:cubicBezTo>
                <a:lnTo>
                  <a:pt x="9003" y="8718"/>
                </a:lnTo>
                <a:cubicBezTo>
                  <a:pt x="8965" y="8840"/>
                  <a:pt x="8886" y="9054"/>
                  <a:pt x="8925" y="9188"/>
                </a:cubicBezTo>
                <a:lnTo>
                  <a:pt x="8937" y="9188"/>
                </a:lnTo>
                <a:cubicBezTo>
                  <a:pt x="8955" y="9188"/>
                  <a:pt x="8943" y="9317"/>
                  <a:pt x="8976" y="9309"/>
                </a:cubicBezTo>
                <a:cubicBezTo>
                  <a:pt x="8980" y="9328"/>
                  <a:pt x="8989" y="9442"/>
                  <a:pt x="8973" y="9442"/>
                </a:cubicBezTo>
                <a:lnTo>
                  <a:pt x="8952" y="9459"/>
                </a:lnTo>
                <a:cubicBezTo>
                  <a:pt x="9025" y="9625"/>
                  <a:pt x="8982" y="9785"/>
                  <a:pt x="8951" y="9966"/>
                </a:cubicBezTo>
                <a:cubicBezTo>
                  <a:pt x="8939" y="9962"/>
                  <a:pt x="8926" y="9966"/>
                  <a:pt x="8915" y="9978"/>
                </a:cubicBezTo>
                <a:cubicBezTo>
                  <a:pt x="8946" y="10072"/>
                  <a:pt x="8880" y="10179"/>
                  <a:pt x="8844" y="10240"/>
                </a:cubicBezTo>
                <a:cubicBezTo>
                  <a:pt x="8903" y="10253"/>
                  <a:pt x="8915" y="10375"/>
                  <a:pt x="8910" y="10472"/>
                </a:cubicBezTo>
                <a:cubicBezTo>
                  <a:pt x="8909" y="10472"/>
                  <a:pt x="8909" y="10472"/>
                  <a:pt x="8908" y="10472"/>
                </a:cubicBezTo>
                <a:cubicBezTo>
                  <a:pt x="8907" y="10478"/>
                  <a:pt x="8906" y="10482"/>
                  <a:pt x="8903" y="10483"/>
                </a:cubicBezTo>
                <a:cubicBezTo>
                  <a:pt x="8893" y="10573"/>
                  <a:pt x="8937" y="10740"/>
                  <a:pt x="8999" y="10713"/>
                </a:cubicBezTo>
                <a:cubicBezTo>
                  <a:pt x="9001" y="10777"/>
                  <a:pt x="9029" y="10804"/>
                  <a:pt x="9035" y="10867"/>
                </a:cubicBezTo>
                <a:cubicBezTo>
                  <a:pt x="9051" y="10873"/>
                  <a:pt x="9060" y="10859"/>
                  <a:pt x="9068" y="10831"/>
                </a:cubicBezTo>
                <a:cubicBezTo>
                  <a:pt x="9085" y="10935"/>
                  <a:pt x="9144" y="10961"/>
                  <a:pt x="9154" y="11043"/>
                </a:cubicBezTo>
                <a:cubicBezTo>
                  <a:pt x="9182" y="11127"/>
                  <a:pt x="9180" y="11174"/>
                  <a:pt x="9194" y="11273"/>
                </a:cubicBezTo>
                <a:lnTo>
                  <a:pt x="9205" y="11273"/>
                </a:lnTo>
                <a:cubicBezTo>
                  <a:pt x="9217" y="11321"/>
                  <a:pt x="9313" y="11567"/>
                  <a:pt x="9350" y="11537"/>
                </a:cubicBezTo>
                <a:cubicBezTo>
                  <a:pt x="9417" y="11674"/>
                  <a:pt x="9478" y="11792"/>
                  <a:pt x="9576" y="11888"/>
                </a:cubicBezTo>
                <a:cubicBezTo>
                  <a:pt x="9575" y="11922"/>
                  <a:pt x="9574" y="11956"/>
                  <a:pt x="9573" y="11990"/>
                </a:cubicBezTo>
                <a:cubicBezTo>
                  <a:pt x="9591" y="11968"/>
                  <a:pt x="9610" y="11949"/>
                  <a:pt x="9628" y="11929"/>
                </a:cubicBezTo>
                <a:lnTo>
                  <a:pt x="9632" y="11931"/>
                </a:lnTo>
                <a:lnTo>
                  <a:pt x="9632" y="11924"/>
                </a:lnTo>
                <a:cubicBezTo>
                  <a:pt x="9693" y="11861"/>
                  <a:pt x="9752" y="11813"/>
                  <a:pt x="9822" y="11818"/>
                </a:cubicBezTo>
                <a:cubicBezTo>
                  <a:pt x="9854" y="11820"/>
                  <a:pt x="9931" y="11873"/>
                  <a:pt x="9955" y="11816"/>
                </a:cubicBezTo>
                <a:cubicBezTo>
                  <a:pt x="9970" y="11829"/>
                  <a:pt x="9984" y="11843"/>
                  <a:pt x="9998" y="11859"/>
                </a:cubicBezTo>
                <a:cubicBezTo>
                  <a:pt x="10048" y="11793"/>
                  <a:pt x="10236" y="11714"/>
                  <a:pt x="10247" y="11640"/>
                </a:cubicBezTo>
                <a:cubicBezTo>
                  <a:pt x="10260" y="11652"/>
                  <a:pt x="10266" y="11665"/>
                  <a:pt x="10271" y="11624"/>
                </a:cubicBezTo>
                <a:cubicBezTo>
                  <a:pt x="10272" y="11622"/>
                  <a:pt x="10277" y="11616"/>
                  <a:pt x="10285" y="11611"/>
                </a:cubicBezTo>
                <a:cubicBezTo>
                  <a:pt x="10305" y="11649"/>
                  <a:pt x="10356" y="11616"/>
                  <a:pt x="10380" y="11601"/>
                </a:cubicBezTo>
                <a:lnTo>
                  <a:pt x="10380" y="11596"/>
                </a:lnTo>
                <a:cubicBezTo>
                  <a:pt x="10538" y="11586"/>
                  <a:pt x="10499" y="11685"/>
                  <a:pt x="10575" y="11882"/>
                </a:cubicBezTo>
                <a:cubicBezTo>
                  <a:pt x="10616" y="11987"/>
                  <a:pt x="10736" y="11923"/>
                  <a:pt x="10788" y="11901"/>
                </a:cubicBezTo>
                <a:cubicBezTo>
                  <a:pt x="10793" y="11947"/>
                  <a:pt x="10815" y="11994"/>
                  <a:pt x="10842" y="11992"/>
                </a:cubicBezTo>
                <a:cubicBezTo>
                  <a:pt x="10840" y="12017"/>
                  <a:pt x="10855" y="12212"/>
                  <a:pt x="10858" y="12233"/>
                </a:cubicBezTo>
                <a:lnTo>
                  <a:pt x="10853" y="12233"/>
                </a:lnTo>
                <a:cubicBezTo>
                  <a:pt x="10847" y="12347"/>
                  <a:pt x="10795" y="12434"/>
                  <a:pt x="10848" y="12486"/>
                </a:cubicBezTo>
                <a:cubicBezTo>
                  <a:pt x="10841" y="12571"/>
                  <a:pt x="10839" y="12661"/>
                  <a:pt x="10789" y="12673"/>
                </a:cubicBezTo>
                <a:cubicBezTo>
                  <a:pt x="10817" y="12903"/>
                  <a:pt x="10885" y="13028"/>
                  <a:pt x="10958" y="13205"/>
                </a:cubicBezTo>
                <a:cubicBezTo>
                  <a:pt x="10953" y="13223"/>
                  <a:pt x="10950" y="13240"/>
                  <a:pt x="10944" y="13257"/>
                </a:cubicBezTo>
                <a:cubicBezTo>
                  <a:pt x="10979" y="13324"/>
                  <a:pt x="11002" y="13410"/>
                  <a:pt x="11033" y="13481"/>
                </a:cubicBezTo>
                <a:lnTo>
                  <a:pt x="11050" y="13453"/>
                </a:lnTo>
                <a:cubicBezTo>
                  <a:pt x="11057" y="13474"/>
                  <a:pt x="11050" y="13475"/>
                  <a:pt x="11049" y="13499"/>
                </a:cubicBezTo>
                <a:lnTo>
                  <a:pt x="11041" y="13500"/>
                </a:lnTo>
                <a:cubicBezTo>
                  <a:pt x="11042" y="13588"/>
                  <a:pt x="11153" y="13995"/>
                  <a:pt x="11127" y="14052"/>
                </a:cubicBezTo>
                <a:cubicBezTo>
                  <a:pt x="11073" y="14116"/>
                  <a:pt x="11110" y="14244"/>
                  <a:pt x="11137" y="14331"/>
                </a:cubicBezTo>
                <a:cubicBezTo>
                  <a:pt x="11205" y="14549"/>
                  <a:pt x="11104" y="14581"/>
                  <a:pt x="11091" y="14715"/>
                </a:cubicBezTo>
                <a:cubicBezTo>
                  <a:pt x="11078" y="14829"/>
                  <a:pt x="11042" y="15114"/>
                  <a:pt x="11005" y="15191"/>
                </a:cubicBezTo>
                <a:cubicBezTo>
                  <a:pt x="11009" y="15202"/>
                  <a:pt x="11012" y="15214"/>
                  <a:pt x="11013" y="15226"/>
                </a:cubicBezTo>
                <a:lnTo>
                  <a:pt x="11008" y="15229"/>
                </a:lnTo>
                <a:cubicBezTo>
                  <a:pt x="11013" y="15284"/>
                  <a:pt x="11008" y="15349"/>
                  <a:pt x="11008" y="15405"/>
                </a:cubicBezTo>
                <a:lnTo>
                  <a:pt x="11005" y="15408"/>
                </a:lnTo>
                <a:cubicBezTo>
                  <a:pt x="10988" y="15781"/>
                  <a:pt x="11227" y="16084"/>
                  <a:pt x="11204" y="16467"/>
                </a:cubicBezTo>
                <a:cubicBezTo>
                  <a:pt x="11193" y="16665"/>
                  <a:pt x="11239" y="17220"/>
                  <a:pt x="11359" y="17291"/>
                </a:cubicBezTo>
                <a:cubicBezTo>
                  <a:pt x="11383" y="17340"/>
                  <a:pt x="11503" y="17843"/>
                  <a:pt x="11480" y="17900"/>
                </a:cubicBezTo>
                <a:cubicBezTo>
                  <a:pt x="11401" y="17946"/>
                  <a:pt x="11479" y="18022"/>
                  <a:pt x="11486" y="18092"/>
                </a:cubicBezTo>
                <a:cubicBezTo>
                  <a:pt x="11444" y="18307"/>
                  <a:pt x="11681" y="18289"/>
                  <a:pt x="11742" y="18223"/>
                </a:cubicBezTo>
                <a:cubicBezTo>
                  <a:pt x="11812" y="18144"/>
                  <a:pt x="11882" y="18190"/>
                  <a:pt x="11962" y="18203"/>
                </a:cubicBezTo>
                <a:cubicBezTo>
                  <a:pt x="11962" y="18203"/>
                  <a:pt x="11965" y="18173"/>
                  <a:pt x="11965" y="18172"/>
                </a:cubicBezTo>
                <a:cubicBezTo>
                  <a:pt x="12108" y="18185"/>
                  <a:pt x="12218" y="17924"/>
                  <a:pt x="12315" y="17755"/>
                </a:cubicBezTo>
                <a:cubicBezTo>
                  <a:pt x="12365" y="17667"/>
                  <a:pt x="12386" y="17558"/>
                  <a:pt x="12422" y="17450"/>
                </a:cubicBezTo>
                <a:cubicBezTo>
                  <a:pt x="12442" y="17390"/>
                  <a:pt x="12492" y="17347"/>
                  <a:pt x="12508" y="17284"/>
                </a:cubicBezTo>
                <a:cubicBezTo>
                  <a:pt x="12531" y="17191"/>
                  <a:pt x="12552" y="17105"/>
                  <a:pt x="12563" y="16989"/>
                </a:cubicBezTo>
                <a:lnTo>
                  <a:pt x="12565" y="16989"/>
                </a:lnTo>
                <a:cubicBezTo>
                  <a:pt x="12570" y="16936"/>
                  <a:pt x="12572" y="16881"/>
                  <a:pt x="12571" y="16828"/>
                </a:cubicBezTo>
                <a:lnTo>
                  <a:pt x="12556" y="16826"/>
                </a:lnTo>
                <a:cubicBezTo>
                  <a:pt x="12569" y="16725"/>
                  <a:pt x="12606" y="16733"/>
                  <a:pt x="12650" y="16685"/>
                </a:cubicBezTo>
                <a:cubicBezTo>
                  <a:pt x="12725" y="16602"/>
                  <a:pt x="12745" y="16592"/>
                  <a:pt x="12761" y="16434"/>
                </a:cubicBezTo>
                <a:cubicBezTo>
                  <a:pt x="12767" y="16296"/>
                  <a:pt x="12772" y="16198"/>
                  <a:pt x="12751" y="16064"/>
                </a:cubicBezTo>
                <a:cubicBezTo>
                  <a:pt x="12714" y="15833"/>
                  <a:pt x="12745" y="15821"/>
                  <a:pt x="12834" y="15677"/>
                </a:cubicBezTo>
                <a:cubicBezTo>
                  <a:pt x="12903" y="15564"/>
                  <a:pt x="12927" y="15490"/>
                  <a:pt x="13015" y="15400"/>
                </a:cubicBezTo>
                <a:cubicBezTo>
                  <a:pt x="13081" y="15331"/>
                  <a:pt x="13218" y="15100"/>
                  <a:pt x="13176" y="14924"/>
                </a:cubicBezTo>
                <a:cubicBezTo>
                  <a:pt x="13163" y="14870"/>
                  <a:pt x="13179" y="14256"/>
                  <a:pt x="13151" y="14264"/>
                </a:cubicBezTo>
                <a:cubicBezTo>
                  <a:pt x="13145" y="14236"/>
                  <a:pt x="13117" y="14201"/>
                  <a:pt x="13102" y="14201"/>
                </a:cubicBezTo>
                <a:cubicBezTo>
                  <a:pt x="13068" y="14118"/>
                  <a:pt x="13095" y="13938"/>
                  <a:pt x="13071" y="13855"/>
                </a:cubicBezTo>
                <a:cubicBezTo>
                  <a:pt x="13063" y="13826"/>
                  <a:pt x="13083" y="13780"/>
                  <a:pt x="13085" y="13753"/>
                </a:cubicBezTo>
                <a:cubicBezTo>
                  <a:pt x="13091" y="13671"/>
                  <a:pt x="13052" y="13678"/>
                  <a:pt x="13038" y="13627"/>
                </a:cubicBezTo>
                <a:cubicBezTo>
                  <a:pt x="13026" y="13551"/>
                  <a:pt x="13109" y="13125"/>
                  <a:pt x="13142" y="13059"/>
                </a:cubicBezTo>
                <a:cubicBezTo>
                  <a:pt x="13172" y="13041"/>
                  <a:pt x="13191" y="13008"/>
                  <a:pt x="13211" y="12964"/>
                </a:cubicBezTo>
                <a:lnTo>
                  <a:pt x="13216" y="12978"/>
                </a:lnTo>
                <a:cubicBezTo>
                  <a:pt x="13333" y="12626"/>
                  <a:pt x="13507" y="12422"/>
                  <a:pt x="13638" y="12105"/>
                </a:cubicBezTo>
                <a:cubicBezTo>
                  <a:pt x="13701" y="11953"/>
                  <a:pt x="13763" y="11800"/>
                  <a:pt x="13790" y="11608"/>
                </a:cubicBezTo>
                <a:cubicBezTo>
                  <a:pt x="13803" y="11516"/>
                  <a:pt x="13829" y="11428"/>
                  <a:pt x="13850" y="11343"/>
                </a:cubicBezTo>
                <a:cubicBezTo>
                  <a:pt x="13880" y="11224"/>
                  <a:pt x="13883" y="11109"/>
                  <a:pt x="13907" y="10999"/>
                </a:cubicBezTo>
                <a:cubicBezTo>
                  <a:pt x="13910" y="11002"/>
                  <a:pt x="13912" y="11007"/>
                  <a:pt x="13913" y="11015"/>
                </a:cubicBezTo>
                <a:cubicBezTo>
                  <a:pt x="13921" y="11015"/>
                  <a:pt x="13929" y="11015"/>
                  <a:pt x="13937" y="11013"/>
                </a:cubicBezTo>
                <a:cubicBezTo>
                  <a:pt x="13942" y="10974"/>
                  <a:pt x="13938" y="10945"/>
                  <a:pt x="13929" y="10902"/>
                </a:cubicBezTo>
                <a:cubicBezTo>
                  <a:pt x="13904" y="10787"/>
                  <a:pt x="13964" y="10678"/>
                  <a:pt x="13858" y="10682"/>
                </a:cubicBezTo>
                <a:cubicBezTo>
                  <a:pt x="13824" y="10683"/>
                  <a:pt x="13764" y="10790"/>
                  <a:pt x="13710" y="10790"/>
                </a:cubicBezTo>
                <a:cubicBezTo>
                  <a:pt x="13643" y="10790"/>
                  <a:pt x="13589" y="10859"/>
                  <a:pt x="13521" y="10859"/>
                </a:cubicBezTo>
                <a:cubicBezTo>
                  <a:pt x="13482" y="10859"/>
                  <a:pt x="13459" y="10941"/>
                  <a:pt x="13420" y="10930"/>
                </a:cubicBezTo>
                <a:cubicBezTo>
                  <a:pt x="13370" y="10895"/>
                  <a:pt x="13365" y="10753"/>
                  <a:pt x="13327" y="10718"/>
                </a:cubicBezTo>
                <a:cubicBezTo>
                  <a:pt x="13349" y="10688"/>
                  <a:pt x="13354" y="10637"/>
                  <a:pt x="13344" y="10591"/>
                </a:cubicBezTo>
                <a:cubicBezTo>
                  <a:pt x="13346" y="10587"/>
                  <a:pt x="13345" y="10585"/>
                  <a:pt x="13346" y="10582"/>
                </a:cubicBezTo>
                <a:cubicBezTo>
                  <a:pt x="13411" y="10679"/>
                  <a:pt x="13494" y="10488"/>
                  <a:pt x="13549" y="10488"/>
                </a:cubicBezTo>
                <a:cubicBezTo>
                  <a:pt x="13661" y="10488"/>
                  <a:pt x="13746" y="10309"/>
                  <a:pt x="13840" y="10237"/>
                </a:cubicBezTo>
                <a:cubicBezTo>
                  <a:pt x="13907" y="10186"/>
                  <a:pt x="14007" y="10190"/>
                  <a:pt x="13995" y="10019"/>
                </a:cubicBezTo>
                <a:cubicBezTo>
                  <a:pt x="13993" y="9991"/>
                  <a:pt x="14028" y="9991"/>
                  <a:pt x="14042" y="9996"/>
                </a:cubicBezTo>
                <a:cubicBezTo>
                  <a:pt x="14043" y="9976"/>
                  <a:pt x="14045" y="9956"/>
                  <a:pt x="14048" y="9936"/>
                </a:cubicBezTo>
                <a:cubicBezTo>
                  <a:pt x="14050" y="9942"/>
                  <a:pt x="14055" y="9950"/>
                  <a:pt x="14058" y="9956"/>
                </a:cubicBezTo>
                <a:cubicBezTo>
                  <a:pt x="14110" y="9936"/>
                  <a:pt x="14237" y="9882"/>
                  <a:pt x="14228" y="9762"/>
                </a:cubicBezTo>
                <a:cubicBezTo>
                  <a:pt x="14233" y="9815"/>
                  <a:pt x="14344" y="9595"/>
                  <a:pt x="14335" y="9605"/>
                </a:cubicBezTo>
                <a:cubicBezTo>
                  <a:pt x="14350" y="9593"/>
                  <a:pt x="14378" y="9599"/>
                  <a:pt x="14394" y="9600"/>
                </a:cubicBezTo>
                <a:lnTo>
                  <a:pt x="14394" y="9569"/>
                </a:lnTo>
                <a:lnTo>
                  <a:pt x="14405" y="9556"/>
                </a:lnTo>
                <a:cubicBezTo>
                  <a:pt x="14398" y="9493"/>
                  <a:pt x="14389" y="9381"/>
                  <a:pt x="14406" y="9321"/>
                </a:cubicBezTo>
                <a:cubicBezTo>
                  <a:pt x="14459" y="9390"/>
                  <a:pt x="14536" y="8997"/>
                  <a:pt x="14543" y="8924"/>
                </a:cubicBezTo>
                <a:cubicBezTo>
                  <a:pt x="14510" y="8927"/>
                  <a:pt x="14507" y="8910"/>
                  <a:pt x="14481" y="8879"/>
                </a:cubicBezTo>
                <a:cubicBezTo>
                  <a:pt x="14416" y="8735"/>
                  <a:pt x="14404" y="8788"/>
                  <a:pt x="14325" y="8699"/>
                </a:cubicBezTo>
                <a:cubicBezTo>
                  <a:pt x="14239" y="8600"/>
                  <a:pt x="14270" y="8438"/>
                  <a:pt x="14226" y="8320"/>
                </a:cubicBezTo>
                <a:cubicBezTo>
                  <a:pt x="14233" y="8307"/>
                  <a:pt x="14235" y="8289"/>
                  <a:pt x="14232" y="8265"/>
                </a:cubicBezTo>
                <a:cubicBezTo>
                  <a:pt x="14272" y="8251"/>
                  <a:pt x="14277" y="8431"/>
                  <a:pt x="14297" y="8471"/>
                </a:cubicBezTo>
                <a:cubicBezTo>
                  <a:pt x="14329" y="8534"/>
                  <a:pt x="14408" y="8533"/>
                  <a:pt x="14454" y="8543"/>
                </a:cubicBezTo>
                <a:cubicBezTo>
                  <a:pt x="14512" y="8562"/>
                  <a:pt x="14603" y="8653"/>
                  <a:pt x="14655" y="8612"/>
                </a:cubicBezTo>
                <a:cubicBezTo>
                  <a:pt x="14748" y="8539"/>
                  <a:pt x="14847" y="8610"/>
                  <a:pt x="14946" y="8554"/>
                </a:cubicBezTo>
                <a:cubicBezTo>
                  <a:pt x="14948" y="8571"/>
                  <a:pt x="14952" y="8583"/>
                  <a:pt x="14959" y="8589"/>
                </a:cubicBezTo>
                <a:cubicBezTo>
                  <a:pt x="14957" y="8649"/>
                  <a:pt x="14975" y="8663"/>
                  <a:pt x="15001" y="8661"/>
                </a:cubicBezTo>
                <a:cubicBezTo>
                  <a:pt x="15009" y="8733"/>
                  <a:pt x="15038" y="8860"/>
                  <a:pt x="15085" y="8822"/>
                </a:cubicBezTo>
                <a:cubicBezTo>
                  <a:pt x="15123" y="8896"/>
                  <a:pt x="15186" y="8998"/>
                  <a:pt x="15242" y="8960"/>
                </a:cubicBezTo>
                <a:cubicBezTo>
                  <a:pt x="15224" y="9011"/>
                  <a:pt x="15165" y="8920"/>
                  <a:pt x="15150" y="8996"/>
                </a:cubicBezTo>
                <a:cubicBezTo>
                  <a:pt x="15140" y="9047"/>
                  <a:pt x="15201" y="9139"/>
                  <a:pt x="15218" y="9171"/>
                </a:cubicBezTo>
                <a:cubicBezTo>
                  <a:pt x="15281" y="9296"/>
                  <a:pt x="15346" y="9374"/>
                  <a:pt x="15421" y="9219"/>
                </a:cubicBezTo>
                <a:cubicBezTo>
                  <a:pt x="15421" y="9219"/>
                  <a:pt x="15422" y="9196"/>
                  <a:pt x="15422" y="9196"/>
                </a:cubicBezTo>
                <a:cubicBezTo>
                  <a:pt x="15459" y="9553"/>
                  <a:pt x="15484" y="9998"/>
                  <a:pt x="15605" y="10306"/>
                </a:cubicBezTo>
                <a:cubicBezTo>
                  <a:pt x="15649" y="10421"/>
                  <a:pt x="15820" y="11540"/>
                  <a:pt x="15928" y="11322"/>
                </a:cubicBezTo>
                <a:cubicBezTo>
                  <a:pt x="15957" y="11262"/>
                  <a:pt x="15957" y="11212"/>
                  <a:pt x="15994" y="11174"/>
                </a:cubicBezTo>
                <a:cubicBezTo>
                  <a:pt x="16032" y="11135"/>
                  <a:pt x="15983" y="11057"/>
                  <a:pt x="16035" y="11007"/>
                </a:cubicBezTo>
                <a:cubicBezTo>
                  <a:pt x="16047" y="10946"/>
                  <a:pt x="16067" y="10958"/>
                  <a:pt x="16067" y="10866"/>
                </a:cubicBezTo>
                <a:cubicBezTo>
                  <a:pt x="16066" y="10810"/>
                  <a:pt x="16047" y="10755"/>
                  <a:pt x="16060" y="10703"/>
                </a:cubicBezTo>
                <a:cubicBezTo>
                  <a:pt x="16111" y="10501"/>
                  <a:pt x="16046" y="10352"/>
                  <a:pt x="16054" y="10153"/>
                </a:cubicBezTo>
                <a:cubicBezTo>
                  <a:pt x="16055" y="10123"/>
                  <a:pt x="16140" y="10045"/>
                  <a:pt x="16136" y="10045"/>
                </a:cubicBezTo>
                <a:cubicBezTo>
                  <a:pt x="16184" y="10045"/>
                  <a:pt x="16256" y="9795"/>
                  <a:pt x="16301" y="9721"/>
                </a:cubicBezTo>
                <a:cubicBezTo>
                  <a:pt x="16339" y="9660"/>
                  <a:pt x="16358" y="9495"/>
                  <a:pt x="16411" y="9478"/>
                </a:cubicBezTo>
                <a:cubicBezTo>
                  <a:pt x="16466" y="9462"/>
                  <a:pt x="16480" y="9368"/>
                  <a:pt x="16519" y="9308"/>
                </a:cubicBezTo>
                <a:cubicBezTo>
                  <a:pt x="16422" y="9123"/>
                  <a:pt x="16603" y="9193"/>
                  <a:pt x="16637" y="9176"/>
                </a:cubicBezTo>
                <a:lnTo>
                  <a:pt x="16638" y="9188"/>
                </a:lnTo>
                <a:cubicBezTo>
                  <a:pt x="16684" y="9180"/>
                  <a:pt x="16822" y="9139"/>
                  <a:pt x="16787" y="8993"/>
                </a:cubicBezTo>
                <a:cubicBezTo>
                  <a:pt x="16853" y="9030"/>
                  <a:pt x="16806" y="9159"/>
                  <a:pt x="16806" y="9219"/>
                </a:cubicBezTo>
                <a:cubicBezTo>
                  <a:pt x="16828" y="9267"/>
                  <a:pt x="16853" y="9316"/>
                  <a:pt x="16873" y="9368"/>
                </a:cubicBezTo>
                <a:cubicBezTo>
                  <a:pt x="16899" y="9437"/>
                  <a:pt x="16939" y="9445"/>
                  <a:pt x="16960" y="9487"/>
                </a:cubicBezTo>
                <a:cubicBezTo>
                  <a:pt x="16937" y="9546"/>
                  <a:pt x="16940" y="9674"/>
                  <a:pt x="16998" y="9662"/>
                </a:cubicBezTo>
                <a:lnTo>
                  <a:pt x="17000" y="9646"/>
                </a:lnTo>
                <a:cubicBezTo>
                  <a:pt x="17059" y="9665"/>
                  <a:pt x="17018" y="10166"/>
                  <a:pt x="17066" y="10096"/>
                </a:cubicBezTo>
                <a:cubicBezTo>
                  <a:pt x="17096" y="10245"/>
                  <a:pt x="17225" y="10035"/>
                  <a:pt x="17243" y="9956"/>
                </a:cubicBezTo>
                <a:cubicBezTo>
                  <a:pt x="17248" y="9982"/>
                  <a:pt x="17257" y="9998"/>
                  <a:pt x="17271" y="10002"/>
                </a:cubicBezTo>
                <a:cubicBezTo>
                  <a:pt x="17267" y="10103"/>
                  <a:pt x="17314" y="10464"/>
                  <a:pt x="17369" y="10514"/>
                </a:cubicBezTo>
                <a:lnTo>
                  <a:pt x="17370" y="10511"/>
                </a:lnTo>
                <a:cubicBezTo>
                  <a:pt x="17392" y="10639"/>
                  <a:pt x="17369" y="11018"/>
                  <a:pt x="17414" y="11079"/>
                </a:cubicBezTo>
                <a:cubicBezTo>
                  <a:pt x="17407" y="11143"/>
                  <a:pt x="17375" y="11368"/>
                  <a:pt x="17419" y="11417"/>
                </a:cubicBezTo>
                <a:cubicBezTo>
                  <a:pt x="17421" y="11421"/>
                  <a:pt x="17425" y="11425"/>
                  <a:pt x="17428" y="11427"/>
                </a:cubicBezTo>
                <a:cubicBezTo>
                  <a:pt x="17443" y="11427"/>
                  <a:pt x="17447" y="11397"/>
                  <a:pt x="17450" y="11373"/>
                </a:cubicBezTo>
                <a:cubicBezTo>
                  <a:pt x="17515" y="11543"/>
                  <a:pt x="17588" y="11705"/>
                  <a:pt x="17588" y="11931"/>
                </a:cubicBezTo>
                <a:cubicBezTo>
                  <a:pt x="17588" y="12054"/>
                  <a:pt x="17723" y="12414"/>
                  <a:pt x="17789" y="12414"/>
                </a:cubicBezTo>
                <a:lnTo>
                  <a:pt x="17774" y="12414"/>
                </a:lnTo>
                <a:lnTo>
                  <a:pt x="17871" y="12545"/>
                </a:lnTo>
                <a:cubicBezTo>
                  <a:pt x="17889" y="12420"/>
                  <a:pt x="17913" y="12259"/>
                  <a:pt x="17841" y="12164"/>
                </a:cubicBezTo>
                <a:cubicBezTo>
                  <a:pt x="17823" y="12140"/>
                  <a:pt x="17815" y="12000"/>
                  <a:pt x="17824" y="11959"/>
                </a:cubicBezTo>
                <a:cubicBezTo>
                  <a:pt x="17851" y="11834"/>
                  <a:pt x="17759" y="11602"/>
                  <a:pt x="17698" y="11576"/>
                </a:cubicBezTo>
                <a:cubicBezTo>
                  <a:pt x="17679" y="11522"/>
                  <a:pt x="17586" y="11495"/>
                  <a:pt x="17580" y="11422"/>
                </a:cubicBezTo>
                <a:cubicBezTo>
                  <a:pt x="17622" y="11363"/>
                  <a:pt x="17550" y="11181"/>
                  <a:pt x="17543" y="11118"/>
                </a:cubicBezTo>
                <a:cubicBezTo>
                  <a:pt x="17531" y="11115"/>
                  <a:pt x="17519" y="11119"/>
                  <a:pt x="17507" y="11127"/>
                </a:cubicBezTo>
                <a:cubicBezTo>
                  <a:pt x="17489" y="10927"/>
                  <a:pt x="17574" y="10700"/>
                  <a:pt x="17539" y="10506"/>
                </a:cubicBezTo>
                <a:cubicBezTo>
                  <a:pt x="17549" y="10505"/>
                  <a:pt x="17559" y="10505"/>
                  <a:pt x="17569" y="10503"/>
                </a:cubicBezTo>
                <a:cubicBezTo>
                  <a:pt x="17564" y="10670"/>
                  <a:pt x="17596" y="10575"/>
                  <a:pt x="17636" y="10637"/>
                </a:cubicBezTo>
                <a:cubicBezTo>
                  <a:pt x="17672" y="10622"/>
                  <a:pt x="17674" y="10780"/>
                  <a:pt x="17719" y="10729"/>
                </a:cubicBezTo>
                <a:cubicBezTo>
                  <a:pt x="17737" y="10783"/>
                  <a:pt x="17747" y="10971"/>
                  <a:pt x="17791" y="10879"/>
                </a:cubicBezTo>
                <a:cubicBezTo>
                  <a:pt x="17796" y="10885"/>
                  <a:pt x="17800" y="10917"/>
                  <a:pt x="17801" y="10928"/>
                </a:cubicBezTo>
                <a:cubicBezTo>
                  <a:pt x="17833" y="10952"/>
                  <a:pt x="17865" y="11036"/>
                  <a:pt x="17894" y="11043"/>
                </a:cubicBezTo>
                <a:cubicBezTo>
                  <a:pt x="17875" y="11125"/>
                  <a:pt x="17888" y="11212"/>
                  <a:pt x="17867" y="11296"/>
                </a:cubicBezTo>
                <a:cubicBezTo>
                  <a:pt x="17907" y="11320"/>
                  <a:pt x="18002" y="11215"/>
                  <a:pt x="18016" y="11135"/>
                </a:cubicBezTo>
                <a:cubicBezTo>
                  <a:pt x="18043" y="11138"/>
                  <a:pt x="18053" y="11046"/>
                  <a:pt x="18055" y="11005"/>
                </a:cubicBezTo>
                <a:lnTo>
                  <a:pt x="18063" y="11018"/>
                </a:lnTo>
                <a:cubicBezTo>
                  <a:pt x="18115" y="10956"/>
                  <a:pt x="18207" y="10901"/>
                  <a:pt x="18217" y="10765"/>
                </a:cubicBezTo>
                <a:cubicBezTo>
                  <a:pt x="18227" y="10630"/>
                  <a:pt x="18212" y="10523"/>
                  <a:pt x="18206" y="10391"/>
                </a:cubicBezTo>
                <a:cubicBezTo>
                  <a:pt x="18195" y="10106"/>
                  <a:pt x="18049" y="9968"/>
                  <a:pt x="17966" y="9772"/>
                </a:cubicBezTo>
                <a:cubicBezTo>
                  <a:pt x="17951" y="9692"/>
                  <a:pt x="17842" y="9534"/>
                  <a:pt x="17908" y="9434"/>
                </a:cubicBezTo>
                <a:cubicBezTo>
                  <a:pt x="17939" y="9388"/>
                  <a:pt x="17947" y="9319"/>
                  <a:pt x="17978" y="9272"/>
                </a:cubicBezTo>
                <a:cubicBezTo>
                  <a:pt x="17997" y="9241"/>
                  <a:pt x="18029" y="9192"/>
                  <a:pt x="18041" y="9155"/>
                </a:cubicBezTo>
                <a:cubicBezTo>
                  <a:pt x="18057" y="9172"/>
                  <a:pt x="18099" y="9262"/>
                  <a:pt x="18114" y="9180"/>
                </a:cubicBezTo>
                <a:cubicBezTo>
                  <a:pt x="18115" y="9180"/>
                  <a:pt x="18116" y="9182"/>
                  <a:pt x="18118" y="9183"/>
                </a:cubicBezTo>
                <a:cubicBezTo>
                  <a:pt x="18097" y="9249"/>
                  <a:pt x="18126" y="9344"/>
                  <a:pt x="18150" y="9390"/>
                </a:cubicBezTo>
                <a:cubicBezTo>
                  <a:pt x="18022" y="9401"/>
                  <a:pt x="18122" y="9778"/>
                  <a:pt x="18176" y="9656"/>
                </a:cubicBezTo>
                <a:cubicBezTo>
                  <a:pt x="18220" y="9649"/>
                  <a:pt x="18222" y="9488"/>
                  <a:pt x="18237" y="9433"/>
                </a:cubicBezTo>
                <a:cubicBezTo>
                  <a:pt x="18237" y="9371"/>
                  <a:pt x="18215" y="9378"/>
                  <a:pt x="18192" y="9385"/>
                </a:cubicBezTo>
                <a:cubicBezTo>
                  <a:pt x="18233" y="9330"/>
                  <a:pt x="18199" y="9322"/>
                  <a:pt x="18193" y="9255"/>
                </a:cubicBezTo>
                <a:cubicBezTo>
                  <a:pt x="18187" y="9195"/>
                  <a:pt x="18251" y="9214"/>
                  <a:pt x="18268" y="9196"/>
                </a:cubicBezTo>
                <a:cubicBezTo>
                  <a:pt x="18300" y="9161"/>
                  <a:pt x="18333" y="9146"/>
                  <a:pt x="18369" y="9109"/>
                </a:cubicBezTo>
                <a:cubicBezTo>
                  <a:pt x="18370" y="9105"/>
                  <a:pt x="18371" y="9100"/>
                  <a:pt x="18371" y="9096"/>
                </a:cubicBezTo>
                <a:cubicBezTo>
                  <a:pt x="18386" y="9074"/>
                  <a:pt x="18411" y="9085"/>
                  <a:pt x="18414" y="9035"/>
                </a:cubicBezTo>
                <a:cubicBezTo>
                  <a:pt x="18439" y="9070"/>
                  <a:pt x="18601" y="8968"/>
                  <a:pt x="18609" y="8915"/>
                </a:cubicBezTo>
                <a:cubicBezTo>
                  <a:pt x="18617" y="8863"/>
                  <a:pt x="18680" y="8796"/>
                  <a:pt x="18701" y="8763"/>
                </a:cubicBezTo>
                <a:cubicBezTo>
                  <a:pt x="18725" y="8727"/>
                  <a:pt x="18759" y="8547"/>
                  <a:pt x="18776" y="8530"/>
                </a:cubicBezTo>
                <a:lnTo>
                  <a:pt x="18784" y="8521"/>
                </a:lnTo>
                <a:cubicBezTo>
                  <a:pt x="18789" y="8387"/>
                  <a:pt x="18814" y="8231"/>
                  <a:pt x="18839" y="8104"/>
                </a:cubicBezTo>
                <a:cubicBezTo>
                  <a:pt x="18896" y="8163"/>
                  <a:pt x="18881" y="8001"/>
                  <a:pt x="18871" y="7950"/>
                </a:cubicBezTo>
                <a:lnTo>
                  <a:pt x="18888" y="7955"/>
                </a:lnTo>
                <a:cubicBezTo>
                  <a:pt x="18875" y="7852"/>
                  <a:pt x="18876" y="7686"/>
                  <a:pt x="18793" y="7696"/>
                </a:cubicBezTo>
                <a:cubicBezTo>
                  <a:pt x="18817" y="7642"/>
                  <a:pt x="18878" y="7651"/>
                  <a:pt x="18810" y="7545"/>
                </a:cubicBezTo>
                <a:lnTo>
                  <a:pt x="18815" y="7550"/>
                </a:lnTo>
                <a:cubicBezTo>
                  <a:pt x="18821" y="7401"/>
                  <a:pt x="18730" y="7409"/>
                  <a:pt x="18715" y="7315"/>
                </a:cubicBezTo>
                <a:cubicBezTo>
                  <a:pt x="18660" y="7206"/>
                  <a:pt x="18625" y="7013"/>
                  <a:pt x="18537" y="6977"/>
                </a:cubicBezTo>
                <a:cubicBezTo>
                  <a:pt x="18549" y="6904"/>
                  <a:pt x="18568" y="6754"/>
                  <a:pt x="18609" y="6727"/>
                </a:cubicBezTo>
                <a:cubicBezTo>
                  <a:pt x="18638" y="6709"/>
                  <a:pt x="18642" y="6706"/>
                  <a:pt x="18671" y="6706"/>
                </a:cubicBezTo>
                <a:cubicBezTo>
                  <a:pt x="18733" y="6706"/>
                  <a:pt x="18678" y="6538"/>
                  <a:pt x="18628" y="6538"/>
                </a:cubicBezTo>
                <a:cubicBezTo>
                  <a:pt x="18587" y="6538"/>
                  <a:pt x="18547" y="6460"/>
                  <a:pt x="18508" y="6492"/>
                </a:cubicBezTo>
                <a:cubicBezTo>
                  <a:pt x="18491" y="6506"/>
                  <a:pt x="18426" y="6695"/>
                  <a:pt x="18429" y="6527"/>
                </a:cubicBezTo>
                <a:cubicBezTo>
                  <a:pt x="18432" y="6360"/>
                  <a:pt x="18295" y="6524"/>
                  <a:pt x="18293" y="6328"/>
                </a:cubicBezTo>
                <a:cubicBezTo>
                  <a:pt x="18311" y="6353"/>
                  <a:pt x="18338" y="6347"/>
                  <a:pt x="18359" y="6338"/>
                </a:cubicBezTo>
                <a:cubicBezTo>
                  <a:pt x="18366" y="6335"/>
                  <a:pt x="18442" y="6087"/>
                  <a:pt x="18450" y="6059"/>
                </a:cubicBezTo>
                <a:cubicBezTo>
                  <a:pt x="18486" y="5931"/>
                  <a:pt x="18515" y="6294"/>
                  <a:pt x="18516" y="6295"/>
                </a:cubicBezTo>
                <a:cubicBezTo>
                  <a:pt x="18454" y="6340"/>
                  <a:pt x="18554" y="6494"/>
                  <a:pt x="18587" y="6332"/>
                </a:cubicBezTo>
                <a:cubicBezTo>
                  <a:pt x="18603" y="6256"/>
                  <a:pt x="18626" y="6221"/>
                  <a:pt x="18677" y="6225"/>
                </a:cubicBezTo>
                <a:cubicBezTo>
                  <a:pt x="18806" y="6225"/>
                  <a:pt x="18730" y="6532"/>
                  <a:pt x="18822" y="6543"/>
                </a:cubicBezTo>
                <a:cubicBezTo>
                  <a:pt x="18823" y="6564"/>
                  <a:pt x="18830" y="6585"/>
                  <a:pt x="18837" y="6599"/>
                </a:cubicBezTo>
                <a:cubicBezTo>
                  <a:pt x="18848" y="6591"/>
                  <a:pt x="18863" y="6573"/>
                  <a:pt x="18867" y="6553"/>
                </a:cubicBezTo>
                <a:cubicBezTo>
                  <a:pt x="18874" y="6559"/>
                  <a:pt x="18881" y="6565"/>
                  <a:pt x="18888" y="6571"/>
                </a:cubicBezTo>
                <a:cubicBezTo>
                  <a:pt x="18892" y="6571"/>
                  <a:pt x="18896" y="6567"/>
                  <a:pt x="18899" y="6563"/>
                </a:cubicBezTo>
                <a:cubicBezTo>
                  <a:pt x="18904" y="6579"/>
                  <a:pt x="18914" y="6593"/>
                  <a:pt x="18922" y="6602"/>
                </a:cubicBezTo>
                <a:cubicBezTo>
                  <a:pt x="18927" y="6594"/>
                  <a:pt x="18933" y="6584"/>
                  <a:pt x="18936" y="6573"/>
                </a:cubicBezTo>
                <a:cubicBezTo>
                  <a:pt x="18944" y="6595"/>
                  <a:pt x="18948" y="6611"/>
                  <a:pt x="18951" y="6620"/>
                </a:cubicBezTo>
                <a:cubicBezTo>
                  <a:pt x="18925" y="6654"/>
                  <a:pt x="18991" y="6920"/>
                  <a:pt x="18999" y="6987"/>
                </a:cubicBezTo>
                <a:cubicBezTo>
                  <a:pt x="19019" y="7168"/>
                  <a:pt x="19118" y="7057"/>
                  <a:pt x="19178" y="7057"/>
                </a:cubicBezTo>
                <a:cubicBezTo>
                  <a:pt x="19329" y="6861"/>
                  <a:pt x="19099" y="6472"/>
                  <a:pt x="19023" y="6335"/>
                </a:cubicBezTo>
                <a:lnTo>
                  <a:pt x="19010" y="6358"/>
                </a:lnTo>
                <a:cubicBezTo>
                  <a:pt x="18921" y="6224"/>
                  <a:pt x="18942" y="6299"/>
                  <a:pt x="18991" y="6133"/>
                </a:cubicBezTo>
                <a:cubicBezTo>
                  <a:pt x="19031" y="6006"/>
                  <a:pt x="18984" y="5969"/>
                  <a:pt x="19008" y="5836"/>
                </a:cubicBezTo>
                <a:cubicBezTo>
                  <a:pt x="19017" y="5831"/>
                  <a:pt x="19038" y="5837"/>
                  <a:pt x="19047" y="5837"/>
                </a:cubicBezTo>
                <a:cubicBezTo>
                  <a:pt x="19035" y="5805"/>
                  <a:pt x="19022" y="5771"/>
                  <a:pt x="19006" y="5746"/>
                </a:cubicBezTo>
                <a:cubicBezTo>
                  <a:pt x="19007" y="5744"/>
                  <a:pt x="19007" y="5743"/>
                  <a:pt x="19007" y="5742"/>
                </a:cubicBezTo>
                <a:cubicBezTo>
                  <a:pt x="19016" y="5741"/>
                  <a:pt x="19026" y="5736"/>
                  <a:pt x="19034" y="5729"/>
                </a:cubicBezTo>
                <a:cubicBezTo>
                  <a:pt x="19047" y="5706"/>
                  <a:pt x="19052" y="5682"/>
                  <a:pt x="19056" y="5649"/>
                </a:cubicBezTo>
                <a:cubicBezTo>
                  <a:pt x="19122" y="5698"/>
                  <a:pt x="19286" y="5827"/>
                  <a:pt x="19272" y="5503"/>
                </a:cubicBezTo>
                <a:cubicBezTo>
                  <a:pt x="19266" y="5378"/>
                  <a:pt x="19329" y="5254"/>
                  <a:pt x="19323" y="5125"/>
                </a:cubicBezTo>
                <a:cubicBezTo>
                  <a:pt x="19318" y="5030"/>
                  <a:pt x="19351" y="4839"/>
                  <a:pt x="19335" y="4759"/>
                </a:cubicBezTo>
                <a:cubicBezTo>
                  <a:pt x="19306" y="4613"/>
                  <a:pt x="19239" y="4504"/>
                  <a:pt x="19213" y="4362"/>
                </a:cubicBezTo>
                <a:cubicBezTo>
                  <a:pt x="19192" y="4246"/>
                  <a:pt x="19190" y="4181"/>
                  <a:pt x="19146" y="4086"/>
                </a:cubicBezTo>
                <a:cubicBezTo>
                  <a:pt x="19076" y="3935"/>
                  <a:pt x="18974" y="3850"/>
                  <a:pt x="18864" y="3840"/>
                </a:cubicBezTo>
                <a:lnTo>
                  <a:pt x="18864" y="3872"/>
                </a:lnTo>
                <a:lnTo>
                  <a:pt x="18855" y="3886"/>
                </a:lnTo>
                <a:cubicBezTo>
                  <a:pt x="18869" y="3913"/>
                  <a:pt x="18862" y="3930"/>
                  <a:pt x="18866" y="3960"/>
                </a:cubicBezTo>
                <a:cubicBezTo>
                  <a:pt x="18866" y="3960"/>
                  <a:pt x="18864" y="3961"/>
                  <a:pt x="18858" y="3961"/>
                </a:cubicBezTo>
                <a:cubicBezTo>
                  <a:pt x="18863" y="3875"/>
                  <a:pt x="18820" y="3905"/>
                  <a:pt x="18797" y="3920"/>
                </a:cubicBezTo>
                <a:cubicBezTo>
                  <a:pt x="18764" y="3909"/>
                  <a:pt x="18769" y="3794"/>
                  <a:pt x="18721" y="3794"/>
                </a:cubicBezTo>
                <a:cubicBezTo>
                  <a:pt x="18692" y="3794"/>
                  <a:pt x="18674" y="3810"/>
                  <a:pt x="18643" y="3777"/>
                </a:cubicBezTo>
                <a:cubicBezTo>
                  <a:pt x="18648" y="3683"/>
                  <a:pt x="18708" y="3636"/>
                  <a:pt x="18704" y="3523"/>
                </a:cubicBezTo>
                <a:cubicBezTo>
                  <a:pt x="18702" y="3474"/>
                  <a:pt x="18737" y="3400"/>
                  <a:pt x="18753" y="3373"/>
                </a:cubicBezTo>
                <a:cubicBezTo>
                  <a:pt x="18753" y="3341"/>
                  <a:pt x="18745" y="3315"/>
                  <a:pt x="18738" y="3286"/>
                </a:cubicBezTo>
                <a:cubicBezTo>
                  <a:pt x="18773" y="3103"/>
                  <a:pt x="18831" y="3169"/>
                  <a:pt x="18915" y="3162"/>
                </a:cubicBezTo>
                <a:cubicBezTo>
                  <a:pt x="18996" y="3155"/>
                  <a:pt x="19085" y="3169"/>
                  <a:pt x="19171" y="3152"/>
                </a:cubicBezTo>
                <a:cubicBezTo>
                  <a:pt x="19171" y="3152"/>
                  <a:pt x="19149" y="3095"/>
                  <a:pt x="19149" y="3094"/>
                </a:cubicBezTo>
                <a:cubicBezTo>
                  <a:pt x="19188" y="3092"/>
                  <a:pt x="19238" y="3106"/>
                  <a:pt x="19273" y="3132"/>
                </a:cubicBezTo>
                <a:lnTo>
                  <a:pt x="19236" y="3147"/>
                </a:lnTo>
                <a:cubicBezTo>
                  <a:pt x="19334" y="3286"/>
                  <a:pt x="19415" y="3150"/>
                  <a:pt x="19517" y="3204"/>
                </a:cubicBezTo>
                <a:lnTo>
                  <a:pt x="19540" y="3158"/>
                </a:lnTo>
                <a:cubicBezTo>
                  <a:pt x="19508" y="3078"/>
                  <a:pt x="19462" y="3114"/>
                  <a:pt x="19428" y="3057"/>
                </a:cubicBezTo>
                <a:cubicBezTo>
                  <a:pt x="19417" y="3029"/>
                  <a:pt x="19437" y="2839"/>
                  <a:pt x="19440" y="2802"/>
                </a:cubicBezTo>
                <a:cubicBezTo>
                  <a:pt x="19488" y="2780"/>
                  <a:pt x="19540" y="2781"/>
                  <a:pt x="19587" y="2804"/>
                </a:cubicBezTo>
                <a:cubicBezTo>
                  <a:pt x="19602" y="2804"/>
                  <a:pt x="19626" y="2908"/>
                  <a:pt x="19631" y="2938"/>
                </a:cubicBezTo>
                <a:cubicBezTo>
                  <a:pt x="19641" y="2935"/>
                  <a:pt x="19652" y="2930"/>
                  <a:pt x="19660" y="2920"/>
                </a:cubicBezTo>
                <a:cubicBezTo>
                  <a:pt x="19669" y="2947"/>
                  <a:pt x="19678" y="2973"/>
                  <a:pt x="19689" y="2998"/>
                </a:cubicBezTo>
                <a:cubicBezTo>
                  <a:pt x="19701" y="2981"/>
                  <a:pt x="19714" y="2966"/>
                  <a:pt x="19727" y="2956"/>
                </a:cubicBezTo>
                <a:cubicBezTo>
                  <a:pt x="19728" y="2861"/>
                  <a:pt x="19756" y="2808"/>
                  <a:pt x="19801" y="2863"/>
                </a:cubicBezTo>
                <a:cubicBezTo>
                  <a:pt x="19801" y="2839"/>
                  <a:pt x="19801" y="2811"/>
                  <a:pt x="19799" y="2787"/>
                </a:cubicBezTo>
                <a:cubicBezTo>
                  <a:pt x="19808" y="2811"/>
                  <a:pt x="19819" y="2862"/>
                  <a:pt x="19836" y="2865"/>
                </a:cubicBezTo>
                <a:cubicBezTo>
                  <a:pt x="19838" y="2878"/>
                  <a:pt x="19841" y="2892"/>
                  <a:pt x="19845" y="2904"/>
                </a:cubicBezTo>
                <a:cubicBezTo>
                  <a:pt x="19826" y="2924"/>
                  <a:pt x="19808" y="2941"/>
                  <a:pt x="19793" y="2971"/>
                </a:cubicBezTo>
                <a:lnTo>
                  <a:pt x="19802" y="2984"/>
                </a:lnTo>
                <a:lnTo>
                  <a:pt x="19797" y="2994"/>
                </a:lnTo>
                <a:cubicBezTo>
                  <a:pt x="19802" y="3000"/>
                  <a:pt x="19805" y="3006"/>
                  <a:pt x="19808" y="3016"/>
                </a:cubicBezTo>
                <a:cubicBezTo>
                  <a:pt x="19797" y="3135"/>
                  <a:pt x="19807" y="3344"/>
                  <a:pt x="19723" y="3326"/>
                </a:cubicBezTo>
                <a:cubicBezTo>
                  <a:pt x="19723" y="3347"/>
                  <a:pt x="19722" y="3369"/>
                  <a:pt x="19720" y="3390"/>
                </a:cubicBezTo>
                <a:cubicBezTo>
                  <a:pt x="19760" y="3490"/>
                  <a:pt x="19773" y="3630"/>
                  <a:pt x="19823" y="3741"/>
                </a:cubicBezTo>
                <a:cubicBezTo>
                  <a:pt x="19883" y="3875"/>
                  <a:pt x="19959" y="3972"/>
                  <a:pt x="20022" y="4099"/>
                </a:cubicBezTo>
                <a:cubicBezTo>
                  <a:pt x="20053" y="4163"/>
                  <a:pt x="20181" y="4436"/>
                  <a:pt x="20233" y="4436"/>
                </a:cubicBezTo>
                <a:cubicBezTo>
                  <a:pt x="20339" y="4436"/>
                  <a:pt x="20232" y="4143"/>
                  <a:pt x="20229" y="4117"/>
                </a:cubicBezTo>
                <a:cubicBezTo>
                  <a:pt x="20241" y="4090"/>
                  <a:pt x="20321" y="4121"/>
                  <a:pt x="20339" y="4122"/>
                </a:cubicBezTo>
                <a:cubicBezTo>
                  <a:pt x="20323" y="4094"/>
                  <a:pt x="20219" y="3942"/>
                  <a:pt x="20237" y="3904"/>
                </a:cubicBezTo>
                <a:cubicBezTo>
                  <a:pt x="20242" y="3891"/>
                  <a:pt x="20292" y="3907"/>
                  <a:pt x="20303" y="3914"/>
                </a:cubicBezTo>
                <a:cubicBezTo>
                  <a:pt x="20331" y="3750"/>
                  <a:pt x="20192" y="3757"/>
                  <a:pt x="20209" y="3644"/>
                </a:cubicBezTo>
                <a:cubicBezTo>
                  <a:pt x="20222" y="3653"/>
                  <a:pt x="20236" y="3674"/>
                  <a:pt x="20249" y="3687"/>
                </a:cubicBezTo>
                <a:cubicBezTo>
                  <a:pt x="20311" y="3559"/>
                  <a:pt x="20101" y="3344"/>
                  <a:pt x="20050" y="3326"/>
                </a:cubicBezTo>
                <a:cubicBezTo>
                  <a:pt x="20026" y="3320"/>
                  <a:pt x="20011" y="3253"/>
                  <a:pt x="20016" y="3216"/>
                </a:cubicBezTo>
                <a:cubicBezTo>
                  <a:pt x="20027" y="3125"/>
                  <a:pt x="19966" y="3108"/>
                  <a:pt x="19970" y="3073"/>
                </a:cubicBezTo>
                <a:cubicBezTo>
                  <a:pt x="19977" y="3012"/>
                  <a:pt x="20027" y="3114"/>
                  <a:pt x="20041" y="3114"/>
                </a:cubicBezTo>
                <a:cubicBezTo>
                  <a:pt x="20075" y="3114"/>
                  <a:pt x="20050" y="3026"/>
                  <a:pt x="20066" y="3017"/>
                </a:cubicBezTo>
                <a:cubicBezTo>
                  <a:pt x="20158" y="3139"/>
                  <a:pt x="20101" y="2983"/>
                  <a:pt x="20179" y="2983"/>
                </a:cubicBezTo>
                <a:cubicBezTo>
                  <a:pt x="20239" y="2952"/>
                  <a:pt x="20315" y="3068"/>
                  <a:pt x="20366" y="3111"/>
                </a:cubicBezTo>
                <a:cubicBezTo>
                  <a:pt x="20370" y="3071"/>
                  <a:pt x="20367" y="3022"/>
                  <a:pt x="20352" y="2991"/>
                </a:cubicBezTo>
                <a:cubicBezTo>
                  <a:pt x="20455" y="2843"/>
                  <a:pt x="20470" y="2626"/>
                  <a:pt x="20634" y="2748"/>
                </a:cubicBezTo>
                <a:cubicBezTo>
                  <a:pt x="20640" y="2734"/>
                  <a:pt x="20648" y="2729"/>
                  <a:pt x="20657" y="2735"/>
                </a:cubicBezTo>
                <a:cubicBezTo>
                  <a:pt x="20662" y="2579"/>
                  <a:pt x="20458" y="2423"/>
                  <a:pt x="20387" y="2398"/>
                </a:cubicBezTo>
                <a:cubicBezTo>
                  <a:pt x="20418" y="2384"/>
                  <a:pt x="20464" y="2332"/>
                  <a:pt x="20436" y="2257"/>
                </a:cubicBezTo>
                <a:cubicBezTo>
                  <a:pt x="20508" y="2324"/>
                  <a:pt x="20585" y="2274"/>
                  <a:pt x="20660" y="2357"/>
                </a:cubicBezTo>
                <a:cubicBezTo>
                  <a:pt x="20688" y="2389"/>
                  <a:pt x="20923" y="2517"/>
                  <a:pt x="20919" y="2405"/>
                </a:cubicBezTo>
                <a:cubicBezTo>
                  <a:pt x="20888" y="2358"/>
                  <a:pt x="20895" y="2315"/>
                  <a:pt x="20873" y="2277"/>
                </a:cubicBezTo>
                <a:cubicBezTo>
                  <a:pt x="20873" y="2277"/>
                  <a:pt x="20885" y="2277"/>
                  <a:pt x="20885" y="2277"/>
                </a:cubicBezTo>
                <a:cubicBezTo>
                  <a:pt x="20890" y="2260"/>
                  <a:pt x="20899" y="2246"/>
                  <a:pt x="20909" y="2237"/>
                </a:cubicBezTo>
                <a:cubicBezTo>
                  <a:pt x="20852" y="2055"/>
                  <a:pt x="20680" y="2016"/>
                  <a:pt x="20581" y="1995"/>
                </a:cubicBezTo>
                <a:cubicBezTo>
                  <a:pt x="20428" y="1995"/>
                  <a:pt x="20264" y="1819"/>
                  <a:pt x="20111" y="1771"/>
                </a:cubicBezTo>
                <a:cubicBezTo>
                  <a:pt x="19936" y="1717"/>
                  <a:pt x="19767" y="1604"/>
                  <a:pt x="19587" y="1597"/>
                </a:cubicBezTo>
                <a:cubicBezTo>
                  <a:pt x="19528" y="1595"/>
                  <a:pt x="19420" y="1519"/>
                  <a:pt x="19379" y="1597"/>
                </a:cubicBezTo>
                <a:cubicBezTo>
                  <a:pt x="19320" y="1518"/>
                  <a:pt x="19306" y="1613"/>
                  <a:pt x="19259" y="1617"/>
                </a:cubicBezTo>
                <a:cubicBezTo>
                  <a:pt x="19237" y="1667"/>
                  <a:pt x="19145" y="1622"/>
                  <a:pt x="19119" y="1615"/>
                </a:cubicBezTo>
                <a:cubicBezTo>
                  <a:pt x="19045" y="1596"/>
                  <a:pt x="18967" y="1624"/>
                  <a:pt x="18893" y="1601"/>
                </a:cubicBezTo>
                <a:cubicBezTo>
                  <a:pt x="18847" y="1586"/>
                  <a:pt x="18828" y="1490"/>
                  <a:pt x="18779" y="1474"/>
                </a:cubicBezTo>
                <a:cubicBezTo>
                  <a:pt x="18677" y="1442"/>
                  <a:pt x="18541" y="1369"/>
                  <a:pt x="18438" y="1446"/>
                </a:cubicBezTo>
                <a:cubicBezTo>
                  <a:pt x="18362" y="1503"/>
                  <a:pt x="18243" y="1390"/>
                  <a:pt x="18163" y="1367"/>
                </a:cubicBezTo>
                <a:cubicBezTo>
                  <a:pt x="18161" y="1273"/>
                  <a:pt x="17981" y="1212"/>
                  <a:pt x="17949" y="1285"/>
                </a:cubicBezTo>
                <a:cubicBezTo>
                  <a:pt x="17892" y="1211"/>
                  <a:pt x="17769" y="1226"/>
                  <a:pt x="17704" y="1220"/>
                </a:cubicBezTo>
                <a:cubicBezTo>
                  <a:pt x="17670" y="1151"/>
                  <a:pt x="17609" y="1130"/>
                  <a:pt x="17562" y="1139"/>
                </a:cubicBezTo>
                <a:cubicBezTo>
                  <a:pt x="17504" y="1151"/>
                  <a:pt x="17541" y="1217"/>
                  <a:pt x="17579" y="1215"/>
                </a:cubicBezTo>
                <a:cubicBezTo>
                  <a:pt x="17535" y="1228"/>
                  <a:pt x="17488" y="1320"/>
                  <a:pt x="17556" y="1369"/>
                </a:cubicBezTo>
                <a:cubicBezTo>
                  <a:pt x="17490" y="1380"/>
                  <a:pt x="17430" y="1370"/>
                  <a:pt x="17365" y="1392"/>
                </a:cubicBezTo>
                <a:cubicBezTo>
                  <a:pt x="17313" y="1409"/>
                  <a:pt x="17178" y="1237"/>
                  <a:pt x="17235" y="1473"/>
                </a:cubicBezTo>
                <a:cubicBezTo>
                  <a:pt x="17183" y="1454"/>
                  <a:pt x="17132" y="1414"/>
                  <a:pt x="17083" y="1376"/>
                </a:cubicBezTo>
                <a:lnTo>
                  <a:pt x="17085" y="1372"/>
                </a:lnTo>
                <a:lnTo>
                  <a:pt x="17075" y="1317"/>
                </a:lnTo>
                <a:cubicBezTo>
                  <a:pt x="16973" y="1125"/>
                  <a:pt x="16707" y="1021"/>
                  <a:pt x="16573" y="1143"/>
                </a:cubicBezTo>
                <a:cubicBezTo>
                  <a:pt x="16591" y="1154"/>
                  <a:pt x="16611" y="1166"/>
                  <a:pt x="16628" y="1184"/>
                </a:cubicBezTo>
                <a:cubicBezTo>
                  <a:pt x="16567" y="1188"/>
                  <a:pt x="16485" y="1216"/>
                  <a:pt x="16427" y="1175"/>
                </a:cubicBezTo>
                <a:cubicBezTo>
                  <a:pt x="16436" y="1159"/>
                  <a:pt x="16445" y="1135"/>
                  <a:pt x="16452" y="1115"/>
                </a:cubicBezTo>
                <a:cubicBezTo>
                  <a:pt x="16346" y="1113"/>
                  <a:pt x="16241" y="1108"/>
                  <a:pt x="16136" y="1123"/>
                </a:cubicBezTo>
                <a:cubicBezTo>
                  <a:pt x="16112" y="1084"/>
                  <a:pt x="16083" y="1059"/>
                  <a:pt x="16056" y="1028"/>
                </a:cubicBezTo>
                <a:cubicBezTo>
                  <a:pt x="16056" y="1028"/>
                  <a:pt x="16054" y="1090"/>
                  <a:pt x="16054" y="1090"/>
                </a:cubicBezTo>
                <a:cubicBezTo>
                  <a:pt x="16013" y="1087"/>
                  <a:pt x="15956" y="1034"/>
                  <a:pt x="15917" y="1072"/>
                </a:cubicBezTo>
                <a:cubicBezTo>
                  <a:pt x="16174" y="746"/>
                  <a:pt x="15713" y="727"/>
                  <a:pt x="15591" y="742"/>
                </a:cubicBezTo>
                <a:cubicBezTo>
                  <a:pt x="15591" y="741"/>
                  <a:pt x="15604" y="688"/>
                  <a:pt x="15604" y="688"/>
                </a:cubicBezTo>
                <a:cubicBezTo>
                  <a:pt x="15568" y="694"/>
                  <a:pt x="15533" y="684"/>
                  <a:pt x="15498" y="680"/>
                </a:cubicBezTo>
                <a:cubicBezTo>
                  <a:pt x="15498" y="679"/>
                  <a:pt x="15507" y="668"/>
                  <a:pt x="15507" y="668"/>
                </a:cubicBezTo>
                <a:lnTo>
                  <a:pt x="15494" y="611"/>
                </a:lnTo>
                <a:cubicBezTo>
                  <a:pt x="15447" y="616"/>
                  <a:pt x="15399" y="597"/>
                  <a:pt x="15351" y="599"/>
                </a:cubicBezTo>
                <a:cubicBezTo>
                  <a:pt x="15365" y="598"/>
                  <a:pt x="15372" y="586"/>
                  <a:pt x="15372" y="561"/>
                </a:cubicBezTo>
                <a:cubicBezTo>
                  <a:pt x="15355" y="488"/>
                  <a:pt x="15221" y="526"/>
                  <a:pt x="15202" y="492"/>
                </a:cubicBezTo>
                <a:cubicBezTo>
                  <a:pt x="15191" y="473"/>
                  <a:pt x="15181" y="467"/>
                  <a:pt x="15171" y="468"/>
                </a:cubicBezTo>
                <a:close/>
                <a:moveTo>
                  <a:pt x="5307" y="704"/>
                </a:moveTo>
                <a:cubicBezTo>
                  <a:pt x="5298" y="711"/>
                  <a:pt x="5289" y="736"/>
                  <a:pt x="5285" y="788"/>
                </a:cubicBezTo>
                <a:cubicBezTo>
                  <a:pt x="5297" y="787"/>
                  <a:pt x="5318" y="780"/>
                  <a:pt x="5315" y="808"/>
                </a:cubicBezTo>
                <a:cubicBezTo>
                  <a:pt x="5307" y="816"/>
                  <a:pt x="5304" y="829"/>
                  <a:pt x="5303" y="845"/>
                </a:cubicBezTo>
                <a:cubicBezTo>
                  <a:pt x="5314" y="872"/>
                  <a:pt x="5417" y="847"/>
                  <a:pt x="5435" y="850"/>
                </a:cubicBezTo>
                <a:cubicBezTo>
                  <a:pt x="5419" y="871"/>
                  <a:pt x="5379" y="875"/>
                  <a:pt x="5384" y="926"/>
                </a:cubicBezTo>
                <a:cubicBezTo>
                  <a:pt x="5449" y="939"/>
                  <a:pt x="5491" y="925"/>
                  <a:pt x="5546" y="865"/>
                </a:cubicBezTo>
                <a:cubicBezTo>
                  <a:pt x="5555" y="856"/>
                  <a:pt x="5630" y="740"/>
                  <a:pt x="5629" y="740"/>
                </a:cubicBezTo>
                <a:cubicBezTo>
                  <a:pt x="5585" y="721"/>
                  <a:pt x="5505" y="677"/>
                  <a:pt x="5462" y="729"/>
                </a:cubicBezTo>
                <a:cubicBezTo>
                  <a:pt x="5474" y="739"/>
                  <a:pt x="5475" y="753"/>
                  <a:pt x="5466" y="770"/>
                </a:cubicBezTo>
                <a:cubicBezTo>
                  <a:pt x="5434" y="799"/>
                  <a:pt x="5412" y="687"/>
                  <a:pt x="5391" y="821"/>
                </a:cubicBezTo>
                <a:cubicBezTo>
                  <a:pt x="5382" y="817"/>
                  <a:pt x="5336" y="683"/>
                  <a:pt x="5307" y="704"/>
                </a:cubicBezTo>
                <a:close/>
                <a:moveTo>
                  <a:pt x="5118" y="711"/>
                </a:moveTo>
                <a:cubicBezTo>
                  <a:pt x="5078" y="718"/>
                  <a:pt x="5041" y="757"/>
                  <a:pt x="5002" y="760"/>
                </a:cubicBezTo>
                <a:cubicBezTo>
                  <a:pt x="5012" y="770"/>
                  <a:pt x="5019" y="785"/>
                  <a:pt x="5023" y="804"/>
                </a:cubicBezTo>
                <a:cubicBezTo>
                  <a:pt x="5009" y="816"/>
                  <a:pt x="4994" y="821"/>
                  <a:pt x="4978" y="821"/>
                </a:cubicBezTo>
                <a:cubicBezTo>
                  <a:pt x="4993" y="826"/>
                  <a:pt x="5005" y="841"/>
                  <a:pt x="5015" y="863"/>
                </a:cubicBezTo>
                <a:cubicBezTo>
                  <a:pt x="4996" y="871"/>
                  <a:pt x="4902" y="881"/>
                  <a:pt x="4877" y="862"/>
                </a:cubicBezTo>
                <a:cubicBezTo>
                  <a:pt x="4885" y="854"/>
                  <a:pt x="4892" y="842"/>
                  <a:pt x="4897" y="827"/>
                </a:cubicBezTo>
                <a:cubicBezTo>
                  <a:pt x="4873" y="786"/>
                  <a:pt x="4845" y="767"/>
                  <a:pt x="4813" y="768"/>
                </a:cubicBezTo>
                <a:cubicBezTo>
                  <a:pt x="4850" y="759"/>
                  <a:pt x="4764" y="754"/>
                  <a:pt x="4752" y="758"/>
                </a:cubicBezTo>
                <a:cubicBezTo>
                  <a:pt x="4693" y="779"/>
                  <a:pt x="4642" y="829"/>
                  <a:pt x="4585" y="862"/>
                </a:cubicBezTo>
                <a:cubicBezTo>
                  <a:pt x="4579" y="866"/>
                  <a:pt x="4580" y="865"/>
                  <a:pt x="4582" y="863"/>
                </a:cubicBezTo>
                <a:cubicBezTo>
                  <a:pt x="4569" y="870"/>
                  <a:pt x="4550" y="872"/>
                  <a:pt x="4545" y="901"/>
                </a:cubicBezTo>
                <a:cubicBezTo>
                  <a:pt x="4633" y="946"/>
                  <a:pt x="4723" y="906"/>
                  <a:pt x="4812" y="916"/>
                </a:cubicBezTo>
                <a:cubicBezTo>
                  <a:pt x="4796" y="983"/>
                  <a:pt x="4681" y="907"/>
                  <a:pt x="4653" y="980"/>
                </a:cubicBezTo>
                <a:cubicBezTo>
                  <a:pt x="4704" y="1068"/>
                  <a:pt x="5203" y="868"/>
                  <a:pt x="5188" y="811"/>
                </a:cubicBezTo>
                <a:cubicBezTo>
                  <a:pt x="5177" y="771"/>
                  <a:pt x="5137" y="809"/>
                  <a:pt x="5122" y="809"/>
                </a:cubicBezTo>
                <a:cubicBezTo>
                  <a:pt x="5071" y="811"/>
                  <a:pt x="5116" y="748"/>
                  <a:pt x="5118" y="711"/>
                </a:cubicBezTo>
                <a:close/>
                <a:moveTo>
                  <a:pt x="13707" y="744"/>
                </a:moveTo>
                <a:cubicBezTo>
                  <a:pt x="13638" y="718"/>
                  <a:pt x="13536" y="802"/>
                  <a:pt x="13477" y="801"/>
                </a:cubicBezTo>
                <a:cubicBezTo>
                  <a:pt x="13372" y="800"/>
                  <a:pt x="13232" y="879"/>
                  <a:pt x="13150" y="1015"/>
                </a:cubicBezTo>
                <a:cubicBezTo>
                  <a:pt x="13124" y="1057"/>
                  <a:pt x="13118" y="1163"/>
                  <a:pt x="13110" y="1218"/>
                </a:cubicBezTo>
                <a:cubicBezTo>
                  <a:pt x="13093" y="1333"/>
                  <a:pt x="13003" y="1414"/>
                  <a:pt x="13128" y="1425"/>
                </a:cubicBezTo>
                <a:cubicBezTo>
                  <a:pt x="13148" y="1427"/>
                  <a:pt x="13136" y="1427"/>
                  <a:pt x="13128" y="1427"/>
                </a:cubicBezTo>
                <a:cubicBezTo>
                  <a:pt x="13216" y="1435"/>
                  <a:pt x="13294" y="1609"/>
                  <a:pt x="13399" y="1530"/>
                </a:cubicBezTo>
                <a:cubicBezTo>
                  <a:pt x="13399" y="1524"/>
                  <a:pt x="13399" y="1516"/>
                  <a:pt x="13399" y="1510"/>
                </a:cubicBezTo>
                <a:cubicBezTo>
                  <a:pt x="13266" y="1425"/>
                  <a:pt x="13219" y="1240"/>
                  <a:pt x="13349" y="1057"/>
                </a:cubicBezTo>
                <a:cubicBezTo>
                  <a:pt x="13476" y="877"/>
                  <a:pt x="13632" y="941"/>
                  <a:pt x="13764" y="813"/>
                </a:cubicBezTo>
                <a:cubicBezTo>
                  <a:pt x="13750" y="773"/>
                  <a:pt x="13730" y="752"/>
                  <a:pt x="13707" y="744"/>
                </a:cubicBezTo>
                <a:close/>
                <a:moveTo>
                  <a:pt x="4629" y="773"/>
                </a:moveTo>
                <a:cubicBezTo>
                  <a:pt x="4627" y="759"/>
                  <a:pt x="4511" y="830"/>
                  <a:pt x="4514" y="849"/>
                </a:cubicBezTo>
                <a:cubicBezTo>
                  <a:pt x="4531" y="847"/>
                  <a:pt x="4548" y="839"/>
                  <a:pt x="4564" y="827"/>
                </a:cubicBezTo>
                <a:cubicBezTo>
                  <a:pt x="4565" y="827"/>
                  <a:pt x="4570" y="825"/>
                  <a:pt x="4574" y="822"/>
                </a:cubicBezTo>
                <a:cubicBezTo>
                  <a:pt x="4594" y="813"/>
                  <a:pt x="4612" y="796"/>
                  <a:pt x="4629" y="773"/>
                </a:cubicBezTo>
                <a:close/>
                <a:moveTo>
                  <a:pt x="5684" y="832"/>
                </a:moveTo>
                <a:cubicBezTo>
                  <a:pt x="5648" y="837"/>
                  <a:pt x="5588" y="850"/>
                  <a:pt x="5564" y="911"/>
                </a:cubicBezTo>
                <a:cubicBezTo>
                  <a:pt x="5601" y="945"/>
                  <a:pt x="5649" y="977"/>
                  <a:pt x="5690" y="949"/>
                </a:cubicBezTo>
                <a:cubicBezTo>
                  <a:pt x="5739" y="916"/>
                  <a:pt x="5743" y="825"/>
                  <a:pt x="5685" y="832"/>
                </a:cubicBezTo>
                <a:cubicBezTo>
                  <a:pt x="5692" y="831"/>
                  <a:pt x="5688" y="832"/>
                  <a:pt x="5684" y="832"/>
                </a:cubicBezTo>
                <a:close/>
                <a:moveTo>
                  <a:pt x="17160" y="839"/>
                </a:moveTo>
                <a:cubicBezTo>
                  <a:pt x="17141" y="934"/>
                  <a:pt x="17187" y="965"/>
                  <a:pt x="17223" y="982"/>
                </a:cubicBezTo>
                <a:cubicBezTo>
                  <a:pt x="17269" y="1004"/>
                  <a:pt x="17546" y="1069"/>
                  <a:pt x="17574" y="960"/>
                </a:cubicBezTo>
                <a:cubicBezTo>
                  <a:pt x="17587" y="906"/>
                  <a:pt x="17201" y="836"/>
                  <a:pt x="17160" y="839"/>
                </a:cubicBezTo>
                <a:close/>
                <a:moveTo>
                  <a:pt x="5632" y="1010"/>
                </a:moveTo>
                <a:cubicBezTo>
                  <a:pt x="5608" y="1012"/>
                  <a:pt x="5584" y="1020"/>
                  <a:pt x="5561" y="1034"/>
                </a:cubicBezTo>
                <a:cubicBezTo>
                  <a:pt x="5467" y="1094"/>
                  <a:pt x="5438" y="1284"/>
                  <a:pt x="5350" y="1341"/>
                </a:cubicBezTo>
                <a:cubicBezTo>
                  <a:pt x="5359" y="1325"/>
                  <a:pt x="5394" y="1272"/>
                  <a:pt x="5395" y="1244"/>
                </a:cubicBezTo>
                <a:cubicBezTo>
                  <a:pt x="5390" y="1246"/>
                  <a:pt x="5382" y="1241"/>
                  <a:pt x="5378" y="1241"/>
                </a:cubicBezTo>
                <a:cubicBezTo>
                  <a:pt x="5382" y="1229"/>
                  <a:pt x="5380" y="1221"/>
                  <a:pt x="5381" y="1208"/>
                </a:cubicBezTo>
                <a:cubicBezTo>
                  <a:pt x="5371" y="1211"/>
                  <a:pt x="5363" y="1207"/>
                  <a:pt x="5356" y="1195"/>
                </a:cubicBezTo>
                <a:cubicBezTo>
                  <a:pt x="5369" y="1179"/>
                  <a:pt x="5459" y="1140"/>
                  <a:pt x="5451" y="1093"/>
                </a:cubicBezTo>
                <a:cubicBezTo>
                  <a:pt x="5442" y="1031"/>
                  <a:pt x="5301" y="1101"/>
                  <a:pt x="5282" y="1105"/>
                </a:cubicBezTo>
                <a:cubicBezTo>
                  <a:pt x="5164" y="1127"/>
                  <a:pt x="5270" y="1178"/>
                  <a:pt x="5204" y="1236"/>
                </a:cubicBezTo>
                <a:cubicBezTo>
                  <a:pt x="5182" y="1255"/>
                  <a:pt x="5097" y="1117"/>
                  <a:pt x="5101" y="1253"/>
                </a:cubicBezTo>
                <a:cubicBezTo>
                  <a:pt x="5102" y="1303"/>
                  <a:pt x="5166" y="1338"/>
                  <a:pt x="5179" y="1418"/>
                </a:cubicBezTo>
                <a:cubicBezTo>
                  <a:pt x="5226" y="1432"/>
                  <a:pt x="5265" y="1377"/>
                  <a:pt x="5311" y="1366"/>
                </a:cubicBezTo>
                <a:cubicBezTo>
                  <a:pt x="5229" y="1426"/>
                  <a:pt x="5183" y="1574"/>
                  <a:pt x="5252" y="1686"/>
                </a:cubicBezTo>
                <a:cubicBezTo>
                  <a:pt x="5228" y="1710"/>
                  <a:pt x="5210" y="1728"/>
                  <a:pt x="5209" y="1784"/>
                </a:cubicBezTo>
                <a:lnTo>
                  <a:pt x="5221" y="1793"/>
                </a:lnTo>
                <a:cubicBezTo>
                  <a:pt x="5149" y="1828"/>
                  <a:pt x="5134" y="1861"/>
                  <a:pt x="5081" y="1934"/>
                </a:cubicBezTo>
                <a:cubicBezTo>
                  <a:pt x="5094" y="1888"/>
                  <a:pt x="5120" y="1839"/>
                  <a:pt x="5089" y="1791"/>
                </a:cubicBezTo>
                <a:cubicBezTo>
                  <a:pt x="5124" y="1794"/>
                  <a:pt x="5156" y="1778"/>
                  <a:pt x="5186" y="1743"/>
                </a:cubicBezTo>
                <a:cubicBezTo>
                  <a:pt x="5192" y="1736"/>
                  <a:pt x="5120" y="1607"/>
                  <a:pt x="5108" y="1607"/>
                </a:cubicBezTo>
                <a:cubicBezTo>
                  <a:pt x="5090" y="1607"/>
                  <a:pt x="4988" y="1699"/>
                  <a:pt x="4977" y="1734"/>
                </a:cubicBezTo>
                <a:cubicBezTo>
                  <a:pt x="4995" y="1742"/>
                  <a:pt x="5013" y="1753"/>
                  <a:pt x="5031" y="1763"/>
                </a:cubicBezTo>
                <a:cubicBezTo>
                  <a:pt x="4968" y="1764"/>
                  <a:pt x="4939" y="1852"/>
                  <a:pt x="4874" y="1848"/>
                </a:cubicBezTo>
                <a:cubicBezTo>
                  <a:pt x="4815" y="1863"/>
                  <a:pt x="4685" y="1893"/>
                  <a:pt x="4642" y="1798"/>
                </a:cubicBezTo>
                <a:cubicBezTo>
                  <a:pt x="4691" y="1667"/>
                  <a:pt x="4363" y="1688"/>
                  <a:pt x="4429" y="1873"/>
                </a:cubicBezTo>
                <a:cubicBezTo>
                  <a:pt x="4389" y="1934"/>
                  <a:pt x="4357" y="1854"/>
                  <a:pt x="4315" y="1845"/>
                </a:cubicBezTo>
                <a:cubicBezTo>
                  <a:pt x="4244" y="1855"/>
                  <a:pt x="4173" y="1893"/>
                  <a:pt x="4101" y="1881"/>
                </a:cubicBezTo>
                <a:cubicBezTo>
                  <a:pt x="4208" y="1812"/>
                  <a:pt x="4170" y="1695"/>
                  <a:pt x="4068" y="1712"/>
                </a:cubicBezTo>
                <a:cubicBezTo>
                  <a:pt x="4015" y="1721"/>
                  <a:pt x="3963" y="1680"/>
                  <a:pt x="3914" y="1643"/>
                </a:cubicBezTo>
                <a:cubicBezTo>
                  <a:pt x="3823" y="1575"/>
                  <a:pt x="3812" y="1624"/>
                  <a:pt x="3729" y="1632"/>
                </a:cubicBezTo>
                <a:cubicBezTo>
                  <a:pt x="3797" y="1462"/>
                  <a:pt x="3613" y="1636"/>
                  <a:pt x="3604" y="1637"/>
                </a:cubicBezTo>
                <a:cubicBezTo>
                  <a:pt x="3594" y="1612"/>
                  <a:pt x="3619" y="1558"/>
                  <a:pt x="3603" y="1525"/>
                </a:cubicBezTo>
                <a:cubicBezTo>
                  <a:pt x="3576" y="1470"/>
                  <a:pt x="3507" y="1540"/>
                  <a:pt x="3479" y="1556"/>
                </a:cubicBezTo>
                <a:cubicBezTo>
                  <a:pt x="3446" y="1441"/>
                  <a:pt x="3316" y="1612"/>
                  <a:pt x="3279" y="1612"/>
                </a:cubicBezTo>
                <a:cubicBezTo>
                  <a:pt x="3241" y="1612"/>
                  <a:pt x="3207" y="1600"/>
                  <a:pt x="3169" y="1604"/>
                </a:cubicBezTo>
                <a:cubicBezTo>
                  <a:pt x="3114" y="1609"/>
                  <a:pt x="3059" y="1677"/>
                  <a:pt x="3012" y="1683"/>
                </a:cubicBezTo>
                <a:cubicBezTo>
                  <a:pt x="2963" y="1752"/>
                  <a:pt x="2875" y="1581"/>
                  <a:pt x="2811" y="1599"/>
                </a:cubicBezTo>
                <a:cubicBezTo>
                  <a:pt x="2758" y="1438"/>
                  <a:pt x="2442" y="1415"/>
                  <a:pt x="2353" y="1417"/>
                </a:cubicBezTo>
                <a:lnTo>
                  <a:pt x="2379" y="1382"/>
                </a:lnTo>
                <a:cubicBezTo>
                  <a:pt x="2020" y="1243"/>
                  <a:pt x="1624" y="1492"/>
                  <a:pt x="1281" y="1697"/>
                </a:cubicBezTo>
                <a:cubicBezTo>
                  <a:pt x="1285" y="1728"/>
                  <a:pt x="1287" y="1761"/>
                  <a:pt x="1287" y="1793"/>
                </a:cubicBezTo>
                <a:cubicBezTo>
                  <a:pt x="1300" y="1790"/>
                  <a:pt x="1311" y="1802"/>
                  <a:pt x="1318" y="1817"/>
                </a:cubicBezTo>
                <a:cubicBezTo>
                  <a:pt x="1334" y="1855"/>
                  <a:pt x="1311" y="1897"/>
                  <a:pt x="1293" y="1911"/>
                </a:cubicBezTo>
                <a:cubicBezTo>
                  <a:pt x="1293" y="1926"/>
                  <a:pt x="1298" y="1936"/>
                  <a:pt x="1309" y="1942"/>
                </a:cubicBezTo>
                <a:cubicBezTo>
                  <a:pt x="1229" y="1923"/>
                  <a:pt x="1157" y="1969"/>
                  <a:pt x="1081" y="2011"/>
                </a:cubicBezTo>
                <a:cubicBezTo>
                  <a:pt x="1066" y="2019"/>
                  <a:pt x="823" y="2110"/>
                  <a:pt x="931" y="2172"/>
                </a:cubicBezTo>
                <a:cubicBezTo>
                  <a:pt x="825" y="2374"/>
                  <a:pt x="1108" y="2316"/>
                  <a:pt x="1156" y="2282"/>
                </a:cubicBezTo>
                <a:cubicBezTo>
                  <a:pt x="1121" y="2456"/>
                  <a:pt x="875" y="2442"/>
                  <a:pt x="800" y="2497"/>
                </a:cubicBezTo>
                <a:cubicBezTo>
                  <a:pt x="742" y="2560"/>
                  <a:pt x="610" y="2582"/>
                  <a:pt x="596" y="2735"/>
                </a:cubicBezTo>
                <a:cubicBezTo>
                  <a:pt x="585" y="2848"/>
                  <a:pt x="497" y="3082"/>
                  <a:pt x="656" y="2966"/>
                </a:cubicBezTo>
                <a:cubicBezTo>
                  <a:pt x="637" y="3018"/>
                  <a:pt x="593" y="3072"/>
                  <a:pt x="567" y="3106"/>
                </a:cubicBezTo>
                <a:lnTo>
                  <a:pt x="575" y="3165"/>
                </a:lnTo>
                <a:cubicBezTo>
                  <a:pt x="601" y="3169"/>
                  <a:pt x="632" y="3165"/>
                  <a:pt x="657" y="3147"/>
                </a:cubicBezTo>
                <a:cubicBezTo>
                  <a:pt x="729" y="3096"/>
                  <a:pt x="694" y="3189"/>
                  <a:pt x="745" y="3204"/>
                </a:cubicBezTo>
                <a:cubicBezTo>
                  <a:pt x="749" y="3204"/>
                  <a:pt x="752" y="3204"/>
                  <a:pt x="755" y="3201"/>
                </a:cubicBezTo>
                <a:cubicBezTo>
                  <a:pt x="584" y="3384"/>
                  <a:pt x="405" y="3473"/>
                  <a:pt x="221" y="3592"/>
                </a:cubicBezTo>
                <a:cubicBezTo>
                  <a:pt x="159" y="3632"/>
                  <a:pt x="80" y="3627"/>
                  <a:pt x="25" y="3702"/>
                </a:cubicBezTo>
                <a:cubicBezTo>
                  <a:pt x="-71" y="3831"/>
                  <a:pt x="137" y="3742"/>
                  <a:pt x="159" y="3730"/>
                </a:cubicBezTo>
                <a:cubicBezTo>
                  <a:pt x="324" y="3633"/>
                  <a:pt x="492" y="3564"/>
                  <a:pt x="657" y="3467"/>
                </a:cubicBezTo>
                <a:cubicBezTo>
                  <a:pt x="747" y="3414"/>
                  <a:pt x="1114" y="3232"/>
                  <a:pt x="1114" y="3057"/>
                </a:cubicBezTo>
                <a:cubicBezTo>
                  <a:pt x="1181" y="3020"/>
                  <a:pt x="1172" y="3066"/>
                  <a:pt x="1227" y="3073"/>
                </a:cubicBezTo>
                <a:cubicBezTo>
                  <a:pt x="1278" y="3134"/>
                  <a:pt x="1373" y="3021"/>
                  <a:pt x="1427" y="3002"/>
                </a:cubicBezTo>
                <a:cubicBezTo>
                  <a:pt x="1506" y="2976"/>
                  <a:pt x="1544" y="2914"/>
                  <a:pt x="1610" y="2840"/>
                </a:cubicBezTo>
                <a:cubicBezTo>
                  <a:pt x="1654" y="2790"/>
                  <a:pt x="1693" y="2888"/>
                  <a:pt x="1733" y="2906"/>
                </a:cubicBezTo>
                <a:cubicBezTo>
                  <a:pt x="1745" y="2996"/>
                  <a:pt x="1893" y="2989"/>
                  <a:pt x="1937" y="3011"/>
                </a:cubicBezTo>
                <a:cubicBezTo>
                  <a:pt x="2038" y="3060"/>
                  <a:pt x="2078" y="3293"/>
                  <a:pt x="1973" y="3403"/>
                </a:cubicBezTo>
                <a:cubicBezTo>
                  <a:pt x="1986" y="3409"/>
                  <a:pt x="1999" y="3415"/>
                  <a:pt x="2013" y="3419"/>
                </a:cubicBezTo>
                <a:cubicBezTo>
                  <a:pt x="2029" y="3474"/>
                  <a:pt x="1989" y="3535"/>
                  <a:pt x="2037" y="3549"/>
                </a:cubicBezTo>
                <a:cubicBezTo>
                  <a:pt x="2041" y="3532"/>
                  <a:pt x="2046" y="3516"/>
                  <a:pt x="2052" y="3502"/>
                </a:cubicBezTo>
                <a:cubicBezTo>
                  <a:pt x="2045" y="3532"/>
                  <a:pt x="2047" y="3557"/>
                  <a:pt x="2057" y="3579"/>
                </a:cubicBezTo>
                <a:cubicBezTo>
                  <a:pt x="2028" y="3676"/>
                  <a:pt x="2064" y="3872"/>
                  <a:pt x="2119" y="3720"/>
                </a:cubicBezTo>
                <a:cubicBezTo>
                  <a:pt x="2127" y="3742"/>
                  <a:pt x="2140" y="3745"/>
                  <a:pt x="2150" y="3730"/>
                </a:cubicBezTo>
                <a:cubicBezTo>
                  <a:pt x="2162" y="3818"/>
                  <a:pt x="2019" y="4001"/>
                  <a:pt x="2106" y="4055"/>
                </a:cubicBezTo>
                <a:cubicBezTo>
                  <a:pt x="2101" y="4069"/>
                  <a:pt x="2090" y="4363"/>
                  <a:pt x="2095" y="4378"/>
                </a:cubicBezTo>
                <a:cubicBezTo>
                  <a:pt x="1943" y="4290"/>
                  <a:pt x="2072" y="4670"/>
                  <a:pt x="2124" y="4746"/>
                </a:cubicBezTo>
                <a:cubicBezTo>
                  <a:pt x="2058" y="4927"/>
                  <a:pt x="2028" y="5169"/>
                  <a:pt x="1957" y="5360"/>
                </a:cubicBezTo>
                <a:cubicBezTo>
                  <a:pt x="1948" y="5382"/>
                  <a:pt x="1780" y="5713"/>
                  <a:pt x="1811" y="5773"/>
                </a:cubicBezTo>
                <a:cubicBezTo>
                  <a:pt x="1799" y="5793"/>
                  <a:pt x="1789" y="5863"/>
                  <a:pt x="1781" y="5890"/>
                </a:cubicBezTo>
                <a:lnTo>
                  <a:pt x="1799" y="5890"/>
                </a:lnTo>
                <a:cubicBezTo>
                  <a:pt x="1696" y="5890"/>
                  <a:pt x="1692" y="6514"/>
                  <a:pt x="1743" y="6612"/>
                </a:cubicBezTo>
                <a:cubicBezTo>
                  <a:pt x="1710" y="6663"/>
                  <a:pt x="1739" y="6853"/>
                  <a:pt x="1760" y="6900"/>
                </a:cubicBezTo>
                <a:cubicBezTo>
                  <a:pt x="1740" y="6980"/>
                  <a:pt x="1821" y="7111"/>
                  <a:pt x="1872" y="7097"/>
                </a:cubicBezTo>
                <a:cubicBezTo>
                  <a:pt x="1871" y="7105"/>
                  <a:pt x="1870" y="7114"/>
                  <a:pt x="1869" y="7123"/>
                </a:cubicBezTo>
                <a:lnTo>
                  <a:pt x="1883" y="7128"/>
                </a:lnTo>
                <a:lnTo>
                  <a:pt x="1885" y="7146"/>
                </a:lnTo>
                <a:cubicBezTo>
                  <a:pt x="1976" y="7187"/>
                  <a:pt x="1890" y="7551"/>
                  <a:pt x="1948" y="7660"/>
                </a:cubicBezTo>
                <a:cubicBezTo>
                  <a:pt x="1931" y="7718"/>
                  <a:pt x="2093" y="8115"/>
                  <a:pt x="1948" y="8019"/>
                </a:cubicBezTo>
                <a:cubicBezTo>
                  <a:pt x="1948" y="8040"/>
                  <a:pt x="1944" y="8057"/>
                  <a:pt x="1937" y="8072"/>
                </a:cubicBezTo>
                <a:cubicBezTo>
                  <a:pt x="1965" y="8132"/>
                  <a:pt x="1983" y="8185"/>
                  <a:pt x="1997" y="8260"/>
                </a:cubicBezTo>
                <a:lnTo>
                  <a:pt x="2002" y="8260"/>
                </a:lnTo>
                <a:cubicBezTo>
                  <a:pt x="2021" y="8235"/>
                  <a:pt x="2024" y="8280"/>
                  <a:pt x="2058" y="8259"/>
                </a:cubicBezTo>
                <a:cubicBezTo>
                  <a:pt x="2105" y="8417"/>
                  <a:pt x="2090" y="8435"/>
                  <a:pt x="2058" y="8605"/>
                </a:cubicBezTo>
                <a:cubicBezTo>
                  <a:pt x="2139" y="8569"/>
                  <a:pt x="2195" y="8787"/>
                  <a:pt x="2214" y="8901"/>
                </a:cubicBezTo>
                <a:cubicBezTo>
                  <a:pt x="2317" y="8855"/>
                  <a:pt x="2273" y="8687"/>
                  <a:pt x="2237" y="8567"/>
                </a:cubicBezTo>
                <a:lnTo>
                  <a:pt x="2220" y="8572"/>
                </a:lnTo>
                <a:cubicBezTo>
                  <a:pt x="2236" y="8539"/>
                  <a:pt x="2232" y="8496"/>
                  <a:pt x="2217" y="8467"/>
                </a:cubicBezTo>
                <a:lnTo>
                  <a:pt x="2211" y="8471"/>
                </a:lnTo>
                <a:cubicBezTo>
                  <a:pt x="2199" y="8356"/>
                  <a:pt x="2170" y="8237"/>
                  <a:pt x="2163" y="8132"/>
                </a:cubicBezTo>
                <a:cubicBezTo>
                  <a:pt x="2157" y="8046"/>
                  <a:pt x="2122" y="8022"/>
                  <a:pt x="2144" y="7914"/>
                </a:cubicBezTo>
                <a:cubicBezTo>
                  <a:pt x="2139" y="7915"/>
                  <a:pt x="2134" y="7916"/>
                  <a:pt x="2129" y="7917"/>
                </a:cubicBezTo>
                <a:cubicBezTo>
                  <a:pt x="2129" y="7826"/>
                  <a:pt x="1997" y="7547"/>
                  <a:pt x="2092" y="7461"/>
                </a:cubicBezTo>
                <a:cubicBezTo>
                  <a:pt x="2104" y="7484"/>
                  <a:pt x="2118" y="7487"/>
                  <a:pt x="2134" y="7486"/>
                </a:cubicBezTo>
                <a:cubicBezTo>
                  <a:pt x="2141" y="7507"/>
                  <a:pt x="2150" y="7518"/>
                  <a:pt x="2162" y="7528"/>
                </a:cubicBezTo>
                <a:cubicBezTo>
                  <a:pt x="2121" y="7664"/>
                  <a:pt x="2180" y="8015"/>
                  <a:pt x="2252" y="8068"/>
                </a:cubicBezTo>
                <a:cubicBezTo>
                  <a:pt x="2242" y="8120"/>
                  <a:pt x="2256" y="8182"/>
                  <a:pt x="2284" y="8198"/>
                </a:cubicBezTo>
                <a:cubicBezTo>
                  <a:pt x="2282" y="8242"/>
                  <a:pt x="2293" y="8268"/>
                  <a:pt x="2317" y="8267"/>
                </a:cubicBezTo>
                <a:cubicBezTo>
                  <a:pt x="2323" y="8308"/>
                  <a:pt x="2300" y="8386"/>
                  <a:pt x="2297" y="8436"/>
                </a:cubicBezTo>
                <a:cubicBezTo>
                  <a:pt x="2405" y="8469"/>
                  <a:pt x="2600" y="9082"/>
                  <a:pt x="2476" y="9231"/>
                </a:cubicBezTo>
                <a:lnTo>
                  <a:pt x="2481" y="9231"/>
                </a:lnTo>
                <a:cubicBezTo>
                  <a:pt x="2470" y="9420"/>
                  <a:pt x="2625" y="9712"/>
                  <a:pt x="2727" y="9690"/>
                </a:cubicBezTo>
                <a:cubicBezTo>
                  <a:pt x="2806" y="9758"/>
                  <a:pt x="2930" y="10022"/>
                  <a:pt x="3025" y="10022"/>
                </a:cubicBezTo>
                <a:cubicBezTo>
                  <a:pt x="3090" y="10022"/>
                  <a:pt x="3129" y="10088"/>
                  <a:pt x="3193" y="10017"/>
                </a:cubicBezTo>
                <a:cubicBezTo>
                  <a:pt x="3276" y="9927"/>
                  <a:pt x="3328" y="10070"/>
                  <a:pt x="3380" y="10196"/>
                </a:cubicBezTo>
                <a:lnTo>
                  <a:pt x="3372" y="10247"/>
                </a:lnTo>
                <a:cubicBezTo>
                  <a:pt x="3433" y="10366"/>
                  <a:pt x="3504" y="10343"/>
                  <a:pt x="3570" y="10431"/>
                </a:cubicBezTo>
                <a:lnTo>
                  <a:pt x="3568" y="10417"/>
                </a:lnTo>
                <a:cubicBezTo>
                  <a:pt x="3607" y="10450"/>
                  <a:pt x="3669" y="10512"/>
                  <a:pt x="3711" y="10470"/>
                </a:cubicBezTo>
                <a:cubicBezTo>
                  <a:pt x="3716" y="10492"/>
                  <a:pt x="3723" y="10512"/>
                  <a:pt x="3732" y="10529"/>
                </a:cubicBezTo>
                <a:cubicBezTo>
                  <a:pt x="3778" y="10573"/>
                  <a:pt x="3799" y="10691"/>
                  <a:pt x="3837" y="10759"/>
                </a:cubicBezTo>
                <a:cubicBezTo>
                  <a:pt x="3836" y="10762"/>
                  <a:pt x="3831" y="10779"/>
                  <a:pt x="3826" y="10779"/>
                </a:cubicBezTo>
                <a:cubicBezTo>
                  <a:pt x="3799" y="10779"/>
                  <a:pt x="3796" y="10853"/>
                  <a:pt x="3818" y="10869"/>
                </a:cubicBezTo>
                <a:cubicBezTo>
                  <a:pt x="3788" y="10951"/>
                  <a:pt x="3839" y="11040"/>
                  <a:pt x="3870" y="11079"/>
                </a:cubicBezTo>
                <a:lnTo>
                  <a:pt x="3879" y="11064"/>
                </a:lnTo>
                <a:lnTo>
                  <a:pt x="3887" y="11072"/>
                </a:lnTo>
                <a:cubicBezTo>
                  <a:pt x="3887" y="11072"/>
                  <a:pt x="3897" y="11045"/>
                  <a:pt x="3898" y="11041"/>
                </a:cubicBezTo>
                <a:cubicBezTo>
                  <a:pt x="3906" y="11076"/>
                  <a:pt x="3918" y="11088"/>
                  <a:pt x="3935" y="11099"/>
                </a:cubicBezTo>
                <a:cubicBezTo>
                  <a:pt x="3976" y="11125"/>
                  <a:pt x="3948" y="11196"/>
                  <a:pt x="3972" y="11248"/>
                </a:cubicBezTo>
                <a:cubicBezTo>
                  <a:pt x="3993" y="11292"/>
                  <a:pt x="4020" y="11278"/>
                  <a:pt x="4041" y="11255"/>
                </a:cubicBezTo>
                <a:cubicBezTo>
                  <a:pt x="4062" y="11284"/>
                  <a:pt x="4124" y="11243"/>
                  <a:pt x="4134" y="11289"/>
                </a:cubicBezTo>
                <a:cubicBezTo>
                  <a:pt x="4142" y="11331"/>
                  <a:pt x="4149" y="11379"/>
                  <a:pt x="4180" y="11361"/>
                </a:cubicBezTo>
                <a:cubicBezTo>
                  <a:pt x="4185" y="11453"/>
                  <a:pt x="4323" y="11472"/>
                  <a:pt x="4257" y="11266"/>
                </a:cubicBezTo>
                <a:cubicBezTo>
                  <a:pt x="4293" y="11247"/>
                  <a:pt x="4299" y="11150"/>
                  <a:pt x="4329" y="11150"/>
                </a:cubicBezTo>
                <a:cubicBezTo>
                  <a:pt x="4364" y="11150"/>
                  <a:pt x="4359" y="11217"/>
                  <a:pt x="4381" y="11240"/>
                </a:cubicBezTo>
                <a:cubicBezTo>
                  <a:pt x="4371" y="11262"/>
                  <a:pt x="4367" y="11285"/>
                  <a:pt x="4370" y="11310"/>
                </a:cubicBezTo>
                <a:cubicBezTo>
                  <a:pt x="4385" y="11337"/>
                  <a:pt x="4397" y="11372"/>
                  <a:pt x="4408" y="11407"/>
                </a:cubicBezTo>
                <a:cubicBezTo>
                  <a:pt x="4405" y="11492"/>
                  <a:pt x="4419" y="11602"/>
                  <a:pt x="4431" y="11662"/>
                </a:cubicBezTo>
                <a:lnTo>
                  <a:pt x="4402" y="11701"/>
                </a:lnTo>
                <a:cubicBezTo>
                  <a:pt x="4402" y="11701"/>
                  <a:pt x="4425" y="11739"/>
                  <a:pt x="4427" y="11742"/>
                </a:cubicBezTo>
                <a:cubicBezTo>
                  <a:pt x="4428" y="11817"/>
                  <a:pt x="4408" y="11941"/>
                  <a:pt x="4433" y="11998"/>
                </a:cubicBezTo>
                <a:cubicBezTo>
                  <a:pt x="4420" y="12038"/>
                  <a:pt x="4389" y="12106"/>
                  <a:pt x="4388" y="12154"/>
                </a:cubicBezTo>
                <a:cubicBezTo>
                  <a:pt x="4323" y="12153"/>
                  <a:pt x="4331" y="12301"/>
                  <a:pt x="4292" y="12348"/>
                </a:cubicBezTo>
                <a:cubicBezTo>
                  <a:pt x="4235" y="12381"/>
                  <a:pt x="4204" y="12403"/>
                  <a:pt x="4208" y="12543"/>
                </a:cubicBezTo>
                <a:cubicBezTo>
                  <a:pt x="4204" y="12550"/>
                  <a:pt x="4168" y="12643"/>
                  <a:pt x="4176" y="12643"/>
                </a:cubicBezTo>
                <a:lnTo>
                  <a:pt x="4175" y="12643"/>
                </a:lnTo>
                <a:cubicBezTo>
                  <a:pt x="4145" y="12703"/>
                  <a:pt x="4144" y="12791"/>
                  <a:pt x="4156" y="12880"/>
                </a:cubicBezTo>
                <a:cubicBezTo>
                  <a:pt x="4095" y="12930"/>
                  <a:pt x="4194" y="13000"/>
                  <a:pt x="4194" y="13008"/>
                </a:cubicBezTo>
                <a:cubicBezTo>
                  <a:pt x="4195" y="13039"/>
                  <a:pt x="4193" y="13059"/>
                  <a:pt x="4209" y="13080"/>
                </a:cubicBezTo>
                <a:cubicBezTo>
                  <a:pt x="4205" y="13086"/>
                  <a:pt x="4199" y="13090"/>
                  <a:pt x="4194" y="13095"/>
                </a:cubicBezTo>
                <a:lnTo>
                  <a:pt x="4202" y="13170"/>
                </a:lnTo>
                <a:cubicBezTo>
                  <a:pt x="4195" y="13181"/>
                  <a:pt x="4185" y="13185"/>
                  <a:pt x="4176" y="13185"/>
                </a:cubicBezTo>
                <a:cubicBezTo>
                  <a:pt x="4121" y="13316"/>
                  <a:pt x="4152" y="13394"/>
                  <a:pt x="4177" y="13522"/>
                </a:cubicBezTo>
                <a:cubicBezTo>
                  <a:pt x="4114" y="13539"/>
                  <a:pt x="4285" y="13838"/>
                  <a:pt x="4296" y="13873"/>
                </a:cubicBezTo>
                <a:cubicBezTo>
                  <a:pt x="4378" y="14121"/>
                  <a:pt x="4455" y="14392"/>
                  <a:pt x="4525" y="14654"/>
                </a:cubicBezTo>
                <a:cubicBezTo>
                  <a:pt x="4595" y="14919"/>
                  <a:pt x="4602" y="15084"/>
                  <a:pt x="4753" y="15239"/>
                </a:cubicBezTo>
                <a:cubicBezTo>
                  <a:pt x="4816" y="15303"/>
                  <a:pt x="4878" y="15382"/>
                  <a:pt x="4942" y="15441"/>
                </a:cubicBezTo>
                <a:cubicBezTo>
                  <a:pt x="4985" y="15480"/>
                  <a:pt x="4991" y="15606"/>
                  <a:pt x="5043" y="15628"/>
                </a:cubicBezTo>
                <a:cubicBezTo>
                  <a:pt x="5068" y="15861"/>
                  <a:pt x="5086" y="16069"/>
                  <a:pt x="5087" y="16307"/>
                </a:cubicBezTo>
                <a:cubicBezTo>
                  <a:pt x="5074" y="16310"/>
                  <a:pt x="5107" y="16938"/>
                  <a:pt x="5107" y="17003"/>
                </a:cubicBezTo>
                <a:cubicBezTo>
                  <a:pt x="5102" y="17311"/>
                  <a:pt x="5103" y="17563"/>
                  <a:pt x="5154" y="17859"/>
                </a:cubicBezTo>
                <a:lnTo>
                  <a:pt x="5159" y="17864"/>
                </a:lnTo>
                <a:cubicBezTo>
                  <a:pt x="5192" y="18076"/>
                  <a:pt x="5169" y="18396"/>
                  <a:pt x="5149" y="18606"/>
                </a:cubicBezTo>
                <a:lnTo>
                  <a:pt x="5115" y="18555"/>
                </a:lnTo>
                <a:cubicBezTo>
                  <a:pt x="5130" y="18676"/>
                  <a:pt x="5147" y="18850"/>
                  <a:pt x="5191" y="18945"/>
                </a:cubicBezTo>
                <a:cubicBezTo>
                  <a:pt x="5205" y="19047"/>
                  <a:pt x="5182" y="19262"/>
                  <a:pt x="5230" y="19356"/>
                </a:cubicBezTo>
                <a:lnTo>
                  <a:pt x="5222" y="19361"/>
                </a:lnTo>
                <a:cubicBezTo>
                  <a:pt x="5227" y="19416"/>
                  <a:pt x="5232" y="19470"/>
                  <a:pt x="5236" y="19525"/>
                </a:cubicBezTo>
                <a:cubicBezTo>
                  <a:pt x="5241" y="19583"/>
                  <a:pt x="5280" y="19734"/>
                  <a:pt x="5320" y="19630"/>
                </a:cubicBezTo>
                <a:cubicBezTo>
                  <a:pt x="5347" y="19560"/>
                  <a:pt x="5307" y="19541"/>
                  <a:pt x="5303" y="19486"/>
                </a:cubicBezTo>
                <a:cubicBezTo>
                  <a:pt x="5311" y="19473"/>
                  <a:pt x="5320" y="19461"/>
                  <a:pt x="5328" y="19451"/>
                </a:cubicBezTo>
                <a:cubicBezTo>
                  <a:pt x="5330" y="19452"/>
                  <a:pt x="5331" y="19453"/>
                  <a:pt x="5333" y="19454"/>
                </a:cubicBezTo>
                <a:cubicBezTo>
                  <a:pt x="5356" y="19516"/>
                  <a:pt x="5345" y="19691"/>
                  <a:pt x="5361" y="19771"/>
                </a:cubicBezTo>
                <a:cubicBezTo>
                  <a:pt x="5297" y="19724"/>
                  <a:pt x="5250" y="19858"/>
                  <a:pt x="5326" y="19881"/>
                </a:cubicBezTo>
                <a:cubicBezTo>
                  <a:pt x="5327" y="19908"/>
                  <a:pt x="5348" y="19946"/>
                  <a:pt x="5354" y="19975"/>
                </a:cubicBezTo>
                <a:cubicBezTo>
                  <a:pt x="5303" y="19950"/>
                  <a:pt x="5285" y="20065"/>
                  <a:pt x="5278" y="20142"/>
                </a:cubicBezTo>
                <a:cubicBezTo>
                  <a:pt x="5263" y="20311"/>
                  <a:pt x="5383" y="20144"/>
                  <a:pt x="5400" y="20221"/>
                </a:cubicBezTo>
                <a:cubicBezTo>
                  <a:pt x="5404" y="20308"/>
                  <a:pt x="5391" y="20328"/>
                  <a:pt x="5365" y="20357"/>
                </a:cubicBezTo>
                <a:cubicBezTo>
                  <a:pt x="5318" y="20408"/>
                  <a:pt x="5376" y="20575"/>
                  <a:pt x="5397" y="20628"/>
                </a:cubicBezTo>
                <a:cubicBezTo>
                  <a:pt x="5419" y="20681"/>
                  <a:pt x="5569" y="20856"/>
                  <a:pt x="5567" y="20912"/>
                </a:cubicBezTo>
                <a:cubicBezTo>
                  <a:pt x="5561" y="20923"/>
                  <a:pt x="5539" y="20925"/>
                  <a:pt x="5532" y="20927"/>
                </a:cubicBezTo>
                <a:cubicBezTo>
                  <a:pt x="5560" y="21007"/>
                  <a:pt x="5610" y="21021"/>
                  <a:pt x="5640" y="21102"/>
                </a:cubicBezTo>
                <a:cubicBezTo>
                  <a:pt x="5693" y="21243"/>
                  <a:pt x="5727" y="21343"/>
                  <a:pt x="5821" y="21372"/>
                </a:cubicBezTo>
                <a:cubicBezTo>
                  <a:pt x="5816" y="21460"/>
                  <a:pt x="5941" y="21463"/>
                  <a:pt x="5972" y="21467"/>
                </a:cubicBezTo>
                <a:cubicBezTo>
                  <a:pt x="5996" y="21552"/>
                  <a:pt x="6085" y="21549"/>
                  <a:pt x="6128" y="21590"/>
                </a:cubicBezTo>
                <a:cubicBezTo>
                  <a:pt x="6136" y="21579"/>
                  <a:pt x="6145" y="21572"/>
                  <a:pt x="6155" y="21569"/>
                </a:cubicBezTo>
                <a:cubicBezTo>
                  <a:pt x="6154" y="21554"/>
                  <a:pt x="6151" y="21541"/>
                  <a:pt x="6147" y="21528"/>
                </a:cubicBezTo>
                <a:cubicBezTo>
                  <a:pt x="6168" y="21529"/>
                  <a:pt x="6207" y="21537"/>
                  <a:pt x="6221" y="21501"/>
                </a:cubicBezTo>
                <a:cubicBezTo>
                  <a:pt x="6339" y="21450"/>
                  <a:pt x="6248" y="21382"/>
                  <a:pt x="6178" y="21349"/>
                </a:cubicBezTo>
                <a:cubicBezTo>
                  <a:pt x="6114" y="21319"/>
                  <a:pt x="6053" y="21182"/>
                  <a:pt x="6004" y="21099"/>
                </a:cubicBezTo>
                <a:lnTo>
                  <a:pt x="6004" y="21098"/>
                </a:lnTo>
                <a:cubicBezTo>
                  <a:pt x="5990" y="21053"/>
                  <a:pt x="5970" y="21036"/>
                  <a:pt x="5946" y="21068"/>
                </a:cubicBezTo>
                <a:cubicBezTo>
                  <a:pt x="5941" y="21064"/>
                  <a:pt x="5933" y="21055"/>
                  <a:pt x="5931" y="21052"/>
                </a:cubicBezTo>
                <a:cubicBezTo>
                  <a:pt x="5931" y="21044"/>
                  <a:pt x="5931" y="21036"/>
                  <a:pt x="5930" y="21029"/>
                </a:cubicBezTo>
                <a:lnTo>
                  <a:pt x="5968" y="21048"/>
                </a:lnTo>
                <a:lnTo>
                  <a:pt x="5983" y="20994"/>
                </a:lnTo>
                <a:cubicBezTo>
                  <a:pt x="5937" y="20924"/>
                  <a:pt x="5899" y="20836"/>
                  <a:pt x="5877" y="20730"/>
                </a:cubicBezTo>
                <a:cubicBezTo>
                  <a:pt x="5950" y="20632"/>
                  <a:pt x="5918" y="20517"/>
                  <a:pt x="5974" y="20383"/>
                </a:cubicBezTo>
                <a:cubicBezTo>
                  <a:pt x="6043" y="20219"/>
                  <a:pt x="5923" y="20166"/>
                  <a:pt x="5871" y="20114"/>
                </a:cubicBezTo>
                <a:cubicBezTo>
                  <a:pt x="5768" y="20011"/>
                  <a:pt x="5858" y="19918"/>
                  <a:pt x="5904" y="19838"/>
                </a:cubicBezTo>
                <a:cubicBezTo>
                  <a:pt x="5957" y="19747"/>
                  <a:pt x="5867" y="19642"/>
                  <a:pt x="5931" y="19584"/>
                </a:cubicBezTo>
                <a:cubicBezTo>
                  <a:pt x="5952" y="19533"/>
                  <a:pt x="6032" y="19470"/>
                  <a:pt x="5965" y="19387"/>
                </a:cubicBezTo>
                <a:cubicBezTo>
                  <a:pt x="5897" y="19304"/>
                  <a:pt x="5868" y="19447"/>
                  <a:pt x="5839" y="19220"/>
                </a:cubicBezTo>
                <a:cubicBezTo>
                  <a:pt x="5825" y="19209"/>
                  <a:pt x="5894" y="19262"/>
                  <a:pt x="5894" y="19262"/>
                </a:cubicBezTo>
                <a:cubicBezTo>
                  <a:pt x="5919" y="19283"/>
                  <a:pt x="5951" y="19303"/>
                  <a:pt x="5978" y="19284"/>
                </a:cubicBezTo>
                <a:cubicBezTo>
                  <a:pt x="6055" y="19229"/>
                  <a:pt x="5992" y="19150"/>
                  <a:pt x="5997" y="19075"/>
                </a:cubicBezTo>
                <a:lnTo>
                  <a:pt x="6007" y="19069"/>
                </a:lnTo>
                <a:cubicBezTo>
                  <a:pt x="6009" y="19004"/>
                  <a:pt x="5995" y="18966"/>
                  <a:pt x="5978" y="18916"/>
                </a:cubicBezTo>
                <a:cubicBezTo>
                  <a:pt x="6053" y="18963"/>
                  <a:pt x="6182" y="18911"/>
                  <a:pt x="6245" y="18826"/>
                </a:cubicBezTo>
                <a:cubicBezTo>
                  <a:pt x="6277" y="18782"/>
                  <a:pt x="6297" y="18672"/>
                  <a:pt x="6309" y="18604"/>
                </a:cubicBezTo>
                <a:cubicBezTo>
                  <a:pt x="6338" y="18443"/>
                  <a:pt x="6257" y="18485"/>
                  <a:pt x="6244" y="18387"/>
                </a:cubicBezTo>
                <a:cubicBezTo>
                  <a:pt x="6239" y="18325"/>
                  <a:pt x="6266" y="18305"/>
                  <a:pt x="6236" y="18246"/>
                </a:cubicBezTo>
                <a:cubicBezTo>
                  <a:pt x="6314" y="18306"/>
                  <a:pt x="6447" y="18289"/>
                  <a:pt x="6448" y="18077"/>
                </a:cubicBezTo>
                <a:cubicBezTo>
                  <a:pt x="6531" y="18086"/>
                  <a:pt x="6540" y="17888"/>
                  <a:pt x="6559" y="17741"/>
                </a:cubicBezTo>
                <a:lnTo>
                  <a:pt x="6570" y="17762"/>
                </a:lnTo>
                <a:lnTo>
                  <a:pt x="6571" y="17757"/>
                </a:lnTo>
                <a:lnTo>
                  <a:pt x="6578" y="17767"/>
                </a:lnTo>
                <a:cubicBezTo>
                  <a:pt x="6664" y="17622"/>
                  <a:pt x="6642" y="17419"/>
                  <a:pt x="6717" y="17269"/>
                </a:cubicBezTo>
                <a:cubicBezTo>
                  <a:pt x="6800" y="17105"/>
                  <a:pt x="6687" y="16842"/>
                  <a:pt x="6757" y="16649"/>
                </a:cubicBezTo>
                <a:cubicBezTo>
                  <a:pt x="6816" y="16487"/>
                  <a:pt x="6988" y="16309"/>
                  <a:pt x="7088" y="16332"/>
                </a:cubicBezTo>
                <a:cubicBezTo>
                  <a:pt x="7171" y="16351"/>
                  <a:pt x="7173" y="16209"/>
                  <a:pt x="7248" y="16170"/>
                </a:cubicBezTo>
                <a:cubicBezTo>
                  <a:pt x="7205" y="16047"/>
                  <a:pt x="7264" y="15991"/>
                  <a:pt x="7280" y="15886"/>
                </a:cubicBezTo>
                <a:cubicBezTo>
                  <a:pt x="7301" y="15744"/>
                  <a:pt x="7330" y="15594"/>
                  <a:pt x="7345" y="15457"/>
                </a:cubicBezTo>
                <a:cubicBezTo>
                  <a:pt x="7369" y="15240"/>
                  <a:pt x="7288" y="14901"/>
                  <a:pt x="7340" y="14704"/>
                </a:cubicBezTo>
                <a:cubicBezTo>
                  <a:pt x="7423" y="14725"/>
                  <a:pt x="7426" y="14452"/>
                  <a:pt x="7462" y="14356"/>
                </a:cubicBezTo>
                <a:cubicBezTo>
                  <a:pt x="7561" y="14086"/>
                  <a:pt x="7643" y="13960"/>
                  <a:pt x="7599" y="13600"/>
                </a:cubicBezTo>
                <a:cubicBezTo>
                  <a:pt x="7566" y="13329"/>
                  <a:pt x="7451" y="13376"/>
                  <a:pt x="7349" y="13190"/>
                </a:cubicBezTo>
                <a:cubicBezTo>
                  <a:pt x="7269" y="13043"/>
                  <a:pt x="7205" y="13013"/>
                  <a:pt x="7097" y="13001"/>
                </a:cubicBezTo>
                <a:cubicBezTo>
                  <a:pt x="7017" y="12992"/>
                  <a:pt x="6975" y="12880"/>
                  <a:pt x="6898" y="12985"/>
                </a:cubicBezTo>
                <a:cubicBezTo>
                  <a:pt x="6920" y="12743"/>
                  <a:pt x="6676" y="12629"/>
                  <a:pt x="6592" y="12684"/>
                </a:cubicBezTo>
                <a:cubicBezTo>
                  <a:pt x="6593" y="12674"/>
                  <a:pt x="6609" y="12579"/>
                  <a:pt x="6609" y="12579"/>
                </a:cubicBezTo>
                <a:cubicBezTo>
                  <a:pt x="6545" y="12573"/>
                  <a:pt x="6481" y="12565"/>
                  <a:pt x="6417" y="12560"/>
                </a:cubicBezTo>
                <a:cubicBezTo>
                  <a:pt x="6455" y="12453"/>
                  <a:pt x="6518" y="12390"/>
                  <a:pt x="6481" y="12241"/>
                </a:cubicBezTo>
                <a:cubicBezTo>
                  <a:pt x="6402" y="12269"/>
                  <a:pt x="6393" y="11769"/>
                  <a:pt x="6341" y="11864"/>
                </a:cubicBezTo>
                <a:cubicBezTo>
                  <a:pt x="6309" y="11775"/>
                  <a:pt x="6252" y="11705"/>
                  <a:pt x="6202" y="11668"/>
                </a:cubicBezTo>
                <a:cubicBezTo>
                  <a:pt x="6204" y="11660"/>
                  <a:pt x="6205" y="11651"/>
                  <a:pt x="6206" y="11642"/>
                </a:cubicBezTo>
                <a:cubicBezTo>
                  <a:pt x="6185" y="11607"/>
                  <a:pt x="6061" y="11523"/>
                  <a:pt x="6034" y="11603"/>
                </a:cubicBezTo>
                <a:cubicBezTo>
                  <a:pt x="6010" y="11573"/>
                  <a:pt x="5969" y="11574"/>
                  <a:pt x="5941" y="11576"/>
                </a:cubicBezTo>
                <a:lnTo>
                  <a:pt x="5939" y="11553"/>
                </a:lnTo>
                <a:lnTo>
                  <a:pt x="5934" y="11565"/>
                </a:lnTo>
                <a:cubicBezTo>
                  <a:pt x="5918" y="11540"/>
                  <a:pt x="5876" y="11458"/>
                  <a:pt x="5855" y="11458"/>
                </a:cubicBezTo>
                <a:cubicBezTo>
                  <a:pt x="5878" y="11458"/>
                  <a:pt x="5812" y="11292"/>
                  <a:pt x="5801" y="11273"/>
                </a:cubicBezTo>
                <a:cubicBezTo>
                  <a:pt x="5808" y="11276"/>
                  <a:pt x="5812" y="11278"/>
                  <a:pt x="5812" y="11278"/>
                </a:cubicBezTo>
                <a:cubicBezTo>
                  <a:pt x="5770" y="11197"/>
                  <a:pt x="5728" y="11106"/>
                  <a:pt x="5662" y="11141"/>
                </a:cubicBezTo>
                <a:cubicBezTo>
                  <a:pt x="5665" y="11134"/>
                  <a:pt x="5666" y="11118"/>
                  <a:pt x="5666" y="11107"/>
                </a:cubicBezTo>
                <a:cubicBezTo>
                  <a:pt x="5738" y="11031"/>
                  <a:pt x="5608" y="10904"/>
                  <a:pt x="5569" y="10923"/>
                </a:cubicBezTo>
                <a:cubicBezTo>
                  <a:pt x="5565" y="10901"/>
                  <a:pt x="5561" y="10895"/>
                  <a:pt x="5553" y="10879"/>
                </a:cubicBezTo>
                <a:cubicBezTo>
                  <a:pt x="5548" y="10884"/>
                  <a:pt x="5591" y="10877"/>
                  <a:pt x="5606" y="10867"/>
                </a:cubicBezTo>
                <a:lnTo>
                  <a:pt x="5606" y="10785"/>
                </a:lnTo>
                <a:cubicBezTo>
                  <a:pt x="5546" y="10783"/>
                  <a:pt x="5458" y="10757"/>
                  <a:pt x="5410" y="10838"/>
                </a:cubicBezTo>
                <a:cubicBezTo>
                  <a:pt x="5340" y="10959"/>
                  <a:pt x="5325" y="10803"/>
                  <a:pt x="5264" y="10803"/>
                </a:cubicBezTo>
                <a:cubicBezTo>
                  <a:pt x="5229" y="10803"/>
                  <a:pt x="5149" y="10866"/>
                  <a:pt x="5139" y="10784"/>
                </a:cubicBezTo>
                <a:cubicBezTo>
                  <a:pt x="5128" y="10698"/>
                  <a:pt x="5088" y="10654"/>
                  <a:pt x="5044" y="10669"/>
                </a:cubicBezTo>
                <a:cubicBezTo>
                  <a:pt x="5088" y="10669"/>
                  <a:pt x="4878" y="10433"/>
                  <a:pt x="4978" y="10692"/>
                </a:cubicBezTo>
                <a:cubicBezTo>
                  <a:pt x="4952" y="10725"/>
                  <a:pt x="4913" y="10711"/>
                  <a:pt x="4887" y="10754"/>
                </a:cubicBezTo>
                <a:cubicBezTo>
                  <a:pt x="4887" y="10750"/>
                  <a:pt x="4886" y="10746"/>
                  <a:pt x="4886" y="10742"/>
                </a:cubicBezTo>
                <a:cubicBezTo>
                  <a:pt x="4906" y="10725"/>
                  <a:pt x="4925" y="10703"/>
                  <a:pt x="4942" y="10675"/>
                </a:cubicBezTo>
                <a:cubicBezTo>
                  <a:pt x="4944" y="10448"/>
                  <a:pt x="4858" y="10644"/>
                  <a:pt x="4838" y="10644"/>
                </a:cubicBezTo>
                <a:cubicBezTo>
                  <a:pt x="4821" y="10649"/>
                  <a:pt x="4688" y="10747"/>
                  <a:pt x="4682" y="10780"/>
                </a:cubicBezTo>
                <a:lnTo>
                  <a:pt x="4653" y="10764"/>
                </a:lnTo>
                <a:cubicBezTo>
                  <a:pt x="4602" y="10825"/>
                  <a:pt x="4581" y="10904"/>
                  <a:pt x="4563" y="11010"/>
                </a:cubicBezTo>
                <a:lnTo>
                  <a:pt x="4569" y="11020"/>
                </a:lnTo>
                <a:lnTo>
                  <a:pt x="4564" y="11025"/>
                </a:lnTo>
                <a:cubicBezTo>
                  <a:pt x="4564" y="11025"/>
                  <a:pt x="4568" y="11041"/>
                  <a:pt x="4569" y="11041"/>
                </a:cubicBezTo>
                <a:cubicBezTo>
                  <a:pt x="4537" y="11044"/>
                  <a:pt x="4537" y="11079"/>
                  <a:pt x="4525" y="11125"/>
                </a:cubicBezTo>
                <a:cubicBezTo>
                  <a:pt x="4520" y="11143"/>
                  <a:pt x="4503" y="11158"/>
                  <a:pt x="4488" y="11173"/>
                </a:cubicBezTo>
                <a:cubicBezTo>
                  <a:pt x="4460" y="11098"/>
                  <a:pt x="4416" y="11011"/>
                  <a:pt x="4365" y="11020"/>
                </a:cubicBezTo>
                <a:cubicBezTo>
                  <a:pt x="4323" y="10861"/>
                  <a:pt x="4156" y="11303"/>
                  <a:pt x="4101" y="10997"/>
                </a:cubicBezTo>
                <a:lnTo>
                  <a:pt x="4063" y="10997"/>
                </a:lnTo>
                <a:cubicBezTo>
                  <a:pt x="4062" y="10997"/>
                  <a:pt x="3999" y="10877"/>
                  <a:pt x="4014" y="10877"/>
                </a:cubicBezTo>
                <a:cubicBezTo>
                  <a:pt x="4016" y="10877"/>
                  <a:pt x="4092" y="10171"/>
                  <a:pt x="4100" y="10086"/>
                </a:cubicBezTo>
                <a:cubicBezTo>
                  <a:pt x="4083" y="10084"/>
                  <a:pt x="4065" y="10087"/>
                  <a:pt x="4049" y="10099"/>
                </a:cubicBezTo>
                <a:cubicBezTo>
                  <a:pt x="3991" y="10016"/>
                  <a:pt x="3940" y="10034"/>
                  <a:pt x="3892" y="9984"/>
                </a:cubicBezTo>
                <a:cubicBezTo>
                  <a:pt x="3876" y="9968"/>
                  <a:pt x="3717" y="9983"/>
                  <a:pt x="3701" y="10000"/>
                </a:cubicBezTo>
                <a:cubicBezTo>
                  <a:pt x="3699" y="9998"/>
                  <a:pt x="3698" y="9995"/>
                  <a:pt x="3697" y="9992"/>
                </a:cubicBezTo>
                <a:cubicBezTo>
                  <a:pt x="3735" y="9894"/>
                  <a:pt x="3750" y="9755"/>
                  <a:pt x="3777" y="9648"/>
                </a:cubicBezTo>
                <a:cubicBezTo>
                  <a:pt x="3811" y="9572"/>
                  <a:pt x="3919" y="9040"/>
                  <a:pt x="3862" y="9040"/>
                </a:cubicBezTo>
                <a:cubicBezTo>
                  <a:pt x="3816" y="9040"/>
                  <a:pt x="3759" y="9055"/>
                  <a:pt x="3710" y="9073"/>
                </a:cubicBezTo>
                <a:cubicBezTo>
                  <a:pt x="3550" y="9118"/>
                  <a:pt x="3619" y="9411"/>
                  <a:pt x="3500" y="9488"/>
                </a:cubicBezTo>
                <a:cubicBezTo>
                  <a:pt x="3501" y="9503"/>
                  <a:pt x="3498" y="9517"/>
                  <a:pt x="3493" y="9528"/>
                </a:cubicBezTo>
                <a:lnTo>
                  <a:pt x="3495" y="9508"/>
                </a:lnTo>
                <a:cubicBezTo>
                  <a:pt x="3368" y="9483"/>
                  <a:pt x="3319" y="9638"/>
                  <a:pt x="3203" y="9505"/>
                </a:cubicBezTo>
                <a:cubicBezTo>
                  <a:pt x="3191" y="9481"/>
                  <a:pt x="3196" y="9438"/>
                  <a:pt x="3179" y="9418"/>
                </a:cubicBezTo>
                <a:cubicBezTo>
                  <a:pt x="3182" y="9209"/>
                  <a:pt x="3106" y="9061"/>
                  <a:pt x="3126" y="8825"/>
                </a:cubicBezTo>
                <a:cubicBezTo>
                  <a:pt x="3131" y="8759"/>
                  <a:pt x="3130" y="8517"/>
                  <a:pt x="3175" y="8489"/>
                </a:cubicBezTo>
                <a:cubicBezTo>
                  <a:pt x="3208" y="8467"/>
                  <a:pt x="3211" y="8417"/>
                  <a:pt x="3219" y="8361"/>
                </a:cubicBezTo>
                <a:cubicBezTo>
                  <a:pt x="3206" y="8145"/>
                  <a:pt x="3270" y="8061"/>
                  <a:pt x="3361" y="7967"/>
                </a:cubicBezTo>
                <a:cubicBezTo>
                  <a:pt x="3412" y="7910"/>
                  <a:pt x="3468" y="7821"/>
                  <a:pt x="3527" y="7802"/>
                </a:cubicBezTo>
                <a:cubicBezTo>
                  <a:pt x="3558" y="7793"/>
                  <a:pt x="3634" y="7897"/>
                  <a:pt x="3647" y="7806"/>
                </a:cubicBezTo>
                <a:cubicBezTo>
                  <a:pt x="3652" y="7811"/>
                  <a:pt x="3657" y="7816"/>
                  <a:pt x="3662" y="7822"/>
                </a:cubicBezTo>
                <a:cubicBezTo>
                  <a:pt x="3668" y="7876"/>
                  <a:pt x="3713" y="7944"/>
                  <a:pt x="3740" y="7886"/>
                </a:cubicBezTo>
                <a:cubicBezTo>
                  <a:pt x="3757" y="7909"/>
                  <a:pt x="3779" y="7905"/>
                  <a:pt x="3785" y="7860"/>
                </a:cubicBezTo>
                <a:cubicBezTo>
                  <a:pt x="3789" y="7863"/>
                  <a:pt x="3792" y="7868"/>
                  <a:pt x="3794" y="7871"/>
                </a:cubicBezTo>
                <a:cubicBezTo>
                  <a:pt x="3796" y="7892"/>
                  <a:pt x="3794" y="7922"/>
                  <a:pt x="3794" y="7944"/>
                </a:cubicBezTo>
                <a:cubicBezTo>
                  <a:pt x="3833" y="7937"/>
                  <a:pt x="3883" y="7847"/>
                  <a:pt x="3826" y="7806"/>
                </a:cubicBezTo>
                <a:cubicBezTo>
                  <a:pt x="3839" y="7789"/>
                  <a:pt x="3847" y="7762"/>
                  <a:pt x="3842" y="7732"/>
                </a:cubicBezTo>
                <a:cubicBezTo>
                  <a:pt x="3905" y="7690"/>
                  <a:pt x="4091" y="7641"/>
                  <a:pt x="4095" y="7811"/>
                </a:cubicBezTo>
                <a:cubicBezTo>
                  <a:pt x="4124" y="7815"/>
                  <a:pt x="4153" y="7814"/>
                  <a:pt x="4178" y="7781"/>
                </a:cubicBezTo>
                <a:cubicBezTo>
                  <a:pt x="4243" y="7694"/>
                  <a:pt x="4217" y="7875"/>
                  <a:pt x="4269" y="7898"/>
                </a:cubicBezTo>
                <a:cubicBezTo>
                  <a:pt x="4271" y="7948"/>
                  <a:pt x="4218" y="8099"/>
                  <a:pt x="4251" y="8127"/>
                </a:cubicBezTo>
                <a:cubicBezTo>
                  <a:pt x="4234" y="8185"/>
                  <a:pt x="4258" y="8269"/>
                  <a:pt x="4279" y="8310"/>
                </a:cubicBezTo>
                <a:cubicBezTo>
                  <a:pt x="4285" y="8355"/>
                  <a:pt x="4289" y="8388"/>
                  <a:pt x="4280" y="8430"/>
                </a:cubicBezTo>
                <a:cubicBezTo>
                  <a:pt x="4292" y="8439"/>
                  <a:pt x="4305" y="8448"/>
                  <a:pt x="4317" y="8457"/>
                </a:cubicBezTo>
                <a:cubicBezTo>
                  <a:pt x="4319" y="8457"/>
                  <a:pt x="4324" y="8545"/>
                  <a:pt x="4326" y="8556"/>
                </a:cubicBezTo>
                <a:cubicBezTo>
                  <a:pt x="4555" y="8608"/>
                  <a:pt x="4378" y="7699"/>
                  <a:pt x="4454" y="7530"/>
                </a:cubicBezTo>
                <a:cubicBezTo>
                  <a:pt x="4515" y="7395"/>
                  <a:pt x="4589" y="7274"/>
                  <a:pt x="4663" y="7172"/>
                </a:cubicBezTo>
                <a:cubicBezTo>
                  <a:pt x="4703" y="7130"/>
                  <a:pt x="4908" y="6939"/>
                  <a:pt x="4879" y="6900"/>
                </a:cubicBezTo>
                <a:cubicBezTo>
                  <a:pt x="4979" y="6913"/>
                  <a:pt x="4934" y="6680"/>
                  <a:pt x="4959" y="6601"/>
                </a:cubicBezTo>
                <a:cubicBezTo>
                  <a:pt x="4985" y="6520"/>
                  <a:pt x="5091" y="6398"/>
                  <a:pt x="5060" y="6279"/>
                </a:cubicBezTo>
                <a:cubicBezTo>
                  <a:pt x="5104" y="6306"/>
                  <a:pt x="5192" y="6130"/>
                  <a:pt x="5189" y="6043"/>
                </a:cubicBezTo>
                <a:cubicBezTo>
                  <a:pt x="5231" y="6054"/>
                  <a:pt x="5302" y="6010"/>
                  <a:pt x="5322" y="5944"/>
                </a:cubicBezTo>
                <a:lnTo>
                  <a:pt x="5318" y="5933"/>
                </a:lnTo>
                <a:cubicBezTo>
                  <a:pt x="5344" y="5929"/>
                  <a:pt x="5376" y="5938"/>
                  <a:pt x="5392" y="5887"/>
                </a:cubicBezTo>
                <a:cubicBezTo>
                  <a:pt x="5463" y="5996"/>
                  <a:pt x="5550" y="5751"/>
                  <a:pt x="5464" y="5746"/>
                </a:cubicBezTo>
                <a:cubicBezTo>
                  <a:pt x="5463" y="5741"/>
                  <a:pt x="5461" y="5737"/>
                  <a:pt x="5459" y="5732"/>
                </a:cubicBezTo>
                <a:cubicBezTo>
                  <a:pt x="5476" y="5716"/>
                  <a:pt x="5492" y="5695"/>
                  <a:pt x="5506" y="5670"/>
                </a:cubicBezTo>
                <a:lnTo>
                  <a:pt x="5479" y="5654"/>
                </a:lnTo>
                <a:cubicBezTo>
                  <a:pt x="5519" y="5537"/>
                  <a:pt x="5602" y="5550"/>
                  <a:pt x="5640" y="5443"/>
                </a:cubicBezTo>
                <a:cubicBezTo>
                  <a:pt x="5678" y="5502"/>
                  <a:pt x="5831" y="5329"/>
                  <a:pt x="5866" y="5311"/>
                </a:cubicBezTo>
                <a:cubicBezTo>
                  <a:pt x="5833" y="5342"/>
                  <a:pt x="5715" y="5575"/>
                  <a:pt x="5817" y="5595"/>
                </a:cubicBezTo>
                <a:cubicBezTo>
                  <a:pt x="5890" y="5609"/>
                  <a:pt x="6007" y="5407"/>
                  <a:pt x="6085" y="5376"/>
                </a:cubicBezTo>
                <a:cubicBezTo>
                  <a:pt x="6165" y="5327"/>
                  <a:pt x="6289" y="5266"/>
                  <a:pt x="6275" y="5112"/>
                </a:cubicBezTo>
                <a:cubicBezTo>
                  <a:pt x="6273" y="5086"/>
                  <a:pt x="6278" y="5015"/>
                  <a:pt x="6283" y="4992"/>
                </a:cubicBezTo>
                <a:cubicBezTo>
                  <a:pt x="6237" y="4975"/>
                  <a:pt x="6214" y="5044"/>
                  <a:pt x="6184" y="5102"/>
                </a:cubicBezTo>
                <a:cubicBezTo>
                  <a:pt x="6084" y="5299"/>
                  <a:pt x="6045" y="5113"/>
                  <a:pt x="5989" y="4999"/>
                </a:cubicBezTo>
                <a:cubicBezTo>
                  <a:pt x="6007" y="4972"/>
                  <a:pt x="6031" y="4907"/>
                  <a:pt x="6004" y="4871"/>
                </a:cubicBezTo>
                <a:cubicBezTo>
                  <a:pt x="6040" y="4855"/>
                  <a:pt x="6101" y="4785"/>
                  <a:pt x="6079" y="4697"/>
                </a:cubicBezTo>
                <a:cubicBezTo>
                  <a:pt x="6049" y="4576"/>
                  <a:pt x="5951" y="4634"/>
                  <a:pt x="5904" y="4660"/>
                </a:cubicBezTo>
                <a:cubicBezTo>
                  <a:pt x="6007" y="4519"/>
                  <a:pt x="6092" y="4514"/>
                  <a:pt x="6224" y="4527"/>
                </a:cubicBezTo>
                <a:cubicBezTo>
                  <a:pt x="6392" y="4544"/>
                  <a:pt x="6479" y="4403"/>
                  <a:pt x="6639" y="4332"/>
                </a:cubicBezTo>
                <a:cubicBezTo>
                  <a:pt x="6531" y="4446"/>
                  <a:pt x="6485" y="4727"/>
                  <a:pt x="6385" y="4833"/>
                </a:cubicBezTo>
                <a:cubicBezTo>
                  <a:pt x="6317" y="4905"/>
                  <a:pt x="6635" y="4964"/>
                  <a:pt x="6643" y="4907"/>
                </a:cubicBezTo>
                <a:cubicBezTo>
                  <a:pt x="6635" y="4962"/>
                  <a:pt x="6585" y="4996"/>
                  <a:pt x="6560" y="5008"/>
                </a:cubicBezTo>
                <a:cubicBezTo>
                  <a:pt x="6592" y="5017"/>
                  <a:pt x="6703" y="4881"/>
                  <a:pt x="6710" y="4902"/>
                </a:cubicBezTo>
                <a:cubicBezTo>
                  <a:pt x="6723" y="4941"/>
                  <a:pt x="6680" y="4998"/>
                  <a:pt x="6673" y="5027"/>
                </a:cubicBezTo>
                <a:cubicBezTo>
                  <a:pt x="6712" y="5026"/>
                  <a:pt x="6847" y="4995"/>
                  <a:pt x="6775" y="4880"/>
                </a:cubicBezTo>
                <a:cubicBezTo>
                  <a:pt x="6769" y="4872"/>
                  <a:pt x="6771" y="4875"/>
                  <a:pt x="6774" y="4879"/>
                </a:cubicBezTo>
                <a:cubicBezTo>
                  <a:pt x="6734" y="4813"/>
                  <a:pt x="6796" y="4791"/>
                  <a:pt x="6786" y="4769"/>
                </a:cubicBezTo>
                <a:cubicBezTo>
                  <a:pt x="6773" y="4761"/>
                  <a:pt x="6760" y="4748"/>
                  <a:pt x="6749" y="4729"/>
                </a:cubicBezTo>
                <a:cubicBezTo>
                  <a:pt x="6745" y="4706"/>
                  <a:pt x="6776" y="4641"/>
                  <a:pt x="6780" y="4654"/>
                </a:cubicBezTo>
                <a:cubicBezTo>
                  <a:pt x="6758" y="4582"/>
                  <a:pt x="6645" y="4667"/>
                  <a:pt x="6643" y="4598"/>
                </a:cubicBezTo>
                <a:cubicBezTo>
                  <a:pt x="6642" y="4556"/>
                  <a:pt x="6675" y="4578"/>
                  <a:pt x="6674" y="4539"/>
                </a:cubicBezTo>
                <a:cubicBezTo>
                  <a:pt x="6673" y="4489"/>
                  <a:pt x="6570" y="4563"/>
                  <a:pt x="6569" y="4580"/>
                </a:cubicBezTo>
                <a:cubicBezTo>
                  <a:pt x="6575" y="4458"/>
                  <a:pt x="6728" y="4413"/>
                  <a:pt x="6719" y="4298"/>
                </a:cubicBezTo>
                <a:cubicBezTo>
                  <a:pt x="6708" y="4295"/>
                  <a:pt x="6698" y="4296"/>
                  <a:pt x="6688" y="4299"/>
                </a:cubicBezTo>
                <a:cubicBezTo>
                  <a:pt x="6805" y="4180"/>
                  <a:pt x="6752" y="4022"/>
                  <a:pt x="6696" y="3897"/>
                </a:cubicBezTo>
                <a:cubicBezTo>
                  <a:pt x="6790" y="3863"/>
                  <a:pt x="6563" y="3713"/>
                  <a:pt x="6565" y="3715"/>
                </a:cubicBezTo>
                <a:cubicBezTo>
                  <a:pt x="6575" y="3643"/>
                  <a:pt x="6533" y="3619"/>
                  <a:pt x="6515" y="3574"/>
                </a:cubicBezTo>
                <a:cubicBezTo>
                  <a:pt x="6583" y="3489"/>
                  <a:pt x="6550" y="3466"/>
                  <a:pt x="6535" y="3324"/>
                </a:cubicBezTo>
                <a:cubicBezTo>
                  <a:pt x="6519" y="3215"/>
                  <a:pt x="6522" y="3061"/>
                  <a:pt x="6484" y="2968"/>
                </a:cubicBezTo>
                <a:cubicBezTo>
                  <a:pt x="6452" y="2892"/>
                  <a:pt x="6319" y="3174"/>
                  <a:pt x="6289" y="3204"/>
                </a:cubicBezTo>
                <a:cubicBezTo>
                  <a:pt x="6202" y="3291"/>
                  <a:pt x="6235" y="3143"/>
                  <a:pt x="6156" y="3150"/>
                </a:cubicBezTo>
                <a:cubicBezTo>
                  <a:pt x="6169" y="3077"/>
                  <a:pt x="6255" y="2828"/>
                  <a:pt x="6163" y="2828"/>
                </a:cubicBezTo>
                <a:cubicBezTo>
                  <a:pt x="6143" y="2772"/>
                  <a:pt x="6071" y="2636"/>
                  <a:pt x="6022" y="2636"/>
                </a:cubicBezTo>
                <a:cubicBezTo>
                  <a:pt x="5956" y="2636"/>
                  <a:pt x="5784" y="2569"/>
                  <a:pt x="5756" y="2699"/>
                </a:cubicBezTo>
                <a:cubicBezTo>
                  <a:pt x="5727" y="2830"/>
                  <a:pt x="5695" y="2848"/>
                  <a:pt x="5634" y="2932"/>
                </a:cubicBezTo>
                <a:cubicBezTo>
                  <a:pt x="5655" y="2934"/>
                  <a:pt x="5684" y="2978"/>
                  <a:pt x="5700" y="2978"/>
                </a:cubicBezTo>
                <a:cubicBezTo>
                  <a:pt x="5704" y="2978"/>
                  <a:pt x="5564" y="3183"/>
                  <a:pt x="5563" y="3193"/>
                </a:cubicBezTo>
                <a:cubicBezTo>
                  <a:pt x="5556" y="3244"/>
                  <a:pt x="5595" y="3291"/>
                  <a:pt x="5605" y="3326"/>
                </a:cubicBezTo>
                <a:cubicBezTo>
                  <a:pt x="5632" y="3420"/>
                  <a:pt x="5585" y="3536"/>
                  <a:pt x="5551" y="3592"/>
                </a:cubicBezTo>
                <a:cubicBezTo>
                  <a:pt x="5487" y="3697"/>
                  <a:pt x="5359" y="3678"/>
                  <a:pt x="5310" y="3792"/>
                </a:cubicBezTo>
                <a:cubicBezTo>
                  <a:pt x="5291" y="3836"/>
                  <a:pt x="5285" y="4010"/>
                  <a:pt x="5279" y="4068"/>
                </a:cubicBezTo>
                <a:cubicBezTo>
                  <a:pt x="5270" y="4166"/>
                  <a:pt x="5248" y="4175"/>
                  <a:pt x="5225" y="4257"/>
                </a:cubicBezTo>
                <a:cubicBezTo>
                  <a:pt x="5200" y="4206"/>
                  <a:pt x="5176" y="4294"/>
                  <a:pt x="5151" y="4298"/>
                </a:cubicBezTo>
                <a:cubicBezTo>
                  <a:pt x="5093" y="4298"/>
                  <a:pt x="5096" y="3817"/>
                  <a:pt x="5182" y="3817"/>
                </a:cubicBezTo>
                <a:lnTo>
                  <a:pt x="5188" y="3817"/>
                </a:lnTo>
                <a:lnTo>
                  <a:pt x="5197" y="3738"/>
                </a:lnTo>
                <a:cubicBezTo>
                  <a:pt x="5110" y="3657"/>
                  <a:pt x="4999" y="3719"/>
                  <a:pt x="4919" y="3580"/>
                </a:cubicBezTo>
                <a:cubicBezTo>
                  <a:pt x="4841" y="3445"/>
                  <a:pt x="4806" y="3379"/>
                  <a:pt x="4693" y="3421"/>
                </a:cubicBezTo>
                <a:lnTo>
                  <a:pt x="4725" y="3175"/>
                </a:lnTo>
                <a:lnTo>
                  <a:pt x="4649" y="3175"/>
                </a:lnTo>
                <a:cubicBezTo>
                  <a:pt x="4675" y="3016"/>
                  <a:pt x="4759" y="2930"/>
                  <a:pt x="4826" y="2843"/>
                </a:cubicBezTo>
                <a:cubicBezTo>
                  <a:pt x="4846" y="2819"/>
                  <a:pt x="5018" y="2662"/>
                  <a:pt x="5019" y="2631"/>
                </a:cubicBezTo>
                <a:cubicBezTo>
                  <a:pt x="5048" y="2625"/>
                  <a:pt x="5141" y="2610"/>
                  <a:pt x="5123" y="2510"/>
                </a:cubicBezTo>
                <a:cubicBezTo>
                  <a:pt x="5158" y="2515"/>
                  <a:pt x="5329" y="2442"/>
                  <a:pt x="5408" y="2351"/>
                </a:cubicBezTo>
                <a:cubicBezTo>
                  <a:pt x="5380" y="2393"/>
                  <a:pt x="5352" y="2436"/>
                  <a:pt x="5348" y="2453"/>
                </a:cubicBezTo>
                <a:cubicBezTo>
                  <a:pt x="5373" y="2461"/>
                  <a:pt x="5403" y="2440"/>
                  <a:pt x="5430" y="2443"/>
                </a:cubicBezTo>
                <a:cubicBezTo>
                  <a:pt x="5434" y="2473"/>
                  <a:pt x="5418" y="2487"/>
                  <a:pt x="5418" y="2513"/>
                </a:cubicBezTo>
                <a:cubicBezTo>
                  <a:pt x="5472" y="2533"/>
                  <a:pt x="5573" y="2358"/>
                  <a:pt x="5617" y="2410"/>
                </a:cubicBezTo>
                <a:cubicBezTo>
                  <a:pt x="5614" y="2407"/>
                  <a:pt x="5765" y="2556"/>
                  <a:pt x="5742" y="2421"/>
                </a:cubicBezTo>
                <a:cubicBezTo>
                  <a:pt x="5738" y="2394"/>
                  <a:pt x="5693" y="2382"/>
                  <a:pt x="5686" y="2403"/>
                </a:cubicBezTo>
                <a:cubicBezTo>
                  <a:pt x="5731" y="2274"/>
                  <a:pt x="5608" y="2290"/>
                  <a:pt x="5601" y="2200"/>
                </a:cubicBezTo>
                <a:cubicBezTo>
                  <a:pt x="5589" y="2207"/>
                  <a:pt x="5578" y="2214"/>
                  <a:pt x="5566" y="2221"/>
                </a:cubicBezTo>
                <a:cubicBezTo>
                  <a:pt x="5567" y="2196"/>
                  <a:pt x="5570" y="2171"/>
                  <a:pt x="5576" y="2149"/>
                </a:cubicBezTo>
                <a:cubicBezTo>
                  <a:pt x="5569" y="2143"/>
                  <a:pt x="5560" y="2145"/>
                  <a:pt x="5552" y="2149"/>
                </a:cubicBezTo>
                <a:cubicBezTo>
                  <a:pt x="5556" y="2136"/>
                  <a:pt x="5557" y="2121"/>
                  <a:pt x="5553" y="2106"/>
                </a:cubicBezTo>
                <a:cubicBezTo>
                  <a:pt x="5584" y="2097"/>
                  <a:pt x="5578" y="2137"/>
                  <a:pt x="5606" y="2149"/>
                </a:cubicBezTo>
                <a:cubicBezTo>
                  <a:pt x="5623" y="2212"/>
                  <a:pt x="5692" y="2266"/>
                  <a:pt x="5672" y="2157"/>
                </a:cubicBezTo>
                <a:cubicBezTo>
                  <a:pt x="5679" y="2154"/>
                  <a:pt x="5684" y="2145"/>
                  <a:pt x="5688" y="2132"/>
                </a:cubicBezTo>
                <a:cubicBezTo>
                  <a:pt x="5733" y="2159"/>
                  <a:pt x="5926" y="2006"/>
                  <a:pt x="5882" y="1886"/>
                </a:cubicBezTo>
                <a:lnTo>
                  <a:pt x="5894" y="1880"/>
                </a:lnTo>
                <a:cubicBezTo>
                  <a:pt x="5893" y="1865"/>
                  <a:pt x="5890" y="1848"/>
                  <a:pt x="5887" y="1835"/>
                </a:cubicBezTo>
                <a:cubicBezTo>
                  <a:pt x="5912" y="1841"/>
                  <a:pt x="5972" y="1831"/>
                  <a:pt x="5968" y="1761"/>
                </a:cubicBezTo>
                <a:cubicBezTo>
                  <a:pt x="5968" y="1750"/>
                  <a:pt x="5946" y="1644"/>
                  <a:pt x="5946" y="1666"/>
                </a:cubicBezTo>
                <a:cubicBezTo>
                  <a:pt x="5917" y="1591"/>
                  <a:pt x="5813" y="1570"/>
                  <a:pt x="5769" y="1615"/>
                </a:cubicBezTo>
                <a:cubicBezTo>
                  <a:pt x="5752" y="1632"/>
                  <a:pt x="5724" y="1734"/>
                  <a:pt x="5732" y="1734"/>
                </a:cubicBezTo>
                <a:cubicBezTo>
                  <a:pt x="5712" y="1763"/>
                  <a:pt x="5677" y="1808"/>
                  <a:pt x="5654" y="1842"/>
                </a:cubicBezTo>
                <a:cubicBezTo>
                  <a:pt x="5627" y="1837"/>
                  <a:pt x="5568" y="1860"/>
                  <a:pt x="5575" y="1929"/>
                </a:cubicBezTo>
                <a:cubicBezTo>
                  <a:pt x="5514" y="2000"/>
                  <a:pt x="5552" y="1871"/>
                  <a:pt x="5551" y="1891"/>
                </a:cubicBezTo>
                <a:cubicBezTo>
                  <a:pt x="5616" y="1891"/>
                  <a:pt x="5608" y="1546"/>
                  <a:pt x="5472" y="1753"/>
                </a:cubicBezTo>
                <a:cubicBezTo>
                  <a:pt x="5474" y="1740"/>
                  <a:pt x="5475" y="1726"/>
                  <a:pt x="5473" y="1714"/>
                </a:cubicBezTo>
                <a:cubicBezTo>
                  <a:pt x="5498" y="1700"/>
                  <a:pt x="5510" y="1683"/>
                  <a:pt x="5510" y="1660"/>
                </a:cubicBezTo>
                <a:cubicBezTo>
                  <a:pt x="5509" y="1636"/>
                  <a:pt x="5499" y="1612"/>
                  <a:pt x="5477" y="1610"/>
                </a:cubicBezTo>
                <a:cubicBezTo>
                  <a:pt x="5515" y="1570"/>
                  <a:pt x="5494" y="1538"/>
                  <a:pt x="5479" y="1487"/>
                </a:cubicBezTo>
                <a:cubicBezTo>
                  <a:pt x="5491" y="1431"/>
                  <a:pt x="5511" y="1411"/>
                  <a:pt x="5479" y="1353"/>
                </a:cubicBezTo>
                <a:cubicBezTo>
                  <a:pt x="5598" y="1291"/>
                  <a:pt x="5717" y="1169"/>
                  <a:pt x="5841" y="1100"/>
                </a:cubicBezTo>
                <a:cubicBezTo>
                  <a:pt x="5777" y="1043"/>
                  <a:pt x="5704" y="1002"/>
                  <a:pt x="5632" y="1010"/>
                </a:cubicBezTo>
                <a:close/>
                <a:moveTo>
                  <a:pt x="4242" y="1011"/>
                </a:moveTo>
                <a:cubicBezTo>
                  <a:pt x="4178" y="1017"/>
                  <a:pt x="4115" y="993"/>
                  <a:pt x="4087" y="1092"/>
                </a:cubicBezTo>
                <a:cubicBezTo>
                  <a:pt x="4066" y="1164"/>
                  <a:pt x="4011" y="1174"/>
                  <a:pt x="3975" y="1197"/>
                </a:cubicBezTo>
                <a:cubicBezTo>
                  <a:pt x="3979" y="1208"/>
                  <a:pt x="3977" y="1216"/>
                  <a:pt x="3978" y="1228"/>
                </a:cubicBezTo>
                <a:cubicBezTo>
                  <a:pt x="3934" y="1233"/>
                  <a:pt x="3869" y="1281"/>
                  <a:pt x="3835" y="1333"/>
                </a:cubicBezTo>
                <a:cubicBezTo>
                  <a:pt x="3876" y="1342"/>
                  <a:pt x="3904" y="1359"/>
                  <a:pt x="3896" y="1450"/>
                </a:cubicBezTo>
                <a:cubicBezTo>
                  <a:pt x="4013" y="1411"/>
                  <a:pt x="4126" y="1353"/>
                  <a:pt x="4231" y="1249"/>
                </a:cubicBezTo>
                <a:cubicBezTo>
                  <a:pt x="4234" y="1257"/>
                  <a:pt x="4239" y="1266"/>
                  <a:pt x="4241" y="1276"/>
                </a:cubicBezTo>
                <a:cubicBezTo>
                  <a:pt x="4198" y="1278"/>
                  <a:pt x="4162" y="1302"/>
                  <a:pt x="4128" y="1354"/>
                </a:cubicBezTo>
                <a:cubicBezTo>
                  <a:pt x="4180" y="1361"/>
                  <a:pt x="4230" y="1377"/>
                  <a:pt x="4282" y="1384"/>
                </a:cubicBezTo>
                <a:cubicBezTo>
                  <a:pt x="4263" y="1381"/>
                  <a:pt x="4117" y="1446"/>
                  <a:pt x="4116" y="1441"/>
                </a:cubicBezTo>
                <a:cubicBezTo>
                  <a:pt x="4116" y="1460"/>
                  <a:pt x="4119" y="1477"/>
                  <a:pt x="4125" y="1494"/>
                </a:cubicBezTo>
                <a:cubicBezTo>
                  <a:pt x="4193" y="1462"/>
                  <a:pt x="4352" y="1434"/>
                  <a:pt x="4413" y="1518"/>
                </a:cubicBezTo>
                <a:cubicBezTo>
                  <a:pt x="4399" y="1553"/>
                  <a:pt x="4079" y="1535"/>
                  <a:pt x="4082" y="1571"/>
                </a:cubicBezTo>
                <a:cubicBezTo>
                  <a:pt x="4088" y="1692"/>
                  <a:pt x="4228" y="1652"/>
                  <a:pt x="4214" y="1704"/>
                </a:cubicBezTo>
                <a:cubicBezTo>
                  <a:pt x="4176" y="1849"/>
                  <a:pt x="4486" y="1722"/>
                  <a:pt x="4530" y="1707"/>
                </a:cubicBezTo>
                <a:cubicBezTo>
                  <a:pt x="4544" y="1703"/>
                  <a:pt x="4618" y="1621"/>
                  <a:pt x="4633" y="1648"/>
                </a:cubicBezTo>
                <a:cubicBezTo>
                  <a:pt x="4666" y="1710"/>
                  <a:pt x="4713" y="1708"/>
                  <a:pt x="4757" y="1717"/>
                </a:cubicBezTo>
                <a:cubicBezTo>
                  <a:pt x="4790" y="1733"/>
                  <a:pt x="4822" y="1726"/>
                  <a:pt x="4852" y="1696"/>
                </a:cubicBezTo>
                <a:cubicBezTo>
                  <a:pt x="4851" y="1646"/>
                  <a:pt x="4860" y="1612"/>
                  <a:pt x="4880" y="1592"/>
                </a:cubicBezTo>
                <a:cubicBezTo>
                  <a:pt x="4912" y="1592"/>
                  <a:pt x="4951" y="1652"/>
                  <a:pt x="4968" y="1560"/>
                </a:cubicBezTo>
                <a:cubicBezTo>
                  <a:pt x="4958" y="1554"/>
                  <a:pt x="4843" y="1428"/>
                  <a:pt x="4847" y="1427"/>
                </a:cubicBezTo>
                <a:cubicBezTo>
                  <a:pt x="4901" y="1401"/>
                  <a:pt x="4966" y="1167"/>
                  <a:pt x="4886" y="1146"/>
                </a:cubicBezTo>
                <a:cubicBezTo>
                  <a:pt x="4835" y="1133"/>
                  <a:pt x="4815" y="1145"/>
                  <a:pt x="4789" y="1243"/>
                </a:cubicBezTo>
                <a:cubicBezTo>
                  <a:pt x="4762" y="1342"/>
                  <a:pt x="4734" y="1297"/>
                  <a:pt x="4708" y="1343"/>
                </a:cubicBezTo>
                <a:cubicBezTo>
                  <a:pt x="4825" y="1116"/>
                  <a:pt x="4637" y="1250"/>
                  <a:pt x="4610" y="1243"/>
                </a:cubicBezTo>
                <a:cubicBezTo>
                  <a:pt x="4615" y="1229"/>
                  <a:pt x="4621" y="1215"/>
                  <a:pt x="4626" y="1202"/>
                </a:cubicBezTo>
                <a:cubicBezTo>
                  <a:pt x="4632" y="1152"/>
                  <a:pt x="4463" y="1218"/>
                  <a:pt x="4463" y="1218"/>
                </a:cubicBezTo>
                <a:cubicBezTo>
                  <a:pt x="4473" y="1183"/>
                  <a:pt x="4527" y="1180"/>
                  <a:pt x="4524" y="1133"/>
                </a:cubicBezTo>
                <a:cubicBezTo>
                  <a:pt x="4474" y="1126"/>
                  <a:pt x="4477" y="1009"/>
                  <a:pt x="4413" y="1033"/>
                </a:cubicBezTo>
                <a:cubicBezTo>
                  <a:pt x="4349" y="1056"/>
                  <a:pt x="4304" y="1005"/>
                  <a:pt x="4242" y="1011"/>
                </a:cubicBezTo>
                <a:close/>
                <a:moveTo>
                  <a:pt x="4968" y="1560"/>
                </a:moveTo>
                <a:cubicBezTo>
                  <a:pt x="4969" y="1560"/>
                  <a:pt x="4969" y="1559"/>
                  <a:pt x="4969" y="1560"/>
                </a:cubicBezTo>
                <a:lnTo>
                  <a:pt x="4969" y="1556"/>
                </a:lnTo>
                <a:cubicBezTo>
                  <a:pt x="4969" y="1557"/>
                  <a:pt x="4968" y="1558"/>
                  <a:pt x="4968" y="1560"/>
                </a:cubicBezTo>
                <a:close/>
                <a:moveTo>
                  <a:pt x="6291" y="1069"/>
                </a:moveTo>
                <a:cubicBezTo>
                  <a:pt x="6270" y="1078"/>
                  <a:pt x="6258" y="1109"/>
                  <a:pt x="6266" y="1179"/>
                </a:cubicBezTo>
                <a:cubicBezTo>
                  <a:pt x="6270" y="1214"/>
                  <a:pt x="6324" y="1222"/>
                  <a:pt x="6336" y="1216"/>
                </a:cubicBezTo>
                <a:cubicBezTo>
                  <a:pt x="6313" y="1227"/>
                  <a:pt x="6192" y="1234"/>
                  <a:pt x="6181" y="1287"/>
                </a:cubicBezTo>
                <a:cubicBezTo>
                  <a:pt x="6197" y="1210"/>
                  <a:pt x="6314" y="1044"/>
                  <a:pt x="6172" y="1079"/>
                </a:cubicBezTo>
                <a:cubicBezTo>
                  <a:pt x="6148" y="1085"/>
                  <a:pt x="5899" y="1146"/>
                  <a:pt x="5975" y="1264"/>
                </a:cubicBezTo>
                <a:cubicBezTo>
                  <a:pt x="5959" y="1257"/>
                  <a:pt x="5899" y="1282"/>
                  <a:pt x="5910" y="1344"/>
                </a:cubicBezTo>
                <a:cubicBezTo>
                  <a:pt x="5854" y="1359"/>
                  <a:pt x="5986" y="1071"/>
                  <a:pt x="6058" y="1070"/>
                </a:cubicBezTo>
                <a:cubicBezTo>
                  <a:pt x="5949" y="1072"/>
                  <a:pt x="5858" y="1092"/>
                  <a:pt x="5761" y="1197"/>
                </a:cubicBezTo>
                <a:cubicBezTo>
                  <a:pt x="5691" y="1272"/>
                  <a:pt x="5634" y="1400"/>
                  <a:pt x="5755" y="1407"/>
                </a:cubicBezTo>
                <a:cubicBezTo>
                  <a:pt x="5757" y="1413"/>
                  <a:pt x="5760" y="1423"/>
                  <a:pt x="5761" y="1430"/>
                </a:cubicBezTo>
                <a:cubicBezTo>
                  <a:pt x="5545" y="1449"/>
                  <a:pt x="5772" y="1554"/>
                  <a:pt x="5866" y="1571"/>
                </a:cubicBezTo>
                <a:cubicBezTo>
                  <a:pt x="5930" y="1583"/>
                  <a:pt x="6168" y="1687"/>
                  <a:pt x="6171" y="1495"/>
                </a:cubicBezTo>
                <a:cubicBezTo>
                  <a:pt x="6202" y="1500"/>
                  <a:pt x="6203" y="1569"/>
                  <a:pt x="6210" y="1599"/>
                </a:cubicBezTo>
                <a:cubicBezTo>
                  <a:pt x="6222" y="1589"/>
                  <a:pt x="6228" y="1587"/>
                  <a:pt x="6242" y="1601"/>
                </a:cubicBezTo>
                <a:cubicBezTo>
                  <a:pt x="6238" y="1607"/>
                  <a:pt x="6236" y="1611"/>
                  <a:pt x="6230" y="1610"/>
                </a:cubicBezTo>
                <a:cubicBezTo>
                  <a:pt x="6256" y="1653"/>
                  <a:pt x="6436" y="1896"/>
                  <a:pt x="6350" y="1958"/>
                </a:cubicBezTo>
                <a:cubicBezTo>
                  <a:pt x="6305" y="1991"/>
                  <a:pt x="6273" y="2054"/>
                  <a:pt x="6224" y="2077"/>
                </a:cubicBezTo>
                <a:cubicBezTo>
                  <a:pt x="6166" y="2103"/>
                  <a:pt x="6245" y="2199"/>
                  <a:pt x="6195" y="2200"/>
                </a:cubicBezTo>
                <a:cubicBezTo>
                  <a:pt x="6103" y="2201"/>
                  <a:pt x="6019" y="2199"/>
                  <a:pt x="5944" y="2260"/>
                </a:cubicBezTo>
                <a:cubicBezTo>
                  <a:pt x="5811" y="2369"/>
                  <a:pt x="6136" y="2360"/>
                  <a:pt x="6122" y="2303"/>
                </a:cubicBezTo>
                <a:cubicBezTo>
                  <a:pt x="6124" y="2319"/>
                  <a:pt x="6126" y="2335"/>
                  <a:pt x="6128" y="2351"/>
                </a:cubicBezTo>
                <a:cubicBezTo>
                  <a:pt x="6141" y="2336"/>
                  <a:pt x="6224" y="2416"/>
                  <a:pt x="6237" y="2457"/>
                </a:cubicBezTo>
                <a:cubicBezTo>
                  <a:pt x="6246" y="2482"/>
                  <a:pt x="6193" y="2458"/>
                  <a:pt x="6210" y="2536"/>
                </a:cubicBezTo>
                <a:cubicBezTo>
                  <a:pt x="6220" y="2580"/>
                  <a:pt x="6302" y="2627"/>
                  <a:pt x="6312" y="2569"/>
                </a:cubicBezTo>
                <a:cubicBezTo>
                  <a:pt x="6297" y="2655"/>
                  <a:pt x="6404" y="2690"/>
                  <a:pt x="6433" y="2702"/>
                </a:cubicBezTo>
                <a:cubicBezTo>
                  <a:pt x="6535" y="2744"/>
                  <a:pt x="6398" y="2493"/>
                  <a:pt x="6392" y="2462"/>
                </a:cubicBezTo>
                <a:cubicBezTo>
                  <a:pt x="6471" y="2527"/>
                  <a:pt x="6604" y="2673"/>
                  <a:pt x="6628" y="2416"/>
                </a:cubicBezTo>
                <a:cubicBezTo>
                  <a:pt x="6631" y="2381"/>
                  <a:pt x="6613" y="2285"/>
                  <a:pt x="6597" y="2277"/>
                </a:cubicBezTo>
                <a:cubicBezTo>
                  <a:pt x="6502" y="2228"/>
                  <a:pt x="6595" y="2147"/>
                  <a:pt x="6570" y="2073"/>
                </a:cubicBezTo>
                <a:cubicBezTo>
                  <a:pt x="6600" y="2081"/>
                  <a:pt x="6646" y="2029"/>
                  <a:pt x="6656" y="2129"/>
                </a:cubicBezTo>
                <a:cubicBezTo>
                  <a:pt x="6666" y="2128"/>
                  <a:pt x="6677" y="2130"/>
                  <a:pt x="6687" y="2134"/>
                </a:cubicBezTo>
                <a:cubicBezTo>
                  <a:pt x="6629" y="2247"/>
                  <a:pt x="6817" y="2344"/>
                  <a:pt x="6782" y="2157"/>
                </a:cubicBezTo>
                <a:cubicBezTo>
                  <a:pt x="6795" y="2228"/>
                  <a:pt x="6886" y="2111"/>
                  <a:pt x="6904" y="2090"/>
                </a:cubicBezTo>
                <a:cubicBezTo>
                  <a:pt x="6988" y="1986"/>
                  <a:pt x="6855" y="2007"/>
                  <a:pt x="6837" y="1973"/>
                </a:cubicBezTo>
                <a:cubicBezTo>
                  <a:pt x="6830" y="1941"/>
                  <a:pt x="6824" y="1909"/>
                  <a:pt x="6820" y="1876"/>
                </a:cubicBezTo>
                <a:cubicBezTo>
                  <a:pt x="6797" y="1810"/>
                  <a:pt x="6741" y="1860"/>
                  <a:pt x="6710" y="1824"/>
                </a:cubicBezTo>
                <a:cubicBezTo>
                  <a:pt x="6639" y="1741"/>
                  <a:pt x="6740" y="1692"/>
                  <a:pt x="6764" y="1689"/>
                </a:cubicBezTo>
                <a:cubicBezTo>
                  <a:pt x="6764" y="1633"/>
                  <a:pt x="6707" y="1642"/>
                  <a:pt x="6707" y="1640"/>
                </a:cubicBezTo>
                <a:cubicBezTo>
                  <a:pt x="6709" y="1592"/>
                  <a:pt x="6752" y="1609"/>
                  <a:pt x="6766" y="1607"/>
                </a:cubicBezTo>
                <a:cubicBezTo>
                  <a:pt x="6777" y="1466"/>
                  <a:pt x="6659" y="1490"/>
                  <a:pt x="6631" y="1425"/>
                </a:cubicBezTo>
                <a:cubicBezTo>
                  <a:pt x="6585" y="1314"/>
                  <a:pt x="6574" y="1406"/>
                  <a:pt x="6511" y="1387"/>
                </a:cubicBezTo>
                <a:cubicBezTo>
                  <a:pt x="6496" y="1383"/>
                  <a:pt x="6490" y="1213"/>
                  <a:pt x="6415" y="1213"/>
                </a:cubicBezTo>
                <a:cubicBezTo>
                  <a:pt x="6495" y="1216"/>
                  <a:pt x="6354" y="1041"/>
                  <a:pt x="6291" y="1069"/>
                </a:cubicBezTo>
                <a:close/>
                <a:moveTo>
                  <a:pt x="6188" y="1796"/>
                </a:moveTo>
                <a:cubicBezTo>
                  <a:pt x="6147" y="1788"/>
                  <a:pt x="6093" y="1826"/>
                  <a:pt x="6088" y="1947"/>
                </a:cubicBezTo>
                <a:cubicBezTo>
                  <a:pt x="6126" y="1944"/>
                  <a:pt x="6169" y="1943"/>
                  <a:pt x="6204" y="1908"/>
                </a:cubicBezTo>
                <a:cubicBezTo>
                  <a:pt x="6255" y="1855"/>
                  <a:pt x="6228" y="1803"/>
                  <a:pt x="6188" y="1796"/>
                </a:cubicBezTo>
                <a:close/>
                <a:moveTo>
                  <a:pt x="9062" y="2083"/>
                </a:moveTo>
                <a:cubicBezTo>
                  <a:pt x="9025" y="2078"/>
                  <a:pt x="8981" y="2116"/>
                  <a:pt x="8961" y="2195"/>
                </a:cubicBezTo>
                <a:cubicBezTo>
                  <a:pt x="8959" y="2193"/>
                  <a:pt x="9105" y="2180"/>
                  <a:pt x="9079" y="2233"/>
                </a:cubicBezTo>
                <a:cubicBezTo>
                  <a:pt x="9054" y="2285"/>
                  <a:pt x="9005" y="2236"/>
                  <a:pt x="8981" y="2290"/>
                </a:cubicBezTo>
                <a:cubicBezTo>
                  <a:pt x="8983" y="2285"/>
                  <a:pt x="9045" y="2317"/>
                  <a:pt x="9051" y="2328"/>
                </a:cubicBezTo>
                <a:cubicBezTo>
                  <a:pt x="9090" y="2393"/>
                  <a:pt x="9041" y="2382"/>
                  <a:pt x="9027" y="2426"/>
                </a:cubicBezTo>
                <a:cubicBezTo>
                  <a:pt x="9140" y="2571"/>
                  <a:pt x="9399" y="2491"/>
                  <a:pt x="9503" y="2329"/>
                </a:cubicBezTo>
                <a:cubicBezTo>
                  <a:pt x="9623" y="2140"/>
                  <a:pt x="9413" y="2069"/>
                  <a:pt x="9409" y="2086"/>
                </a:cubicBezTo>
                <a:cubicBezTo>
                  <a:pt x="9387" y="2179"/>
                  <a:pt x="9238" y="2111"/>
                  <a:pt x="9194" y="2119"/>
                </a:cubicBezTo>
                <a:cubicBezTo>
                  <a:pt x="9180" y="2169"/>
                  <a:pt x="9160" y="2205"/>
                  <a:pt x="9133" y="2229"/>
                </a:cubicBezTo>
                <a:cubicBezTo>
                  <a:pt x="9133" y="2138"/>
                  <a:pt x="9100" y="2089"/>
                  <a:pt x="9062" y="2083"/>
                </a:cubicBezTo>
                <a:close/>
                <a:moveTo>
                  <a:pt x="11616" y="2182"/>
                </a:moveTo>
                <a:cubicBezTo>
                  <a:pt x="11667" y="2180"/>
                  <a:pt x="11717" y="2218"/>
                  <a:pt x="11738" y="2298"/>
                </a:cubicBezTo>
                <a:cubicBezTo>
                  <a:pt x="11707" y="2297"/>
                  <a:pt x="11576" y="2472"/>
                  <a:pt x="11572" y="2536"/>
                </a:cubicBezTo>
                <a:cubicBezTo>
                  <a:pt x="11486" y="2523"/>
                  <a:pt x="11544" y="2955"/>
                  <a:pt x="11580" y="2971"/>
                </a:cubicBezTo>
                <a:cubicBezTo>
                  <a:pt x="11641" y="3000"/>
                  <a:pt x="11640" y="3079"/>
                  <a:pt x="11709" y="3040"/>
                </a:cubicBezTo>
                <a:cubicBezTo>
                  <a:pt x="11779" y="3002"/>
                  <a:pt x="11835" y="2985"/>
                  <a:pt x="11888" y="2955"/>
                </a:cubicBezTo>
                <a:cubicBezTo>
                  <a:pt x="11876" y="2978"/>
                  <a:pt x="11864" y="2997"/>
                  <a:pt x="11852" y="3024"/>
                </a:cubicBezTo>
                <a:cubicBezTo>
                  <a:pt x="11809" y="3014"/>
                  <a:pt x="11766" y="3009"/>
                  <a:pt x="11727" y="3044"/>
                </a:cubicBezTo>
                <a:cubicBezTo>
                  <a:pt x="11654" y="3108"/>
                  <a:pt x="11695" y="3301"/>
                  <a:pt x="11744" y="3244"/>
                </a:cubicBezTo>
                <a:cubicBezTo>
                  <a:pt x="11736" y="3271"/>
                  <a:pt x="11728" y="3288"/>
                  <a:pt x="11710" y="3291"/>
                </a:cubicBezTo>
                <a:cubicBezTo>
                  <a:pt x="11751" y="3454"/>
                  <a:pt x="11663" y="3417"/>
                  <a:pt x="11627" y="3318"/>
                </a:cubicBezTo>
                <a:cubicBezTo>
                  <a:pt x="11625" y="3328"/>
                  <a:pt x="11624" y="3338"/>
                  <a:pt x="11622" y="3347"/>
                </a:cubicBezTo>
                <a:cubicBezTo>
                  <a:pt x="11606" y="3345"/>
                  <a:pt x="11590" y="3339"/>
                  <a:pt x="11575" y="3331"/>
                </a:cubicBezTo>
                <a:cubicBezTo>
                  <a:pt x="11551" y="3337"/>
                  <a:pt x="11540" y="3386"/>
                  <a:pt x="11542" y="3426"/>
                </a:cubicBezTo>
                <a:lnTo>
                  <a:pt x="11525" y="3442"/>
                </a:lnTo>
                <a:cubicBezTo>
                  <a:pt x="11517" y="3534"/>
                  <a:pt x="11528" y="3634"/>
                  <a:pt x="11543" y="3720"/>
                </a:cubicBezTo>
                <a:cubicBezTo>
                  <a:pt x="11543" y="3720"/>
                  <a:pt x="11603" y="3739"/>
                  <a:pt x="11525" y="3721"/>
                </a:cubicBezTo>
                <a:cubicBezTo>
                  <a:pt x="11504" y="3715"/>
                  <a:pt x="11481" y="3749"/>
                  <a:pt x="11506" y="3782"/>
                </a:cubicBezTo>
                <a:cubicBezTo>
                  <a:pt x="11503" y="3784"/>
                  <a:pt x="11500" y="3786"/>
                  <a:pt x="11497" y="3787"/>
                </a:cubicBezTo>
                <a:cubicBezTo>
                  <a:pt x="11498" y="3801"/>
                  <a:pt x="11497" y="3815"/>
                  <a:pt x="11494" y="3828"/>
                </a:cubicBezTo>
                <a:cubicBezTo>
                  <a:pt x="11534" y="3855"/>
                  <a:pt x="11583" y="3847"/>
                  <a:pt x="11627" y="3848"/>
                </a:cubicBezTo>
                <a:lnTo>
                  <a:pt x="11618" y="3863"/>
                </a:lnTo>
                <a:cubicBezTo>
                  <a:pt x="11633" y="3852"/>
                  <a:pt x="11659" y="3844"/>
                  <a:pt x="11673" y="3861"/>
                </a:cubicBezTo>
                <a:cubicBezTo>
                  <a:pt x="11615" y="3875"/>
                  <a:pt x="11538" y="3880"/>
                  <a:pt x="11480" y="3859"/>
                </a:cubicBezTo>
                <a:cubicBezTo>
                  <a:pt x="11432" y="3861"/>
                  <a:pt x="11415" y="3792"/>
                  <a:pt x="11376" y="3792"/>
                </a:cubicBezTo>
                <a:cubicBezTo>
                  <a:pt x="11299" y="3792"/>
                  <a:pt x="11207" y="3907"/>
                  <a:pt x="11131" y="3943"/>
                </a:cubicBezTo>
                <a:cubicBezTo>
                  <a:pt x="11121" y="3916"/>
                  <a:pt x="11105" y="3897"/>
                  <a:pt x="11090" y="3884"/>
                </a:cubicBezTo>
                <a:cubicBezTo>
                  <a:pt x="11100" y="3847"/>
                  <a:pt x="11093" y="3833"/>
                  <a:pt x="11075" y="3825"/>
                </a:cubicBezTo>
                <a:lnTo>
                  <a:pt x="11072" y="3840"/>
                </a:lnTo>
                <a:cubicBezTo>
                  <a:pt x="11061" y="3839"/>
                  <a:pt x="11051" y="3848"/>
                  <a:pt x="11042" y="3864"/>
                </a:cubicBezTo>
                <a:cubicBezTo>
                  <a:pt x="11021" y="3864"/>
                  <a:pt x="10949" y="3870"/>
                  <a:pt x="10931" y="3909"/>
                </a:cubicBezTo>
                <a:cubicBezTo>
                  <a:pt x="10938" y="3883"/>
                  <a:pt x="10950" y="3864"/>
                  <a:pt x="10947" y="3831"/>
                </a:cubicBezTo>
                <a:cubicBezTo>
                  <a:pt x="11002" y="3889"/>
                  <a:pt x="11043" y="3674"/>
                  <a:pt x="11022" y="3623"/>
                </a:cubicBezTo>
                <a:cubicBezTo>
                  <a:pt x="11036" y="3870"/>
                  <a:pt x="11156" y="3598"/>
                  <a:pt x="11199" y="3597"/>
                </a:cubicBezTo>
                <a:cubicBezTo>
                  <a:pt x="11259" y="3595"/>
                  <a:pt x="11267" y="3430"/>
                  <a:pt x="11272" y="3342"/>
                </a:cubicBezTo>
                <a:cubicBezTo>
                  <a:pt x="11275" y="3278"/>
                  <a:pt x="11379" y="3104"/>
                  <a:pt x="11373" y="3091"/>
                </a:cubicBezTo>
                <a:cubicBezTo>
                  <a:pt x="11443" y="3008"/>
                  <a:pt x="11203" y="2848"/>
                  <a:pt x="11321" y="2635"/>
                </a:cubicBezTo>
                <a:cubicBezTo>
                  <a:pt x="11358" y="2568"/>
                  <a:pt x="11391" y="2533"/>
                  <a:pt x="11440" y="2495"/>
                </a:cubicBezTo>
                <a:cubicBezTo>
                  <a:pt x="11454" y="2484"/>
                  <a:pt x="11514" y="2405"/>
                  <a:pt x="11517" y="2367"/>
                </a:cubicBezTo>
                <a:cubicBezTo>
                  <a:pt x="11519" y="2351"/>
                  <a:pt x="11500" y="2299"/>
                  <a:pt x="11491" y="2311"/>
                </a:cubicBezTo>
                <a:cubicBezTo>
                  <a:pt x="11514" y="2226"/>
                  <a:pt x="11565" y="2184"/>
                  <a:pt x="11616" y="2182"/>
                </a:cubicBezTo>
                <a:close/>
                <a:moveTo>
                  <a:pt x="5495" y="2219"/>
                </a:moveTo>
                <a:cubicBezTo>
                  <a:pt x="5488" y="2233"/>
                  <a:pt x="5464" y="2266"/>
                  <a:pt x="5443" y="2297"/>
                </a:cubicBezTo>
                <a:cubicBezTo>
                  <a:pt x="5449" y="2281"/>
                  <a:pt x="5451" y="2265"/>
                  <a:pt x="5449" y="2249"/>
                </a:cubicBezTo>
                <a:cubicBezTo>
                  <a:pt x="5464" y="2239"/>
                  <a:pt x="5481" y="2233"/>
                  <a:pt x="5495" y="2219"/>
                </a:cubicBezTo>
                <a:close/>
                <a:moveTo>
                  <a:pt x="11958" y="2945"/>
                </a:moveTo>
                <a:cubicBezTo>
                  <a:pt x="11965" y="2965"/>
                  <a:pt x="11973" y="2983"/>
                  <a:pt x="11982" y="3001"/>
                </a:cubicBezTo>
                <a:cubicBezTo>
                  <a:pt x="11954" y="2978"/>
                  <a:pt x="11936" y="2998"/>
                  <a:pt x="11930" y="3034"/>
                </a:cubicBezTo>
                <a:cubicBezTo>
                  <a:pt x="11906" y="3032"/>
                  <a:pt x="11882" y="3031"/>
                  <a:pt x="11857" y="3025"/>
                </a:cubicBezTo>
                <a:cubicBezTo>
                  <a:pt x="11891" y="3004"/>
                  <a:pt x="11929" y="2948"/>
                  <a:pt x="11958" y="2945"/>
                </a:cubicBezTo>
                <a:close/>
                <a:moveTo>
                  <a:pt x="10956" y="3137"/>
                </a:moveTo>
                <a:cubicBezTo>
                  <a:pt x="10956" y="3139"/>
                  <a:pt x="10956" y="3140"/>
                  <a:pt x="10956" y="3142"/>
                </a:cubicBezTo>
                <a:cubicBezTo>
                  <a:pt x="10956" y="3141"/>
                  <a:pt x="10955" y="3140"/>
                  <a:pt x="10955" y="3139"/>
                </a:cubicBezTo>
                <a:cubicBezTo>
                  <a:pt x="10955" y="3138"/>
                  <a:pt x="10956" y="3138"/>
                  <a:pt x="10956" y="3137"/>
                </a:cubicBezTo>
                <a:close/>
                <a:moveTo>
                  <a:pt x="11631" y="3193"/>
                </a:moveTo>
                <a:cubicBezTo>
                  <a:pt x="11601" y="3211"/>
                  <a:pt x="11577" y="3284"/>
                  <a:pt x="11605" y="3280"/>
                </a:cubicBezTo>
                <a:cubicBezTo>
                  <a:pt x="11610" y="3279"/>
                  <a:pt x="11671" y="3224"/>
                  <a:pt x="11664" y="3201"/>
                </a:cubicBezTo>
                <a:cubicBezTo>
                  <a:pt x="11663" y="3200"/>
                  <a:pt x="11663" y="3199"/>
                  <a:pt x="11662" y="3198"/>
                </a:cubicBezTo>
                <a:cubicBezTo>
                  <a:pt x="11652" y="3186"/>
                  <a:pt x="11641" y="3187"/>
                  <a:pt x="11631" y="3193"/>
                </a:cubicBezTo>
                <a:close/>
                <a:moveTo>
                  <a:pt x="9980" y="3201"/>
                </a:moveTo>
                <a:cubicBezTo>
                  <a:pt x="9958" y="3194"/>
                  <a:pt x="9944" y="3295"/>
                  <a:pt x="9928" y="3314"/>
                </a:cubicBezTo>
                <a:cubicBezTo>
                  <a:pt x="9918" y="3326"/>
                  <a:pt x="9878" y="3535"/>
                  <a:pt x="9880" y="3544"/>
                </a:cubicBezTo>
                <a:cubicBezTo>
                  <a:pt x="9891" y="3544"/>
                  <a:pt x="9901" y="3549"/>
                  <a:pt x="9912" y="3544"/>
                </a:cubicBezTo>
                <a:cubicBezTo>
                  <a:pt x="9913" y="3540"/>
                  <a:pt x="9915" y="3538"/>
                  <a:pt x="9917" y="3534"/>
                </a:cubicBezTo>
                <a:cubicBezTo>
                  <a:pt x="9922" y="3600"/>
                  <a:pt x="9874" y="3579"/>
                  <a:pt x="9865" y="3616"/>
                </a:cubicBezTo>
                <a:cubicBezTo>
                  <a:pt x="9849" y="3686"/>
                  <a:pt x="9905" y="3606"/>
                  <a:pt x="9908" y="3615"/>
                </a:cubicBezTo>
                <a:cubicBezTo>
                  <a:pt x="9913" y="3628"/>
                  <a:pt x="9889" y="3708"/>
                  <a:pt x="9912" y="3697"/>
                </a:cubicBezTo>
                <a:cubicBezTo>
                  <a:pt x="9914" y="3684"/>
                  <a:pt x="9964" y="3660"/>
                  <a:pt x="9929" y="3638"/>
                </a:cubicBezTo>
                <a:cubicBezTo>
                  <a:pt x="9924" y="3576"/>
                  <a:pt x="9987" y="3635"/>
                  <a:pt x="9968" y="3692"/>
                </a:cubicBezTo>
                <a:cubicBezTo>
                  <a:pt x="9965" y="3701"/>
                  <a:pt x="9901" y="3784"/>
                  <a:pt x="9948" y="3799"/>
                </a:cubicBezTo>
                <a:cubicBezTo>
                  <a:pt x="9949" y="3737"/>
                  <a:pt x="10028" y="3810"/>
                  <a:pt x="10052" y="3753"/>
                </a:cubicBezTo>
                <a:cubicBezTo>
                  <a:pt x="10014" y="3842"/>
                  <a:pt x="10035" y="3853"/>
                  <a:pt x="10071" y="3869"/>
                </a:cubicBezTo>
                <a:cubicBezTo>
                  <a:pt x="10084" y="3971"/>
                  <a:pt x="10024" y="4011"/>
                  <a:pt x="9983" y="3996"/>
                </a:cubicBezTo>
                <a:cubicBezTo>
                  <a:pt x="9942" y="3980"/>
                  <a:pt x="9995" y="4088"/>
                  <a:pt x="9977" y="4142"/>
                </a:cubicBezTo>
                <a:cubicBezTo>
                  <a:pt x="9979" y="4134"/>
                  <a:pt x="9873" y="4303"/>
                  <a:pt x="9933" y="4268"/>
                </a:cubicBezTo>
                <a:cubicBezTo>
                  <a:pt x="9954" y="4255"/>
                  <a:pt x="9977" y="4264"/>
                  <a:pt x="10000" y="4262"/>
                </a:cubicBezTo>
                <a:cubicBezTo>
                  <a:pt x="10004" y="4261"/>
                  <a:pt x="10026" y="4307"/>
                  <a:pt x="10059" y="4278"/>
                </a:cubicBezTo>
                <a:cubicBezTo>
                  <a:pt x="10029" y="4374"/>
                  <a:pt x="9902" y="4404"/>
                  <a:pt x="9857" y="4509"/>
                </a:cubicBezTo>
                <a:cubicBezTo>
                  <a:pt x="9935" y="4558"/>
                  <a:pt x="10017" y="4364"/>
                  <a:pt x="10074" y="4427"/>
                </a:cubicBezTo>
                <a:cubicBezTo>
                  <a:pt x="10096" y="4453"/>
                  <a:pt x="10331" y="4376"/>
                  <a:pt x="10330" y="4321"/>
                </a:cubicBezTo>
                <a:cubicBezTo>
                  <a:pt x="10330" y="4302"/>
                  <a:pt x="10267" y="4291"/>
                  <a:pt x="10272" y="4293"/>
                </a:cubicBezTo>
                <a:cubicBezTo>
                  <a:pt x="10300" y="4282"/>
                  <a:pt x="10355" y="4175"/>
                  <a:pt x="10348" y="4117"/>
                </a:cubicBezTo>
                <a:cubicBezTo>
                  <a:pt x="10335" y="4000"/>
                  <a:pt x="10280" y="4102"/>
                  <a:pt x="10259" y="4068"/>
                </a:cubicBezTo>
                <a:cubicBezTo>
                  <a:pt x="10228" y="4020"/>
                  <a:pt x="10242" y="3869"/>
                  <a:pt x="10181" y="3805"/>
                </a:cubicBezTo>
                <a:cubicBezTo>
                  <a:pt x="10161" y="3785"/>
                  <a:pt x="10159" y="3713"/>
                  <a:pt x="10156" y="3677"/>
                </a:cubicBezTo>
                <a:cubicBezTo>
                  <a:pt x="10151" y="3618"/>
                  <a:pt x="10112" y="3612"/>
                  <a:pt x="10094" y="3574"/>
                </a:cubicBezTo>
                <a:cubicBezTo>
                  <a:pt x="10065" y="3512"/>
                  <a:pt x="10152" y="3445"/>
                  <a:pt x="10154" y="3364"/>
                </a:cubicBezTo>
                <a:cubicBezTo>
                  <a:pt x="10155" y="3296"/>
                  <a:pt x="10038" y="3359"/>
                  <a:pt x="10026" y="3350"/>
                </a:cubicBezTo>
                <a:cubicBezTo>
                  <a:pt x="10008" y="3337"/>
                  <a:pt x="10084" y="3237"/>
                  <a:pt x="10085" y="3226"/>
                </a:cubicBezTo>
                <a:cubicBezTo>
                  <a:pt x="10088" y="3187"/>
                  <a:pt x="9995" y="3206"/>
                  <a:pt x="9980" y="3201"/>
                </a:cubicBezTo>
                <a:close/>
                <a:moveTo>
                  <a:pt x="9874" y="3677"/>
                </a:moveTo>
                <a:cubicBezTo>
                  <a:pt x="9828" y="3656"/>
                  <a:pt x="9683" y="3798"/>
                  <a:pt x="9733" y="3818"/>
                </a:cubicBezTo>
                <a:cubicBezTo>
                  <a:pt x="9686" y="3896"/>
                  <a:pt x="9615" y="3785"/>
                  <a:pt x="9617" y="3958"/>
                </a:cubicBezTo>
                <a:lnTo>
                  <a:pt x="9617" y="3969"/>
                </a:lnTo>
                <a:cubicBezTo>
                  <a:pt x="9617" y="4014"/>
                  <a:pt x="9644" y="4026"/>
                  <a:pt x="9667" y="4030"/>
                </a:cubicBezTo>
                <a:cubicBezTo>
                  <a:pt x="9664" y="4034"/>
                  <a:pt x="9580" y="4196"/>
                  <a:pt x="9579" y="4191"/>
                </a:cubicBezTo>
                <a:lnTo>
                  <a:pt x="9581" y="4204"/>
                </a:lnTo>
                <a:cubicBezTo>
                  <a:pt x="9581" y="4204"/>
                  <a:pt x="9590" y="4205"/>
                  <a:pt x="9592" y="4206"/>
                </a:cubicBezTo>
                <a:cubicBezTo>
                  <a:pt x="9578" y="4226"/>
                  <a:pt x="9579" y="4245"/>
                  <a:pt x="9595" y="4258"/>
                </a:cubicBezTo>
                <a:cubicBezTo>
                  <a:pt x="9591" y="4266"/>
                  <a:pt x="9592" y="4275"/>
                  <a:pt x="9595" y="4285"/>
                </a:cubicBezTo>
                <a:cubicBezTo>
                  <a:pt x="9602" y="4284"/>
                  <a:pt x="9607" y="4285"/>
                  <a:pt x="9613" y="4283"/>
                </a:cubicBezTo>
                <a:lnTo>
                  <a:pt x="9612" y="4296"/>
                </a:lnTo>
                <a:cubicBezTo>
                  <a:pt x="9673" y="4306"/>
                  <a:pt x="9850" y="4231"/>
                  <a:pt x="9877" y="4096"/>
                </a:cubicBezTo>
                <a:cubicBezTo>
                  <a:pt x="9900" y="3981"/>
                  <a:pt x="9851" y="3947"/>
                  <a:pt x="9897" y="3868"/>
                </a:cubicBezTo>
                <a:cubicBezTo>
                  <a:pt x="9919" y="3833"/>
                  <a:pt x="9920" y="3794"/>
                  <a:pt x="9901" y="3749"/>
                </a:cubicBezTo>
                <a:cubicBezTo>
                  <a:pt x="9898" y="3734"/>
                  <a:pt x="9878" y="3687"/>
                  <a:pt x="9874" y="3677"/>
                </a:cubicBezTo>
                <a:close/>
                <a:moveTo>
                  <a:pt x="19136" y="3886"/>
                </a:moveTo>
                <a:cubicBezTo>
                  <a:pt x="19126" y="3914"/>
                  <a:pt x="19188" y="4020"/>
                  <a:pt x="19190" y="4053"/>
                </a:cubicBezTo>
                <a:cubicBezTo>
                  <a:pt x="19185" y="4052"/>
                  <a:pt x="19147" y="3965"/>
                  <a:pt x="19148" y="4038"/>
                </a:cubicBezTo>
                <a:cubicBezTo>
                  <a:pt x="19149" y="4084"/>
                  <a:pt x="19243" y="4282"/>
                  <a:pt x="19261" y="4309"/>
                </a:cubicBezTo>
                <a:cubicBezTo>
                  <a:pt x="19325" y="4403"/>
                  <a:pt x="19386" y="4550"/>
                  <a:pt x="19421" y="4690"/>
                </a:cubicBezTo>
                <a:cubicBezTo>
                  <a:pt x="19444" y="4778"/>
                  <a:pt x="19482" y="4902"/>
                  <a:pt x="19514" y="4976"/>
                </a:cubicBezTo>
                <a:cubicBezTo>
                  <a:pt x="19535" y="5024"/>
                  <a:pt x="19573" y="5209"/>
                  <a:pt x="19609" y="5217"/>
                </a:cubicBezTo>
                <a:cubicBezTo>
                  <a:pt x="19586" y="5084"/>
                  <a:pt x="19634" y="5085"/>
                  <a:pt x="19665" y="5133"/>
                </a:cubicBezTo>
                <a:cubicBezTo>
                  <a:pt x="19604" y="5007"/>
                  <a:pt x="19444" y="4818"/>
                  <a:pt x="19493" y="4687"/>
                </a:cubicBezTo>
                <a:cubicBezTo>
                  <a:pt x="19517" y="4623"/>
                  <a:pt x="19619" y="4791"/>
                  <a:pt x="19628" y="4811"/>
                </a:cubicBezTo>
                <a:cubicBezTo>
                  <a:pt x="19560" y="4650"/>
                  <a:pt x="19463" y="4538"/>
                  <a:pt x="19393" y="4376"/>
                </a:cubicBezTo>
                <a:cubicBezTo>
                  <a:pt x="19328" y="4225"/>
                  <a:pt x="19235" y="3960"/>
                  <a:pt x="19136" y="3886"/>
                </a:cubicBezTo>
                <a:close/>
                <a:moveTo>
                  <a:pt x="12269" y="3999"/>
                </a:moveTo>
                <a:cubicBezTo>
                  <a:pt x="12269" y="4001"/>
                  <a:pt x="12271" y="4000"/>
                  <a:pt x="12272" y="4002"/>
                </a:cubicBezTo>
                <a:cubicBezTo>
                  <a:pt x="12272" y="4002"/>
                  <a:pt x="12265" y="4005"/>
                  <a:pt x="12264" y="4005"/>
                </a:cubicBezTo>
                <a:cubicBezTo>
                  <a:pt x="12265" y="4003"/>
                  <a:pt x="12267" y="4002"/>
                  <a:pt x="12269" y="3999"/>
                </a:cubicBezTo>
                <a:close/>
                <a:moveTo>
                  <a:pt x="12799" y="4833"/>
                </a:moveTo>
                <a:cubicBezTo>
                  <a:pt x="12799" y="4835"/>
                  <a:pt x="12799" y="4837"/>
                  <a:pt x="12799" y="4839"/>
                </a:cubicBezTo>
                <a:cubicBezTo>
                  <a:pt x="12798" y="4853"/>
                  <a:pt x="12792" y="4857"/>
                  <a:pt x="12786" y="4859"/>
                </a:cubicBezTo>
                <a:cubicBezTo>
                  <a:pt x="12789" y="4851"/>
                  <a:pt x="12799" y="4839"/>
                  <a:pt x="12799" y="4833"/>
                </a:cubicBezTo>
                <a:close/>
                <a:moveTo>
                  <a:pt x="12714" y="4995"/>
                </a:moveTo>
                <a:cubicBezTo>
                  <a:pt x="12716" y="5008"/>
                  <a:pt x="12717" y="5020"/>
                  <a:pt x="12722" y="5031"/>
                </a:cubicBezTo>
                <a:cubicBezTo>
                  <a:pt x="12709" y="5039"/>
                  <a:pt x="12695" y="5046"/>
                  <a:pt x="12681" y="5051"/>
                </a:cubicBezTo>
                <a:cubicBezTo>
                  <a:pt x="12677" y="5094"/>
                  <a:pt x="12688" y="5118"/>
                  <a:pt x="12707" y="5141"/>
                </a:cubicBezTo>
                <a:cubicBezTo>
                  <a:pt x="12698" y="5154"/>
                  <a:pt x="12695" y="5172"/>
                  <a:pt x="12696" y="5191"/>
                </a:cubicBezTo>
                <a:cubicBezTo>
                  <a:pt x="12696" y="5207"/>
                  <a:pt x="12682" y="5207"/>
                  <a:pt x="12683" y="5240"/>
                </a:cubicBezTo>
                <a:cubicBezTo>
                  <a:pt x="12664" y="5246"/>
                  <a:pt x="12644" y="5241"/>
                  <a:pt x="12625" y="5233"/>
                </a:cubicBezTo>
                <a:cubicBezTo>
                  <a:pt x="12625" y="5234"/>
                  <a:pt x="12625" y="5234"/>
                  <a:pt x="12625" y="5235"/>
                </a:cubicBezTo>
                <a:cubicBezTo>
                  <a:pt x="12621" y="5229"/>
                  <a:pt x="12610" y="5233"/>
                  <a:pt x="12586" y="5250"/>
                </a:cubicBezTo>
                <a:cubicBezTo>
                  <a:pt x="12545" y="5278"/>
                  <a:pt x="12531" y="5196"/>
                  <a:pt x="12511" y="5143"/>
                </a:cubicBezTo>
                <a:cubicBezTo>
                  <a:pt x="12545" y="5133"/>
                  <a:pt x="12579" y="5077"/>
                  <a:pt x="12611" y="5061"/>
                </a:cubicBezTo>
                <a:cubicBezTo>
                  <a:pt x="12628" y="5065"/>
                  <a:pt x="12687" y="5036"/>
                  <a:pt x="12714" y="4995"/>
                </a:cubicBezTo>
                <a:close/>
                <a:moveTo>
                  <a:pt x="12309" y="5069"/>
                </a:moveTo>
                <a:cubicBezTo>
                  <a:pt x="12310" y="5071"/>
                  <a:pt x="12311" y="5075"/>
                  <a:pt x="12312" y="5076"/>
                </a:cubicBezTo>
                <a:cubicBezTo>
                  <a:pt x="12246" y="5155"/>
                  <a:pt x="12397" y="5153"/>
                  <a:pt x="12414" y="5166"/>
                </a:cubicBezTo>
                <a:cubicBezTo>
                  <a:pt x="12415" y="5164"/>
                  <a:pt x="12300" y="5286"/>
                  <a:pt x="12366" y="5286"/>
                </a:cubicBezTo>
                <a:cubicBezTo>
                  <a:pt x="12376" y="5286"/>
                  <a:pt x="12425" y="5293"/>
                  <a:pt x="12428" y="5319"/>
                </a:cubicBezTo>
                <a:cubicBezTo>
                  <a:pt x="12429" y="5341"/>
                  <a:pt x="12417" y="5373"/>
                  <a:pt x="12411" y="5389"/>
                </a:cubicBezTo>
                <a:cubicBezTo>
                  <a:pt x="12444" y="5457"/>
                  <a:pt x="12565" y="5374"/>
                  <a:pt x="12570" y="5361"/>
                </a:cubicBezTo>
                <a:cubicBezTo>
                  <a:pt x="12572" y="5356"/>
                  <a:pt x="12624" y="5274"/>
                  <a:pt x="12624" y="5245"/>
                </a:cubicBezTo>
                <a:cubicBezTo>
                  <a:pt x="12625" y="5273"/>
                  <a:pt x="12625" y="5301"/>
                  <a:pt x="12620" y="5329"/>
                </a:cubicBezTo>
                <a:cubicBezTo>
                  <a:pt x="12699" y="5409"/>
                  <a:pt x="12773" y="5470"/>
                  <a:pt x="12839" y="5581"/>
                </a:cubicBezTo>
                <a:cubicBezTo>
                  <a:pt x="12811" y="5651"/>
                  <a:pt x="13060" y="5735"/>
                  <a:pt x="12996" y="5938"/>
                </a:cubicBezTo>
                <a:cubicBezTo>
                  <a:pt x="12891" y="6061"/>
                  <a:pt x="12784" y="5934"/>
                  <a:pt x="12687" y="5936"/>
                </a:cubicBezTo>
                <a:cubicBezTo>
                  <a:pt x="12658" y="5931"/>
                  <a:pt x="12668" y="5866"/>
                  <a:pt x="12618" y="5885"/>
                </a:cubicBezTo>
                <a:cubicBezTo>
                  <a:pt x="12563" y="5772"/>
                  <a:pt x="12414" y="5837"/>
                  <a:pt x="12361" y="5903"/>
                </a:cubicBezTo>
                <a:cubicBezTo>
                  <a:pt x="12310" y="5967"/>
                  <a:pt x="12133" y="6001"/>
                  <a:pt x="12124" y="5819"/>
                </a:cubicBezTo>
                <a:cubicBezTo>
                  <a:pt x="12112" y="5817"/>
                  <a:pt x="12094" y="5815"/>
                  <a:pt x="12082" y="5824"/>
                </a:cubicBezTo>
                <a:cubicBezTo>
                  <a:pt x="12081" y="5822"/>
                  <a:pt x="12071" y="5796"/>
                  <a:pt x="12071" y="5796"/>
                </a:cubicBezTo>
                <a:cubicBezTo>
                  <a:pt x="12049" y="5796"/>
                  <a:pt x="12030" y="5809"/>
                  <a:pt x="12016" y="5826"/>
                </a:cubicBezTo>
                <a:lnTo>
                  <a:pt x="12012" y="5814"/>
                </a:lnTo>
                <a:cubicBezTo>
                  <a:pt x="12023" y="5794"/>
                  <a:pt x="12045" y="5784"/>
                  <a:pt x="12058" y="5780"/>
                </a:cubicBezTo>
                <a:cubicBezTo>
                  <a:pt x="12073" y="5810"/>
                  <a:pt x="12090" y="5814"/>
                  <a:pt x="12110" y="5798"/>
                </a:cubicBezTo>
                <a:cubicBezTo>
                  <a:pt x="12119" y="5758"/>
                  <a:pt x="12107" y="5713"/>
                  <a:pt x="12084" y="5695"/>
                </a:cubicBezTo>
                <a:cubicBezTo>
                  <a:pt x="12138" y="5614"/>
                  <a:pt x="12117" y="5445"/>
                  <a:pt x="12156" y="5348"/>
                </a:cubicBezTo>
                <a:cubicBezTo>
                  <a:pt x="12166" y="5323"/>
                  <a:pt x="12254" y="5295"/>
                  <a:pt x="12189" y="5214"/>
                </a:cubicBezTo>
                <a:cubicBezTo>
                  <a:pt x="12216" y="5177"/>
                  <a:pt x="12224" y="5118"/>
                  <a:pt x="12247" y="5082"/>
                </a:cubicBezTo>
                <a:cubicBezTo>
                  <a:pt x="12262" y="5080"/>
                  <a:pt x="12296" y="5084"/>
                  <a:pt x="12309" y="5069"/>
                </a:cubicBezTo>
                <a:close/>
                <a:moveTo>
                  <a:pt x="19596" y="5333"/>
                </a:moveTo>
                <a:cubicBezTo>
                  <a:pt x="19611" y="5379"/>
                  <a:pt x="19703" y="5619"/>
                  <a:pt x="19681" y="5673"/>
                </a:cubicBezTo>
                <a:cubicBezTo>
                  <a:pt x="19674" y="5674"/>
                  <a:pt x="19629" y="5647"/>
                  <a:pt x="19619" y="5659"/>
                </a:cubicBezTo>
                <a:cubicBezTo>
                  <a:pt x="19619" y="5681"/>
                  <a:pt x="19629" y="5686"/>
                  <a:pt x="19640" y="5691"/>
                </a:cubicBezTo>
                <a:cubicBezTo>
                  <a:pt x="19633" y="5724"/>
                  <a:pt x="19625" y="5756"/>
                  <a:pt x="19617" y="5787"/>
                </a:cubicBezTo>
                <a:cubicBezTo>
                  <a:pt x="19631" y="5827"/>
                  <a:pt x="19649" y="5863"/>
                  <a:pt x="19668" y="5893"/>
                </a:cubicBezTo>
                <a:cubicBezTo>
                  <a:pt x="19688" y="5986"/>
                  <a:pt x="19746" y="5897"/>
                  <a:pt x="19744" y="5887"/>
                </a:cubicBezTo>
                <a:cubicBezTo>
                  <a:pt x="19735" y="5837"/>
                  <a:pt x="19671" y="5872"/>
                  <a:pt x="19657" y="5814"/>
                </a:cubicBezTo>
                <a:cubicBezTo>
                  <a:pt x="19647" y="5779"/>
                  <a:pt x="19737" y="5769"/>
                  <a:pt x="19748" y="5773"/>
                </a:cubicBezTo>
                <a:cubicBezTo>
                  <a:pt x="19759" y="5778"/>
                  <a:pt x="19890" y="5916"/>
                  <a:pt x="19871" y="5821"/>
                </a:cubicBezTo>
                <a:cubicBezTo>
                  <a:pt x="19850" y="5716"/>
                  <a:pt x="19922" y="5695"/>
                  <a:pt x="19963" y="5663"/>
                </a:cubicBezTo>
                <a:cubicBezTo>
                  <a:pt x="19934" y="5672"/>
                  <a:pt x="19895" y="5551"/>
                  <a:pt x="19897" y="5503"/>
                </a:cubicBezTo>
                <a:lnTo>
                  <a:pt x="19891" y="5498"/>
                </a:lnTo>
                <a:cubicBezTo>
                  <a:pt x="19845" y="5524"/>
                  <a:pt x="19868" y="5587"/>
                  <a:pt x="19791" y="5519"/>
                </a:cubicBezTo>
                <a:cubicBezTo>
                  <a:pt x="19766" y="5497"/>
                  <a:pt x="19613" y="5272"/>
                  <a:pt x="19596" y="5333"/>
                </a:cubicBezTo>
                <a:close/>
                <a:moveTo>
                  <a:pt x="10839" y="5650"/>
                </a:moveTo>
                <a:cubicBezTo>
                  <a:pt x="10839" y="5655"/>
                  <a:pt x="10839" y="5658"/>
                  <a:pt x="10839" y="5662"/>
                </a:cubicBezTo>
                <a:cubicBezTo>
                  <a:pt x="10839" y="5661"/>
                  <a:pt x="10841" y="5660"/>
                  <a:pt x="10841" y="5659"/>
                </a:cubicBezTo>
                <a:lnTo>
                  <a:pt x="10839" y="5650"/>
                </a:lnTo>
                <a:close/>
                <a:moveTo>
                  <a:pt x="10839" y="5662"/>
                </a:moveTo>
                <a:cubicBezTo>
                  <a:pt x="10836" y="5717"/>
                  <a:pt x="10723" y="5748"/>
                  <a:pt x="10820" y="5903"/>
                </a:cubicBezTo>
                <a:cubicBezTo>
                  <a:pt x="10853" y="5816"/>
                  <a:pt x="10836" y="5756"/>
                  <a:pt x="10839" y="5662"/>
                </a:cubicBezTo>
                <a:close/>
                <a:moveTo>
                  <a:pt x="12000" y="5859"/>
                </a:moveTo>
                <a:cubicBezTo>
                  <a:pt x="12000" y="5863"/>
                  <a:pt x="11997" y="5866"/>
                  <a:pt x="11997" y="5870"/>
                </a:cubicBezTo>
                <a:cubicBezTo>
                  <a:pt x="11997" y="5867"/>
                  <a:pt x="11997" y="5863"/>
                  <a:pt x="11997" y="5860"/>
                </a:cubicBezTo>
                <a:cubicBezTo>
                  <a:pt x="11998" y="5860"/>
                  <a:pt x="11999" y="5859"/>
                  <a:pt x="12000" y="5859"/>
                </a:cubicBezTo>
                <a:close/>
                <a:moveTo>
                  <a:pt x="19768" y="5929"/>
                </a:moveTo>
                <a:cubicBezTo>
                  <a:pt x="19759" y="5927"/>
                  <a:pt x="19750" y="5930"/>
                  <a:pt x="19742" y="5941"/>
                </a:cubicBezTo>
                <a:cubicBezTo>
                  <a:pt x="19699" y="5995"/>
                  <a:pt x="19789" y="6321"/>
                  <a:pt x="19797" y="6407"/>
                </a:cubicBezTo>
                <a:cubicBezTo>
                  <a:pt x="19805" y="6506"/>
                  <a:pt x="19759" y="6600"/>
                  <a:pt x="19723" y="6645"/>
                </a:cubicBezTo>
                <a:cubicBezTo>
                  <a:pt x="19652" y="6735"/>
                  <a:pt x="19696" y="6561"/>
                  <a:pt x="19668" y="6552"/>
                </a:cubicBezTo>
                <a:cubicBezTo>
                  <a:pt x="19649" y="6545"/>
                  <a:pt x="19653" y="6729"/>
                  <a:pt x="19647" y="6758"/>
                </a:cubicBezTo>
                <a:cubicBezTo>
                  <a:pt x="19619" y="6896"/>
                  <a:pt x="19675" y="6853"/>
                  <a:pt x="19589" y="6836"/>
                </a:cubicBezTo>
                <a:cubicBezTo>
                  <a:pt x="19557" y="6829"/>
                  <a:pt x="19447" y="6873"/>
                  <a:pt x="19428" y="6918"/>
                </a:cubicBezTo>
                <a:cubicBezTo>
                  <a:pt x="19429" y="6915"/>
                  <a:pt x="19361" y="7085"/>
                  <a:pt x="19350" y="7060"/>
                </a:cubicBezTo>
                <a:cubicBezTo>
                  <a:pt x="19367" y="7210"/>
                  <a:pt x="19605" y="6995"/>
                  <a:pt x="19653" y="7028"/>
                </a:cubicBezTo>
                <a:cubicBezTo>
                  <a:pt x="19655" y="7108"/>
                  <a:pt x="19666" y="7161"/>
                  <a:pt x="19706" y="7197"/>
                </a:cubicBezTo>
                <a:cubicBezTo>
                  <a:pt x="19726" y="7215"/>
                  <a:pt x="19753" y="7105"/>
                  <a:pt x="19763" y="7074"/>
                </a:cubicBezTo>
                <a:cubicBezTo>
                  <a:pt x="19773" y="7042"/>
                  <a:pt x="19713" y="7023"/>
                  <a:pt x="19733" y="6973"/>
                </a:cubicBezTo>
                <a:cubicBezTo>
                  <a:pt x="19745" y="6946"/>
                  <a:pt x="19790" y="7009"/>
                  <a:pt x="19798" y="7016"/>
                </a:cubicBezTo>
                <a:cubicBezTo>
                  <a:pt x="19861" y="7067"/>
                  <a:pt x="19829" y="6950"/>
                  <a:pt x="19864" y="6936"/>
                </a:cubicBezTo>
                <a:cubicBezTo>
                  <a:pt x="19889" y="6925"/>
                  <a:pt x="19873" y="6999"/>
                  <a:pt x="19888" y="7014"/>
                </a:cubicBezTo>
                <a:cubicBezTo>
                  <a:pt x="19898" y="7023"/>
                  <a:pt x="19906" y="6846"/>
                  <a:pt x="19942" y="6870"/>
                </a:cubicBezTo>
                <a:cubicBezTo>
                  <a:pt x="19943" y="6905"/>
                  <a:pt x="19948" y="6937"/>
                  <a:pt x="19958" y="6967"/>
                </a:cubicBezTo>
                <a:cubicBezTo>
                  <a:pt x="19969" y="6988"/>
                  <a:pt x="19985" y="6839"/>
                  <a:pt x="19994" y="6827"/>
                </a:cubicBezTo>
                <a:cubicBezTo>
                  <a:pt x="19909" y="6749"/>
                  <a:pt x="19922" y="6437"/>
                  <a:pt x="19919" y="6340"/>
                </a:cubicBezTo>
                <a:cubicBezTo>
                  <a:pt x="19915" y="6249"/>
                  <a:pt x="19833" y="5947"/>
                  <a:pt x="19768" y="5929"/>
                </a:cubicBezTo>
                <a:close/>
                <a:moveTo>
                  <a:pt x="10838" y="5957"/>
                </a:moveTo>
                <a:cubicBezTo>
                  <a:pt x="10815" y="5938"/>
                  <a:pt x="10788" y="6014"/>
                  <a:pt x="10752" y="5988"/>
                </a:cubicBezTo>
                <a:cubicBezTo>
                  <a:pt x="10751" y="5987"/>
                  <a:pt x="10806" y="6418"/>
                  <a:pt x="10810" y="6282"/>
                </a:cubicBezTo>
                <a:cubicBezTo>
                  <a:pt x="10811" y="6212"/>
                  <a:pt x="10844" y="6321"/>
                  <a:pt x="10853" y="6231"/>
                </a:cubicBezTo>
                <a:cubicBezTo>
                  <a:pt x="10856" y="6190"/>
                  <a:pt x="10866" y="6051"/>
                  <a:pt x="10859" y="6016"/>
                </a:cubicBezTo>
                <a:cubicBezTo>
                  <a:pt x="10853" y="5981"/>
                  <a:pt x="10845" y="5964"/>
                  <a:pt x="10838" y="5957"/>
                </a:cubicBezTo>
                <a:close/>
                <a:moveTo>
                  <a:pt x="12579" y="6840"/>
                </a:moveTo>
                <a:cubicBezTo>
                  <a:pt x="12567" y="6854"/>
                  <a:pt x="12553" y="6865"/>
                  <a:pt x="12539" y="6875"/>
                </a:cubicBezTo>
                <a:cubicBezTo>
                  <a:pt x="12514" y="6893"/>
                  <a:pt x="12493" y="6889"/>
                  <a:pt x="12467" y="6883"/>
                </a:cubicBezTo>
                <a:cubicBezTo>
                  <a:pt x="12467" y="6894"/>
                  <a:pt x="12465" y="6910"/>
                  <a:pt x="12462" y="6919"/>
                </a:cubicBezTo>
                <a:cubicBezTo>
                  <a:pt x="12448" y="6921"/>
                  <a:pt x="12431" y="6937"/>
                  <a:pt x="12420" y="6923"/>
                </a:cubicBezTo>
                <a:cubicBezTo>
                  <a:pt x="12440" y="7045"/>
                  <a:pt x="12502" y="6993"/>
                  <a:pt x="12552" y="7000"/>
                </a:cubicBezTo>
                <a:cubicBezTo>
                  <a:pt x="12505" y="7000"/>
                  <a:pt x="12579" y="6840"/>
                  <a:pt x="12579" y="6840"/>
                </a:cubicBezTo>
                <a:close/>
                <a:moveTo>
                  <a:pt x="11833" y="6847"/>
                </a:moveTo>
                <a:cubicBezTo>
                  <a:pt x="11832" y="6865"/>
                  <a:pt x="11834" y="6882"/>
                  <a:pt x="11834" y="6900"/>
                </a:cubicBezTo>
                <a:cubicBezTo>
                  <a:pt x="11899" y="6904"/>
                  <a:pt x="11950" y="6929"/>
                  <a:pt x="12015" y="6936"/>
                </a:cubicBezTo>
                <a:cubicBezTo>
                  <a:pt x="12020" y="6923"/>
                  <a:pt x="12023" y="6909"/>
                  <a:pt x="12026" y="6893"/>
                </a:cubicBezTo>
                <a:cubicBezTo>
                  <a:pt x="12011" y="6891"/>
                  <a:pt x="12002" y="6912"/>
                  <a:pt x="11986" y="6903"/>
                </a:cubicBezTo>
                <a:cubicBezTo>
                  <a:pt x="11987" y="6897"/>
                  <a:pt x="11985" y="6889"/>
                  <a:pt x="11985" y="6883"/>
                </a:cubicBezTo>
                <a:cubicBezTo>
                  <a:pt x="11953" y="6863"/>
                  <a:pt x="11865" y="6832"/>
                  <a:pt x="11833" y="6847"/>
                </a:cubicBezTo>
                <a:close/>
                <a:moveTo>
                  <a:pt x="19601" y="7123"/>
                </a:moveTo>
                <a:cubicBezTo>
                  <a:pt x="19552" y="7099"/>
                  <a:pt x="19488" y="7197"/>
                  <a:pt x="19473" y="7272"/>
                </a:cubicBezTo>
                <a:cubicBezTo>
                  <a:pt x="19498" y="7243"/>
                  <a:pt x="19523" y="7375"/>
                  <a:pt x="19554" y="7367"/>
                </a:cubicBezTo>
                <a:cubicBezTo>
                  <a:pt x="19559" y="7284"/>
                  <a:pt x="19568" y="7183"/>
                  <a:pt x="19617" y="7285"/>
                </a:cubicBezTo>
                <a:cubicBezTo>
                  <a:pt x="19607" y="7265"/>
                  <a:pt x="19639" y="7194"/>
                  <a:pt x="19642" y="7193"/>
                </a:cubicBezTo>
                <a:cubicBezTo>
                  <a:pt x="19632" y="7153"/>
                  <a:pt x="19617" y="7131"/>
                  <a:pt x="19601" y="7123"/>
                </a:cubicBezTo>
                <a:close/>
                <a:moveTo>
                  <a:pt x="19330" y="7203"/>
                </a:moveTo>
                <a:cubicBezTo>
                  <a:pt x="19316" y="7210"/>
                  <a:pt x="19302" y="7229"/>
                  <a:pt x="19291" y="7264"/>
                </a:cubicBezTo>
                <a:cubicBezTo>
                  <a:pt x="19290" y="7264"/>
                  <a:pt x="19290" y="7265"/>
                  <a:pt x="19290" y="7266"/>
                </a:cubicBezTo>
                <a:cubicBezTo>
                  <a:pt x="19289" y="7266"/>
                  <a:pt x="19289" y="7266"/>
                  <a:pt x="19289" y="7267"/>
                </a:cubicBezTo>
                <a:cubicBezTo>
                  <a:pt x="19289" y="7268"/>
                  <a:pt x="19289" y="7268"/>
                  <a:pt x="19289" y="7269"/>
                </a:cubicBezTo>
                <a:cubicBezTo>
                  <a:pt x="19280" y="7297"/>
                  <a:pt x="19335" y="7431"/>
                  <a:pt x="19341" y="7440"/>
                </a:cubicBezTo>
                <a:cubicBezTo>
                  <a:pt x="19346" y="7445"/>
                  <a:pt x="19353" y="7450"/>
                  <a:pt x="19358" y="7451"/>
                </a:cubicBezTo>
                <a:cubicBezTo>
                  <a:pt x="19359" y="7431"/>
                  <a:pt x="19342" y="7295"/>
                  <a:pt x="19337" y="7303"/>
                </a:cubicBezTo>
                <a:cubicBezTo>
                  <a:pt x="19366" y="7253"/>
                  <a:pt x="19369" y="7718"/>
                  <a:pt x="19442" y="7615"/>
                </a:cubicBezTo>
                <a:cubicBezTo>
                  <a:pt x="19481" y="7561"/>
                  <a:pt x="19457" y="7477"/>
                  <a:pt x="19459" y="7404"/>
                </a:cubicBezTo>
                <a:cubicBezTo>
                  <a:pt x="19464" y="7288"/>
                  <a:pt x="19451" y="7350"/>
                  <a:pt x="19419" y="7277"/>
                </a:cubicBezTo>
                <a:cubicBezTo>
                  <a:pt x="19424" y="7270"/>
                  <a:pt x="19375" y="7182"/>
                  <a:pt x="19330" y="7203"/>
                </a:cubicBezTo>
                <a:close/>
                <a:moveTo>
                  <a:pt x="19475" y="7356"/>
                </a:moveTo>
                <a:lnTo>
                  <a:pt x="19475" y="7359"/>
                </a:lnTo>
                <a:cubicBezTo>
                  <a:pt x="19475" y="7358"/>
                  <a:pt x="19475" y="7357"/>
                  <a:pt x="19475" y="7356"/>
                </a:cubicBezTo>
                <a:close/>
                <a:moveTo>
                  <a:pt x="12651" y="7947"/>
                </a:moveTo>
                <a:cubicBezTo>
                  <a:pt x="12653" y="7995"/>
                  <a:pt x="12651" y="8033"/>
                  <a:pt x="12639" y="8050"/>
                </a:cubicBezTo>
                <a:cubicBezTo>
                  <a:pt x="12644" y="8015"/>
                  <a:pt x="12649" y="7981"/>
                  <a:pt x="12651" y="7947"/>
                </a:cubicBezTo>
                <a:close/>
                <a:moveTo>
                  <a:pt x="12624" y="8124"/>
                </a:moveTo>
                <a:lnTo>
                  <a:pt x="12673" y="8129"/>
                </a:lnTo>
                <a:cubicBezTo>
                  <a:pt x="12706" y="8214"/>
                  <a:pt x="12839" y="8533"/>
                  <a:pt x="12828" y="8617"/>
                </a:cubicBezTo>
                <a:cubicBezTo>
                  <a:pt x="12813" y="8721"/>
                  <a:pt x="12901" y="8754"/>
                  <a:pt x="12920" y="8812"/>
                </a:cubicBezTo>
                <a:cubicBezTo>
                  <a:pt x="12951" y="8900"/>
                  <a:pt x="12954" y="8966"/>
                  <a:pt x="12966" y="9057"/>
                </a:cubicBezTo>
                <a:cubicBezTo>
                  <a:pt x="12948" y="9308"/>
                  <a:pt x="13096" y="9427"/>
                  <a:pt x="13141" y="9613"/>
                </a:cubicBezTo>
                <a:cubicBezTo>
                  <a:pt x="13169" y="9729"/>
                  <a:pt x="13255" y="9841"/>
                  <a:pt x="13262" y="9966"/>
                </a:cubicBezTo>
                <a:cubicBezTo>
                  <a:pt x="13269" y="10096"/>
                  <a:pt x="13278" y="10347"/>
                  <a:pt x="13314" y="10493"/>
                </a:cubicBezTo>
                <a:cubicBezTo>
                  <a:pt x="13280" y="10394"/>
                  <a:pt x="13179" y="10148"/>
                  <a:pt x="13119" y="10168"/>
                </a:cubicBezTo>
                <a:cubicBezTo>
                  <a:pt x="13108" y="10096"/>
                  <a:pt x="13077" y="10094"/>
                  <a:pt x="13065" y="10028"/>
                </a:cubicBezTo>
                <a:cubicBezTo>
                  <a:pt x="13053" y="9968"/>
                  <a:pt x="13040" y="9682"/>
                  <a:pt x="12982" y="9682"/>
                </a:cubicBezTo>
                <a:cubicBezTo>
                  <a:pt x="12909" y="9682"/>
                  <a:pt x="12889" y="9347"/>
                  <a:pt x="12881" y="9255"/>
                </a:cubicBezTo>
                <a:lnTo>
                  <a:pt x="12894" y="9257"/>
                </a:lnTo>
                <a:cubicBezTo>
                  <a:pt x="12870" y="9063"/>
                  <a:pt x="12786" y="8993"/>
                  <a:pt x="12751" y="8827"/>
                </a:cubicBezTo>
                <a:lnTo>
                  <a:pt x="12740" y="8833"/>
                </a:lnTo>
                <a:cubicBezTo>
                  <a:pt x="12738" y="8815"/>
                  <a:pt x="12734" y="8796"/>
                  <a:pt x="12734" y="8778"/>
                </a:cubicBezTo>
                <a:cubicBezTo>
                  <a:pt x="12736" y="8777"/>
                  <a:pt x="12774" y="8771"/>
                  <a:pt x="12774" y="8771"/>
                </a:cubicBezTo>
                <a:cubicBezTo>
                  <a:pt x="12770" y="8760"/>
                  <a:pt x="12726" y="8689"/>
                  <a:pt x="12726" y="8682"/>
                </a:cubicBezTo>
                <a:cubicBezTo>
                  <a:pt x="12670" y="8507"/>
                  <a:pt x="12620" y="8329"/>
                  <a:pt x="12581" y="8141"/>
                </a:cubicBezTo>
                <a:cubicBezTo>
                  <a:pt x="12592" y="8154"/>
                  <a:pt x="12604" y="8160"/>
                  <a:pt x="12617" y="8162"/>
                </a:cubicBezTo>
                <a:cubicBezTo>
                  <a:pt x="12621" y="8149"/>
                  <a:pt x="12621" y="8137"/>
                  <a:pt x="12624" y="8124"/>
                </a:cubicBezTo>
                <a:close/>
                <a:moveTo>
                  <a:pt x="18942" y="8544"/>
                </a:moveTo>
                <a:cubicBezTo>
                  <a:pt x="18893" y="8544"/>
                  <a:pt x="18883" y="8645"/>
                  <a:pt x="18865" y="8717"/>
                </a:cubicBezTo>
                <a:cubicBezTo>
                  <a:pt x="18826" y="8865"/>
                  <a:pt x="18898" y="8938"/>
                  <a:pt x="18922" y="9058"/>
                </a:cubicBezTo>
                <a:cubicBezTo>
                  <a:pt x="18922" y="9058"/>
                  <a:pt x="18927" y="9058"/>
                  <a:pt x="18927" y="9058"/>
                </a:cubicBezTo>
                <a:cubicBezTo>
                  <a:pt x="18929" y="9001"/>
                  <a:pt x="19000" y="8545"/>
                  <a:pt x="18942" y="8544"/>
                </a:cubicBezTo>
                <a:close/>
                <a:moveTo>
                  <a:pt x="4217" y="8842"/>
                </a:moveTo>
                <a:cubicBezTo>
                  <a:pt x="4178" y="8851"/>
                  <a:pt x="4015" y="8955"/>
                  <a:pt x="4020" y="9053"/>
                </a:cubicBezTo>
                <a:cubicBezTo>
                  <a:pt x="4021" y="9071"/>
                  <a:pt x="4233" y="8826"/>
                  <a:pt x="4259" y="8929"/>
                </a:cubicBezTo>
                <a:cubicBezTo>
                  <a:pt x="4254" y="8958"/>
                  <a:pt x="4242" y="8966"/>
                  <a:pt x="4222" y="8955"/>
                </a:cubicBezTo>
                <a:cubicBezTo>
                  <a:pt x="4255" y="8925"/>
                  <a:pt x="4392" y="9075"/>
                  <a:pt x="4435" y="9081"/>
                </a:cubicBezTo>
                <a:cubicBezTo>
                  <a:pt x="4492" y="9089"/>
                  <a:pt x="4460" y="9241"/>
                  <a:pt x="4520" y="9234"/>
                </a:cubicBezTo>
                <a:cubicBezTo>
                  <a:pt x="4598" y="9225"/>
                  <a:pt x="4551" y="9310"/>
                  <a:pt x="4519" y="9368"/>
                </a:cubicBezTo>
                <a:cubicBezTo>
                  <a:pt x="4528" y="9367"/>
                  <a:pt x="4792" y="9354"/>
                  <a:pt x="4776" y="9306"/>
                </a:cubicBezTo>
                <a:cubicBezTo>
                  <a:pt x="4760" y="9259"/>
                  <a:pt x="4682" y="9249"/>
                  <a:pt x="4677" y="9221"/>
                </a:cubicBezTo>
                <a:cubicBezTo>
                  <a:pt x="4666" y="9157"/>
                  <a:pt x="4527" y="9002"/>
                  <a:pt x="4474" y="8965"/>
                </a:cubicBezTo>
                <a:cubicBezTo>
                  <a:pt x="4390" y="8906"/>
                  <a:pt x="4318" y="8816"/>
                  <a:pt x="4217" y="8842"/>
                </a:cubicBezTo>
                <a:close/>
                <a:moveTo>
                  <a:pt x="4963" y="9314"/>
                </a:moveTo>
                <a:cubicBezTo>
                  <a:pt x="4914" y="9314"/>
                  <a:pt x="4836" y="9314"/>
                  <a:pt x="4795" y="9390"/>
                </a:cubicBezTo>
                <a:lnTo>
                  <a:pt x="4865" y="9449"/>
                </a:lnTo>
                <a:cubicBezTo>
                  <a:pt x="4864" y="9452"/>
                  <a:pt x="4862" y="9551"/>
                  <a:pt x="4871" y="9551"/>
                </a:cubicBezTo>
                <a:cubicBezTo>
                  <a:pt x="4837" y="9606"/>
                  <a:pt x="4743" y="9441"/>
                  <a:pt x="4730" y="9574"/>
                </a:cubicBezTo>
                <a:cubicBezTo>
                  <a:pt x="4720" y="9679"/>
                  <a:pt x="4790" y="9674"/>
                  <a:pt x="4813" y="9659"/>
                </a:cubicBezTo>
                <a:cubicBezTo>
                  <a:pt x="4828" y="9647"/>
                  <a:pt x="4899" y="9654"/>
                  <a:pt x="4909" y="9657"/>
                </a:cubicBezTo>
                <a:cubicBezTo>
                  <a:pt x="4910" y="9702"/>
                  <a:pt x="4923" y="9738"/>
                  <a:pt x="4942" y="9761"/>
                </a:cubicBezTo>
                <a:lnTo>
                  <a:pt x="4949" y="9741"/>
                </a:lnTo>
                <a:lnTo>
                  <a:pt x="4956" y="9746"/>
                </a:lnTo>
                <a:cubicBezTo>
                  <a:pt x="4961" y="9731"/>
                  <a:pt x="4990" y="9626"/>
                  <a:pt x="4998" y="9625"/>
                </a:cubicBezTo>
                <a:cubicBezTo>
                  <a:pt x="5035" y="9668"/>
                  <a:pt x="5229" y="9653"/>
                  <a:pt x="5182" y="9511"/>
                </a:cubicBezTo>
                <a:cubicBezTo>
                  <a:pt x="5169" y="9474"/>
                  <a:pt x="5083" y="9367"/>
                  <a:pt x="5067" y="9347"/>
                </a:cubicBezTo>
                <a:cubicBezTo>
                  <a:pt x="5044" y="9318"/>
                  <a:pt x="4991" y="9314"/>
                  <a:pt x="4963" y="9314"/>
                </a:cubicBezTo>
                <a:close/>
                <a:moveTo>
                  <a:pt x="19021" y="9629"/>
                </a:moveTo>
                <a:cubicBezTo>
                  <a:pt x="18993" y="9629"/>
                  <a:pt x="18969" y="9641"/>
                  <a:pt x="18967" y="9692"/>
                </a:cubicBezTo>
                <a:cubicBezTo>
                  <a:pt x="18965" y="9745"/>
                  <a:pt x="19004" y="9984"/>
                  <a:pt x="18984" y="10014"/>
                </a:cubicBezTo>
                <a:cubicBezTo>
                  <a:pt x="18972" y="10033"/>
                  <a:pt x="18959" y="9974"/>
                  <a:pt x="18949" y="10010"/>
                </a:cubicBezTo>
                <a:cubicBezTo>
                  <a:pt x="18938" y="10052"/>
                  <a:pt x="18984" y="10289"/>
                  <a:pt x="19010" y="10294"/>
                </a:cubicBezTo>
                <a:cubicBezTo>
                  <a:pt x="19024" y="10297"/>
                  <a:pt x="19009" y="10207"/>
                  <a:pt x="19032" y="10243"/>
                </a:cubicBezTo>
                <a:cubicBezTo>
                  <a:pt x="19053" y="10277"/>
                  <a:pt x="18997" y="10420"/>
                  <a:pt x="19075" y="10401"/>
                </a:cubicBezTo>
                <a:cubicBezTo>
                  <a:pt x="19098" y="10395"/>
                  <a:pt x="19171" y="10413"/>
                  <a:pt x="19184" y="10449"/>
                </a:cubicBezTo>
                <a:cubicBezTo>
                  <a:pt x="19179" y="10429"/>
                  <a:pt x="19175" y="10409"/>
                  <a:pt x="19173" y="10388"/>
                </a:cubicBezTo>
                <a:cubicBezTo>
                  <a:pt x="19207" y="10401"/>
                  <a:pt x="19264" y="10601"/>
                  <a:pt x="19294" y="10572"/>
                </a:cubicBezTo>
                <a:cubicBezTo>
                  <a:pt x="19320" y="10545"/>
                  <a:pt x="19255" y="10447"/>
                  <a:pt x="19255" y="10413"/>
                </a:cubicBezTo>
                <a:cubicBezTo>
                  <a:pt x="19267" y="10420"/>
                  <a:pt x="19311" y="10436"/>
                  <a:pt x="19302" y="10381"/>
                </a:cubicBezTo>
                <a:cubicBezTo>
                  <a:pt x="19296" y="10339"/>
                  <a:pt x="19228" y="10345"/>
                  <a:pt x="19216" y="10334"/>
                </a:cubicBezTo>
                <a:cubicBezTo>
                  <a:pt x="19136" y="10253"/>
                  <a:pt x="19108" y="10370"/>
                  <a:pt x="19075" y="10160"/>
                </a:cubicBezTo>
                <a:cubicBezTo>
                  <a:pt x="19054" y="10031"/>
                  <a:pt x="19114" y="10023"/>
                  <a:pt x="19126" y="9913"/>
                </a:cubicBezTo>
                <a:cubicBezTo>
                  <a:pt x="19130" y="9883"/>
                  <a:pt x="19108" y="9682"/>
                  <a:pt x="19099" y="9639"/>
                </a:cubicBezTo>
                <a:cubicBezTo>
                  <a:pt x="19080" y="9642"/>
                  <a:pt x="19049" y="9630"/>
                  <a:pt x="19021" y="9629"/>
                </a:cubicBezTo>
                <a:close/>
                <a:moveTo>
                  <a:pt x="19024" y="10457"/>
                </a:moveTo>
                <a:cubicBezTo>
                  <a:pt x="19002" y="10457"/>
                  <a:pt x="19053" y="10628"/>
                  <a:pt x="19071" y="10644"/>
                </a:cubicBezTo>
                <a:cubicBezTo>
                  <a:pt x="19091" y="10663"/>
                  <a:pt x="19105" y="10456"/>
                  <a:pt x="19024" y="10457"/>
                </a:cubicBezTo>
                <a:close/>
                <a:moveTo>
                  <a:pt x="19288" y="10580"/>
                </a:moveTo>
                <a:cubicBezTo>
                  <a:pt x="19280" y="10643"/>
                  <a:pt x="19393" y="10753"/>
                  <a:pt x="19297" y="10759"/>
                </a:cubicBezTo>
                <a:cubicBezTo>
                  <a:pt x="19294" y="10793"/>
                  <a:pt x="19352" y="11008"/>
                  <a:pt x="19375" y="10999"/>
                </a:cubicBezTo>
                <a:cubicBezTo>
                  <a:pt x="19376" y="10949"/>
                  <a:pt x="19344" y="10880"/>
                  <a:pt x="19350" y="10834"/>
                </a:cubicBezTo>
                <a:cubicBezTo>
                  <a:pt x="19357" y="10784"/>
                  <a:pt x="19388" y="10832"/>
                  <a:pt x="19401" y="10807"/>
                </a:cubicBezTo>
                <a:cubicBezTo>
                  <a:pt x="19442" y="10727"/>
                  <a:pt x="19328" y="10576"/>
                  <a:pt x="19288" y="10580"/>
                </a:cubicBezTo>
                <a:close/>
                <a:moveTo>
                  <a:pt x="19133" y="10772"/>
                </a:moveTo>
                <a:cubicBezTo>
                  <a:pt x="19131" y="10804"/>
                  <a:pt x="19131" y="10888"/>
                  <a:pt x="19136" y="10928"/>
                </a:cubicBezTo>
                <a:cubicBezTo>
                  <a:pt x="19146" y="11003"/>
                  <a:pt x="19206" y="10948"/>
                  <a:pt x="19208" y="11038"/>
                </a:cubicBezTo>
                <a:cubicBezTo>
                  <a:pt x="19209" y="11057"/>
                  <a:pt x="19168" y="11059"/>
                  <a:pt x="19176" y="11102"/>
                </a:cubicBezTo>
                <a:cubicBezTo>
                  <a:pt x="19181" y="11129"/>
                  <a:pt x="19232" y="11230"/>
                  <a:pt x="19247" y="11200"/>
                </a:cubicBezTo>
                <a:cubicBezTo>
                  <a:pt x="19268" y="11157"/>
                  <a:pt x="19218" y="11097"/>
                  <a:pt x="19248" y="11048"/>
                </a:cubicBezTo>
                <a:cubicBezTo>
                  <a:pt x="19248" y="11062"/>
                  <a:pt x="19247" y="11130"/>
                  <a:pt x="19256" y="11136"/>
                </a:cubicBezTo>
                <a:cubicBezTo>
                  <a:pt x="19266" y="11142"/>
                  <a:pt x="19275" y="11075"/>
                  <a:pt x="19287" y="11066"/>
                </a:cubicBezTo>
                <a:cubicBezTo>
                  <a:pt x="19287" y="11126"/>
                  <a:pt x="19328" y="11149"/>
                  <a:pt x="19340" y="11089"/>
                </a:cubicBezTo>
                <a:cubicBezTo>
                  <a:pt x="19344" y="11071"/>
                  <a:pt x="19294" y="10959"/>
                  <a:pt x="19293" y="10905"/>
                </a:cubicBezTo>
                <a:cubicBezTo>
                  <a:pt x="19294" y="10937"/>
                  <a:pt x="19134" y="10752"/>
                  <a:pt x="19133" y="10772"/>
                </a:cubicBezTo>
                <a:close/>
                <a:moveTo>
                  <a:pt x="19410" y="11054"/>
                </a:moveTo>
                <a:cubicBezTo>
                  <a:pt x="19392" y="11076"/>
                  <a:pt x="19448" y="11165"/>
                  <a:pt x="19403" y="11179"/>
                </a:cubicBezTo>
                <a:cubicBezTo>
                  <a:pt x="19360" y="11192"/>
                  <a:pt x="19371" y="11185"/>
                  <a:pt x="19365" y="11251"/>
                </a:cubicBezTo>
                <a:cubicBezTo>
                  <a:pt x="19336" y="11247"/>
                  <a:pt x="19336" y="11227"/>
                  <a:pt x="19330" y="11294"/>
                </a:cubicBezTo>
                <a:cubicBezTo>
                  <a:pt x="19322" y="11393"/>
                  <a:pt x="19292" y="11249"/>
                  <a:pt x="19291" y="11248"/>
                </a:cubicBezTo>
                <a:cubicBezTo>
                  <a:pt x="19229" y="11171"/>
                  <a:pt x="19139" y="11493"/>
                  <a:pt x="19173" y="11507"/>
                </a:cubicBezTo>
                <a:cubicBezTo>
                  <a:pt x="19194" y="11517"/>
                  <a:pt x="19196" y="11362"/>
                  <a:pt x="19215" y="11379"/>
                </a:cubicBezTo>
                <a:cubicBezTo>
                  <a:pt x="19245" y="11409"/>
                  <a:pt x="19330" y="11336"/>
                  <a:pt x="19331" y="11439"/>
                </a:cubicBezTo>
                <a:cubicBezTo>
                  <a:pt x="19333" y="11598"/>
                  <a:pt x="19326" y="11666"/>
                  <a:pt x="19411" y="11655"/>
                </a:cubicBezTo>
                <a:cubicBezTo>
                  <a:pt x="19410" y="11655"/>
                  <a:pt x="19460" y="11780"/>
                  <a:pt x="19445" y="11631"/>
                </a:cubicBezTo>
                <a:cubicBezTo>
                  <a:pt x="19446" y="11639"/>
                  <a:pt x="19402" y="11392"/>
                  <a:pt x="19452" y="11450"/>
                </a:cubicBezTo>
                <a:cubicBezTo>
                  <a:pt x="19460" y="11460"/>
                  <a:pt x="19480" y="11545"/>
                  <a:pt x="19480" y="11552"/>
                </a:cubicBezTo>
                <a:lnTo>
                  <a:pt x="19483" y="11573"/>
                </a:lnTo>
                <a:cubicBezTo>
                  <a:pt x="19474" y="11474"/>
                  <a:pt x="19518" y="11448"/>
                  <a:pt x="19494" y="11337"/>
                </a:cubicBezTo>
                <a:cubicBezTo>
                  <a:pt x="19498" y="11357"/>
                  <a:pt x="19465" y="11234"/>
                  <a:pt x="19466" y="11240"/>
                </a:cubicBezTo>
                <a:cubicBezTo>
                  <a:pt x="19465" y="11232"/>
                  <a:pt x="19452" y="11003"/>
                  <a:pt x="19410" y="11054"/>
                </a:cubicBezTo>
                <a:close/>
                <a:moveTo>
                  <a:pt x="16088" y="11077"/>
                </a:moveTo>
                <a:cubicBezTo>
                  <a:pt x="16050" y="11101"/>
                  <a:pt x="16049" y="11406"/>
                  <a:pt x="16063" y="11498"/>
                </a:cubicBezTo>
                <a:cubicBezTo>
                  <a:pt x="16087" y="11647"/>
                  <a:pt x="16102" y="11710"/>
                  <a:pt x="16181" y="11601"/>
                </a:cubicBezTo>
                <a:cubicBezTo>
                  <a:pt x="16258" y="11496"/>
                  <a:pt x="16171" y="11268"/>
                  <a:pt x="16139" y="11164"/>
                </a:cubicBezTo>
                <a:cubicBezTo>
                  <a:pt x="16117" y="11092"/>
                  <a:pt x="16101" y="11069"/>
                  <a:pt x="16088" y="11077"/>
                </a:cubicBezTo>
                <a:close/>
                <a:moveTo>
                  <a:pt x="18800" y="11483"/>
                </a:moveTo>
                <a:cubicBezTo>
                  <a:pt x="18764" y="11516"/>
                  <a:pt x="18755" y="11648"/>
                  <a:pt x="18734" y="11704"/>
                </a:cubicBezTo>
                <a:lnTo>
                  <a:pt x="18741" y="11714"/>
                </a:lnTo>
                <a:cubicBezTo>
                  <a:pt x="18716" y="11709"/>
                  <a:pt x="18663" y="11751"/>
                  <a:pt x="18694" y="11814"/>
                </a:cubicBezTo>
                <a:cubicBezTo>
                  <a:pt x="18660" y="11863"/>
                  <a:pt x="18595" y="11857"/>
                  <a:pt x="18579" y="11933"/>
                </a:cubicBezTo>
                <a:cubicBezTo>
                  <a:pt x="18551" y="12063"/>
                  <a:pt x="18517" y="12097"/>
                  <a:pt x="18457" y="12136"/>
                </a:cubicBezTo>
                <a:cubicBezTo>
                  <a:pt x="18405" y="12169"/>
                  <a:pt x="18389" y="12352"/>
                  <a:pt x="18374" y="12359"/>
                </a:cubicBezTo>
                <a:cubicBezTo>
                  <a:pt x="18363" y="12359"/>
                  <a:pt x="18303" y="12328"/>
                  <a:pt x="18303" y="12307"/>
                </a:cubicBezTo>
                <a:lnTo>
                  <a:pt x="18304" y="12246"/>
                </a:lnTo>
                <a:lnTo>
                  <a:pt x="18280" y="12274"/>
                </a:lnTo>
                <a:lnTo>
                  <a:pt x="18278" y="12266"/>
                </a:lnTo>
                <a:cubicBezTo>
                  <a:pt x="18198" y="12340"/>
                  <a:pt x="18194" y="12506"/>
                  <a:pt x="18233" y="12637"/>
                </a:cubicBezTo>
                <a:cubicBezTo>
                  <a:pt x="18217" y="12666"/>
                  <a:pt x="18219" y="12716"/>
                  <a:pt x="18235" y="12745"/>
                </a:cubicBezTo>
                <a:cubicBezTo>
                  <a:pt x="18231" y="12766"/>
                  <a:pt x="18237" y="12790"/>
                  <a:pt x="18247" y="12798"/>
                </a:cubicBezTo>
                <a:cubicBezTo>
                  <a:pt x="18243" y="12823"/>
                  <a:pt x="18246" y="12843"/>
                  <a:pt x="18256" y="12858"/>
                </a:cubicBezTo>
                <a:cubicBezTo>
                  <a:pt x="18269" y="12860"/>
                  <a:pt x="18280" y="12848"/>
                  <a:pt x="18292" y="12840"/>
                </a:cubicBezTo>
                <a:cubicBezTo>
                  <a:pt x="18297" y="12851"/>
                  <a:pt x="18297" y="12865"/>
                  <a:pt x="18295" y="12880"/>
                </a:cubicBezTo>
                <a:cubicBezTo>
                  <a:pt x="18286" y="12898"/>
                  <a:pt x="18296" y="13124"/>
                  <a:pt x="18317" y="13144"/>
                </a:cubicBezTo>
                <a:cubicBezTo>
                  <a:pt x="18348" y="13174"/>
                  <a:pt x="18388" y="13149"/>
                  <a:pt x="18419" y="13142"/>
                </a:cubicBezTo>
                <a:cubicBezTo>
                  <a:pt x="18414" y="13270"/>
                  <a:pt x="18503" y="13247"/>
                  <a:pt x="18532" y="13164"/>
                </a:cubicBezTo>
                <a:cubicBezTo>
                  <a:pt x="18545" y="13197"/>
                  <a:pt x="18585" y="13253"/>
                  <a:pt x="18605" y="13215"/>
                </a:cubicBezTo>
                <a:cubicBezTo>
                  <a:pt x="18646" y="13308"/>
                  <a:pt x="18654" y="13350"/>
                  <a:pt x="18733" y="13271"/>
                </a:cubicBezTo>
                <a:cubicBezTo>
                  <a:pt x="18742" y="13371"/>
                  <a:pt x="18797" y="13229"/>
                  <a:pt x="18779" y="13133"/>
                </a:cubicBezTo>
                <a:cubicBezTo>
                  <a:pt x="18790" y="13120"/>
                  <a:pt x="18796" y="13098"/>
                  <a:pt x="18796" y="13072"/>
                </a:cubicBezTo>
                <a:lnTo>
                  <a:pt x="18806" y="13065"/>
                </a:lnTo>
                <a:cubicBezTo>
                  <a:pt x="18808" y="13024"/>
                  <a:pt x="18811" y="12938"/>
                  <a:pt x="18796" y="12908"/>
                </a:cubicBezTo>
                <a:cubicBezTo>
                  <a:pt x="18806" y="12888"/>
                  <a:pt x="18810" y="12875"/>
                  <a:pt x="18820" y="12885"/>
                </a:cubicBezTo>
                <a:cubicBezTo>
                  <a:pt x="18840" y="12834"/>
                  <a:pt x="18908" y="12749"/>
                  <a:pt x="18881" y="12681"/>
                </a:cubicBezTo>
                <a:cubicBezTo>
                  <a:pt x="18865" y="12642"/>
                  <a:pt x="18891" y="12538"/>
                  <a:pt x="18908" y="12519"/>
                </a:cubicBezTo>
                <a:cubicBezTo>
                  <a:pt x="18930" y="12519"/>
                  <a:pt x="18975" y="12549"/>
                  <a:pt x="18987" y="12489"/>
                </a:cubicBezTo>
                <a:cubicBezTo>
                  <a:pt x="19000" y="12420"/>
                  <a:pt x="18926" y="12356"/>
                  <a:pt x="18904" y="12318"/>
                </a:cubicBezTo>
                <a:cubicBezTo>
                  <a:pt x="18952" y="12230"/>
                  <a:pt x="18874" y="12182"/>
                  <a:pt x="18880" y="12098"/>
                </a:cubicBezTo>
                <a:lnTo>
                  <a:pt x="18886" y="12121"/>
                </a:lnTo>
                <a:lnTo>
                  <a:pt x="18893" y="12067"/>
                </a:lnTo>
                <a:lnTo>
                  <a:pt x="18895" y="12069"/>
                </a:lnTo>
                <a:cubicBezTo>
                  <a:pt x="18890" y="11973"/>
                  <a:pt x="18943" y="11977"/>
                  <a:pt x="18968" y="11911"/>
                </a:cubicBezTo>
                <a:cubicBezTo>
                  <a:pt x="18961" y="11905"/>
                  <a:pt x="18945" y="11872"/>
                  <a:pt x="18938" y="11872"/>
                </a:cubicBezTo>
                <a:cubicBezTo>
                  <a:pt x="19068" y="11872"/>
                  <a:pt x="18952" y="11652"/>
                  <a:pt x="18884" y="11639"/>
                </a:cubicBezTo>
                <a:cubicBezTo>
                  <a:pt x="18889" y="11596"/>
                  <a:pt x="18856" y="11529"/>
                  <a:pt x="18846" y="11488"/>
                </a:cubicBezTo>
                <a:cubicBezTo>
                  <a:pt x="18827" y="11470"/>
                  <a:pt x="18812" y="11472"/>
                  <a:pt x="18800" y="11483"/>
                </a:cubicBezTo>
                <a:close/>
                <a:moveTo>
                  <a:pt x="17206" y="11745"/>
                </a:moveTo>
                <a:cubicBezTo>
                  <a:pt x="17191" y="11754"/>
                  <a:pt x="17186" y="11776"/>
                  <a:pt x="17199" y="11816"/>
                </a:cubicBezTo>
                <a:cubicBezTo>
                  <a:pt x="17226" y="11898"/>
                  <a:pt x="17272" y="11965"/>
                  <a:pt x="17306" y="12033"/>
                </a:cubicBezTo>
                <a:cubicBezTo>
                  <a:pt x="17340" y="12099"/>
                  <a:pt x="17369" y="12255"/>
                  <a:pt x="17413" y="12292"/>
                </a:cubicBezTo>
                <a:cubicBezTo>
                  <a:pt x="17453" y="12326"/>
                  <a:pt x="17473" y="12373"/>
                  <a:pt x="17481" y="12463"/>
                </a:cubicBezTo>
                <a:cubicBezTo>
                  <a:pt x="17491" y="12582"/>
                  <a:pt x="17549" y="12669"/>
                  <a:pt x="17579" y="12771"/>
                </a:cubicBezTo>
                <a:cubicBezTo>
                  <a:pt x="17614" y="12892"/>
                  <a:pt x="17619" y="13101"/>
                  <a:pt x="17686" y="13174"/>
                </a:cubicBezTo>
                <a:cubicBezTo>
                  <a:pt x="17729" y="13220"/>
                  <a:pt x="17750" y="13350"/>
                  <a:pt x="17796" y="13410"/>
                </a:cubicBezTo>
                <a:cubicBezTo>
                  <a:pt x="17821" y="13442"/>
                  <a:pt x="17864" y="13579"/>
                  <a:pt x="17886" y="13587"/>
                </a:cubicBezTo>
                <a:cubicBezTo>
                  <a:pt x="17884" y="13566"/>
                  <a:pt x="17878" y="13539"/>
                  <a:pt x="17887" y="13522"/>
                </a:cubicBezTo>
                <a:cubicBezTo>
                  <a:pt x="17902" y="13536"/>
                  <a:pt x="17964" y="13581"/>
                  <a:pt x="17976" y="13543"/>
                </a:cubicBezTo>
                <a:cubicBezTo>
                  <a:pt x="17987" y="13505"/>
                  <a:pt x="18009" y="13166"/>
                  <a:pt x="18000" y="13126"/>
                </a:cubicBezTo>
                <a:cubicBezTo>
                  <a:pt x="18011" y="13138"/>
                  <a:pt x="18024" y="13142"/>
                  <a:pt x="18033" y="13159"/>
                </a:cubicBezTo>
                <a:cubicBezTo>
                  <a:pt x="18031" y="13084"/>
                  <a:pt x="18034" y="12992"/>
                  <a:pt x="17992" y="12918"/>
                </a:cubicBezTo>
                <a:cubicBezTo>
                  <a:pt x="17974" y="12886"/>
                  <a:pt x="17925" y="12920"/>
                  <a:pt x="17929" y="12973"/>
                </a:cubicBezTo>
                <a:cubicBezTo>
                  <a:pt x="17932" y="13020"/>
                  <a:pt x="17979" y="13019"/>
                  <a:pt x="17986" y="13088"/>
                </a:cubicBezTo>
                <a:cubicBezTo>
                  <a:pt x="17957" y="13025"/>
                  <a:pt x="17940" y="13024"/>
                  <a:pt x="17901" y="12993"/>
                </a:cubicBezTo>
                <a:cubicBezTo>
                  <a:pt x="17869" y="12833"/>
                  <a:pt x="17806" y="12770"/>
                  <a:pt x="17830" y="12624"/>
                </a:cubicBezTo>
                <a:cubicBezTo>
                  <a:pt x="17840" y="12565"/>
                  <a:pt x="17672" y="12277"/>
                  <a:pt x="17634" y="12266"/>
                </a:cubicBezTo>
                <a:cubicBezTo>
                  <a:pt x="17565" y="12245"/>
                  <a:pt x="17441" y="11994"/>
                  <a:pt x="17409" y="11887"/>
                </a:cubicBezTo>
                <a:cubicBezTo>
                  <a:pt x="17389" y="11817"/>
                  <a:pt x="17251" y="11721"/>
                  <a:pt x="17206" y="11745"/>
                </a:cubicBezTo>
                <a:close/>
                <a:moveTo>
                  <a:pt x="19682" y="12189"/>
                </a:moveTo>
                <a:cubicBezTo>
                  <a:pt x="19681" y="12181"/>
                  <a:pt x="19675" y="12181"/>
                  <a:pt x="19662" y="12192"/>
                </a:cubicBezTo>
                <a:cubicBezTo>
                  <a:pt x="19578" y="12264"/>
                  <a:pt x="19574" y="12676"/>
                  <a:pt x="19658" y="12748"/>
                </a:cubicBezTo>
                <a:lnTo>
                  <a:pt x="19661" y="12748"/>
                </a:lnTo>
                <a:cubicBezTo>
                  <a:pt x="19668" y="12635"/>
                  <a:pt x="19588" y="12590"/>
                  <a:pt x="19673" y="12542"/>
                </a:cubicBezTo>
                <a:cubicBezTo>
                  <a:pt x="19685" y="12514"/>
                  <a:pt x="19682" y="12491"/>
                  <a:pt x="19665" y="12471"/>
                </a:cubicBezTo>
                <a:cubicBezTo>
                  <a:pt x="19680" y="12427"/>
                  <a:pt x="19697" y="12420"/>
                  <a:pt x="19691" y="12351"/>
                </a:cubicBezTo>
                <a:cubicBezTo>
                  <a:pt x="19680" y="12348"/>
                  <a:pt x="19602" y="12373"/>
                  <a:pt x="19646" y="12297"/>
                </a:cubicBezTo>
                <a:cubicBezTo>
                  <a:pt x="19646" y="12296"/>
                  <a:pt x="19685" y="12212"/>
                  <a:pt x="19682" y="12189"/>
                </a:cubicBezTo>
                <a:close/>
                <a:moveTo>
                  <a:pt x="19413" y="12369"/>
                </a:moveTo>
                <a:cubicBezTo>
                  <a:pt x="19403" y="12387"/>
                  <a:pt x="19394" y="12408"/>
                  <a:pt x="19388" y="12432"/>
                </a:cubicBezTo>
                <a:cubicBezTo>
                  <a:pt x="19298" y="12645"/>
                  <a:pt x="19175" y="12404"/>
                  <a:pt x="19072" y="12491"/>
                </a:cubicBezTo>
                <a:cubicBezTo>
                  <a:pt x="19017" y="12537"/>
                  <a:pt x="18924" y="13129"/>
                  <a:pt x="18963" y="13218"/>
                </a:cubicBezTo>
                <a:cubicBezTo>
                  <a:pt x="18984" y="13269"/>
                  <a:pt x="18990" y="13641"/>
                  <a:pt x="19032" y="13566"/>
                </a:cubicBezTo>
                <a:cubicBezTo>
                  <a:pt x="19079" y="13482"/>
                  <a:pt x="19063" y="13246"/>
                  <a:pt x="19055" y="13134"/>
                </a:cubicBezTo>
                <a:cubicBezTo>
                  <a:pt x="19167" y="13020"/>
                  <a:pt x="19069" y="13554"/>
                  <a:pt x="19224" y="13356"/>
                </a:cubicBezTo>
                <a:cubicBezTo>
                  <a:pt x="19254" y="13318"/>
                  <a:pt x="19165" y="13043"/>
                  <a:pt x="19151" y="13001"/>
                </a:cubicBezTo>
                <a:cubicBezTo>
                  <a:pt x="19127" y="12927"/>
                  <a:pt x="19281" y="12840"/>
                  <a:pt x="19286" y="12781"/>
                </a:cubicBezTo>
                <a:cubicBezTo>
                  <a:pt x="19290" y="12726"/>
                  <a:pt x="18962" y="13036"/>
                  <a:pt x="19042" y="12637"/>
                </a:cubicBezTo>
                <a:cubicBezTo>
                  <a:pt x="19062" y="12538"/>
                  <a:pt x="19208" y="12583"/>
                  <a:pt x="19245" y="12591"/>
                </a:cubicBezTo>
                <a:cubicBezTo>
                  <a:pt x="19291" y="12600"/>
                  <a:pt x="19340" y="12636"/>
                  <a:pt x="19376" y="12553"/>
                </a:cubicBezTo>
                <a:cubicBezTo>
                  <a:pt x="19379" y="12546"/>
                  <a:pt x="19448" y="12346"/>
                  <a:pt x="19413" y="12369"/>
                </a:cubicBezTo>
                <a:close/>
                <a:moveTo>
                  <a:pt x="6414" y="12568"/>
                </a:moveTo>
                <a:lnTo>
                  <a:pt x="6411" y="12583"/>
                </a:lnTo>
                <a:cubicBezTo>
                  <a:pt x="6394" y="12666"/>
                  <a:pt x="6391" y="12698"/>
                  <a:pt x="6353" y="12750"/>
                </a:cubicBezTo>
                <a:cubicBezTo>
                  <a:pt x="6365" y="12677"/>
                  <a:pt x="6389" y="12629"/>
                  <a:pt x="6414" y="12568"/>
                </a:cubicBezTo>
                <a:close/>
                <a:moveTo>
                  <a:pt x="19949" y="12675"/>
                </a:moveTo>
                <a:cubicBezTo>
                  <a:pt x="19920" y="12692"/>
                  <a:pt x="19909" y="12760"/>
                  <a:pt x="19890" y="12760"/>
                </a:cubicBezTo>
                <a:cubicBezTo>
                  <a:pt x="19881" y="12752"/>
                  <a:pt x="19854" y="12742"/>
                  <a:pt x="19850" y="12770"/>
                </a:cubicBezTo>
                <a:cubicBezTo>
                  <a:pt x="19779" y="12693"/>
                  <a:pt x="19911" y="13029"/>
                  <a:pt x="19945" y="13044"/>
                </a:cubicBezTo>
                <a:cubicBezTo>
                  <a:pt x="19889" y="13065"/>
                  <a:pt x="19955" y="13213"/>
                  <a:pt x="19963" y="13271"/>
                </a:cubicBezTo>
                <a:cubicBezTo>
                  <a:pt x="19988" y="13472"/>
                  <a:pt x="20026" y="13262"/>
                  <a:pt x="20048" y="13262"/>
                </a:cubicBezTo>
                <a:cubicBezTo>
                  <a:pt x="20084" y="13262"/>
                  <a:pt x="20214" y="13432"/>
                  <a:pt x="20258" y="13463"/>
                </a:cubicBezTo>
                <a:cubicBezTo>
                  <a:pt x="20303" y="13495"/>
                  <a:pt x="20326" y="13506"/>
                  <a:pt x="20355" y="13589"/>
                </a:cubicBezTo>
                <a:cubicBezTo>
                  <a:pt x="20367" y="13624"/>
                  <a:pt x="20365" y="13700"/>
                  <a:pt x="20387" y="13724"/>
                </a:cubicBezTo>
                <a:cubicBezTo>
                  <a:pt x="20384" y="13751"/>
                  <a:pt x="20381" y="13770"/>
                  <a:pt x="20385" y="13797"/>
                </a:cubicBezTo>
                <a:cubicBezTo>
                  <a:pt x="20329" y="13818"/>
                  <a:pt x="20291" y="13920"/>
                  <a:pt x="20296" y="14029"/>
                </a:cubicBezTo>
                <a:cubicBezTo>
                  <a:pt x="20346" y="14034"/>
                  <a:pt x="20406" y="13994"/>
                  <a:pt x="20432" y="13994"/>
                </a:cubicBezTo>
                <a:cubicBezTo>
                  <a:pt x="20432" y="13935"/>
                  <a:pt x="20552" y="14174"/>
                  <a:pt x="20560" y="14190"/>
                </a:cubicBezTo>
                <a:cubicBezTo>
                  <a:pt x="20563" y="14158"/>
                  <a:pt x="20564" y="14125"/>
                  <a:pt x="20566" y="14093"/>
                </a:cubicBezTo>
                <a:cubicBezTo>
                  <a:pt x="20634" y="14142"/>
                  <a:pt x="20783" y="14137"/>
                  <a:pt x="20738" y="13960"/>
                </a:cubicBezTo>
                <a:cubicBezTo>
                  <a:pt x="20857" y="13798"/>
                  <a:pt x="20902" y="13928"/>
                  <a:pt x="20975" y="14104"/>
                </a:cubicBezTo>
                <a:cubicBezTo>
                  <a:pt x="21013" y="14222"/>
                  <a:pt x="21154" y="14357"/>
                  <a:pt x="21235" y="14357"/>
                </a:cubicBezTo>
                <a:cubicBezTo>
                  <a:pt x="21325" y="14357"/>
                  <a:pt x="21217" y="14111"/>
                  <a:pt x="21175" y="14109"/>
                </a:cubicBezTo>
                <a:cubicBezTo>
                  <a:pt x="21189" y="14042"/>
                  <a:pt x="21162" y="14014"/>
                  <a:pt x="21134" y="14021"/>
                </a:cubicBezTo>
                <a:cubicBezTo>
                  <a:pt x="21125" y="14016"/>
                  <a:pt x="21040" y="13760"/>
                  <a:pt x="21031" y="13714"/>
                </a:cubicBezTo>
                <a:cubicBezTo>
                  <a:pt x="21053" y="13707"/>
                  <a:pt x="21075" y="13713"/>
                  <a:pt x="21097" y="13707"/>
                </a:cubicBezTo>
                <a:cubicBezTo>
                  <a:pt x="21114" y="13578"/>
                  <a:pt x="21018" y="13436"/>
                  <a:pt x="20955" y="13448"/>
                </a:cubicBezTo>
                <a:cubicBezTo>
                  <a:pt x="20975" y="13379"/>
                  <a:pt x="20907" y="13207"/>
                  <a:pt x="20868" y="13228"/>
                </a:cubicBezTo>
                <a:cubicBezTo>
                  <a:pt x="20859" y="13146"/>
                  <a:pt x="20622" y="12995"/>
                  <a:pt x="20577" y="12985"/>
                </a:cubicBezTo>
                <a:cubicBezTo>
                  <a:pt x="20576" y="12997"/>
                  <a:pt x="20577" y="13015"/>
                  <a:pt x="20577" y="13028"/>
                </a:cubicBezTo>
                <a:cubicBezTo>
                  <a:pt x="20569" y="13024"/>
                  <a:pt x="20566" y="13021"/>
                  <a:pt x="20553" y="13016"/>
                </a:cubicBezTo>
                <a:cubicBezTo>
                  <a:pt x="20454" y="12981"/>
                  <a:pt x="20380" y="12785"/>
                  <a:pt x="20283" y="12898"/>
                </a:cubicBezTo>
                <a:lnTo>
                  <a:pt x="20285" y="12924"/>
                </a:lnTo>
                <a:lnTo>
                  <a:pt x="20278" y="12932"/>
                </a:lnTo>
                <a:cubicBezTo>
                  <a:pt x="20281" y="12939"/>
                  <a:pt x="20283" y="12946"/>
                  <a:pt x="20284" y="12955"/>
                </a:cubicBezTo>
                <a:cubicBezTo>
                  <a:pt x="20236" y="12979"/>
                  <a:pt x="20194" y="13152"/>
                  <a:pt x="20159" y="13152"/>
                </a:cubicBezTo>
                <a:cubicBezTo>
                  <a:pt x="20168" y="13152"/>
                  <a:pt x="20103" y="12984"/>
                  <a:pt x="20103" y="13018"/>
                </a:cubicBezTo>
                <a:cubicBezTo>
                  <a:pt x="20078" y="12935"/>
                  <a:pt x="20140" y="12719"/>
                  <a:pt x="20054" y="12719"/>
                </a:cubicBezTo>
                <a:cubicBezTo>
                  <a:pt x="20044" y="12706"/>
                  <a:pt x="19995" y="12684"/>
                  <a:pt x="19985" y="12678"/>
                </a:cubicBezTo>
                <a:cubicBezTo>
                  <a:pt x="19970" y="12668"/>
                  <a:pt x="19959" y="12669"/>
                  <a:pt x="19949" y="12675"/>
                </a:cubicBezTo>
                <a:close/>
                <a:moveTo>
                  <a:pt x="21279" y="13044"/>
                </a:moveTo>
                <a:cubicBezTo>
                  <a:pt x="21307" y="13173"/>
                  <a:pt x="21399" y="13172"/>
                  <a:pt x="21427" y="13315"/>
                </a:cubicBezTo>
                <a:cubicBezTo>
                  <a:pt x="21374" y="13168"/>
                  <a:pt x="21368" y="13398"/>
                  <a:pt x="21354" y="13410"/>
                </a:cubicBezTo>
                <a:cubicBezTo>
                  <a:pt x="21271" y="13481"/>
                  <a:pt x="21221" y="13483"/>
                  <a:pt x="21125" y="13500"/>
                </a:cubicBezTo>
                <a:cubicBezTo>
                  <a:pt x="21120" y="13528"/>
                  <a:pt x="21191" y="13578"/>
                  <a:pt x="21203" y="13587"/>
                </a:cubicBezTo>
                <a:cubicBezTo>
                  <a:pt x="21268" y="13637"/>
                  <a:pt x="21435" y="13512"/>
                  <a:pt x="21433" y="13346"/>
                </a:cubicBezTo>
                <a:cubicBezTo>
                  <a:pt x="21431" y="13378"/>
                  <a:pt x="21436" y="13405"/>
                  <a:pt x="21446" y="13426"/>
                </a:cubicBezTo>
                <a:cubicBezTo>
                  <a:pt x="21529" y="13283"/>
                  <a:pt x="21327" y="13086"/>
                  <a:pt x="21279" y="13044"/>
                </a:cubicBezTo>
                <a:close/>
                <a:moveTo>
                  <a:pt x="19704" y="13088"/>
                </a:moveTo>
                <a:cubicBezTo>
                  <a:pt x="19667" y="13083"/>
                  <a:pt x="19631" y="13092"/>
                  <a:pt x="19627" y="13129"/>
                </a:cubicBezTo>
                <a:cubicBezTo>
                  <a:pt x="19623" y="13164"/>
                  <a:pt x="19803" y="13240"/>
                  <a:pt x="19825" y="13254"/>
                </a:cubicBezTo>
                <a:cubicBezTo>
                  <a:pt x="19836" y="13199"/>
                  <a:pt x="19823" y="13155"/>
                  <a:pt x="19789" y="13121"/>
                </a:cubicBezTo>
                <a:cubicBezTo>
                  <a:pt x="19779" y="13111"/>
                  <a:pt x="19741" y="13093"/>
                  <a:pt x="19704" y="13088"/>
                </a:cubicBezTo>
                <a:close/>
                <a:moveTo>
                  <a:pt x="19494" y="13147"/>
                </a:moveTo>
                <a:cubicBezTo>
                  <a:pt x="19472" y="13140"/>
                  <a:pt x="19451" y="13150"/>
                  <a:pt x="19453" y="13190"/>
                </a:cubicBezTo>
                <a:cubicBezTo>
                  <a:pt x="19453" y="13191"/>
                  <a:pt x="19453" y="13190"/>
                  <a:pt x="19453" y="13192"/>
                </a:cubicBezTo>
                <a:cubicBezTo>
                  <a:pt x="19459" y="13268"/>
                  <a:pt x="19539" y="13300"/>
                  <a:pt x="19539" y="13221"/>
                </a:cubicBezTo>
                <a:lnTo>
                  <a:pt x="19539" y="13206"/>
                </a:lnTo>
                <a:cubicBezTo>
                  <a:pt x="19539" y="13178"/>
                  <a:pt x="19516" y="13155"/>
                  <a:pt x="19494" y="13147"/>
                </a:cubicBezTo>
                <a:close/>
                <a:moveTo>
                  <a:pt x="19245" y="13395"/>
                </a:moveTo>
                <a:cubicBezTo>
                  <a:pt x="19234" y="13383"/>
                  <a:pt x="19226" y="13398"/>
                  <a:pt x="19226" y="13479"/>
                </a:cubicBezTo>
                <a:cubicBezTo>
                  <a:pt x="19226" y="13610"/>
                  <a:pt x="19292" y="13577"/>
                  <a:pt x="19275" y="13484"/>
                </a:cubicBezTo>
                <a:cubicBezTo>
                  <a:pt x="19274" y="13476"/>
                  <a:pt x="19274" y="13478"/>
                  <a:pt x="19275" y="13481"/>
                </a:cubicBezTo>
                <a:cubicBezTo>
                  <a:pt x="19268" y="13448"/>
                  <a:pt x="19256" y="13407"/>
                  <a:pt x="19245" y="13395"/>
                </a:cubicBezTo>
                <a:close/>
                <a:moveTo>
                  <a:pt x="18008" y="13628"/>
                </a:moveTo>
                <a:cubicBezTo>
                  <a:pt x="17986" y="13643"/>
                  <a:pt x="17969" y="13680"/>
                  <a:pt x="17960" y="13750"/>
                </a:cubicBezTo>
                <a:cubicBezTo>
                  <a:pt x="18014" y="13751"/>
                  <a:pt x="18076" y="13860"/>
                  <a:pt x="18133" y="13889"/>
                </a:cubicBezTo>
                <a:cubicBezTo>
                  <a:pt x="18229" y="13939"/>
                  <a:pt x="18347" y="13983"/>
                  <a:pt x="18446" y="14001"/>
                </a:cubicBezTo>
                <a:cubicBezTo>
                  <a:pt x="18471" y="14006"/>
                  <a:pt x="18609" y="14080"/>
                  <a:pt x="18619" y="14042"/>
                </a:cubicBezTo>
                <a:cubicBezTo>
                  <a:pt x="18615" y="14057"/>
                  <a:pt x="18756" y="14038"/>
                  <a:pt x="18680" y="13973"/>
                </a:cubicBezTo>
                <a:cubicBezTo>
                  <a:pt x="18686" y="13978"/>
                  <a:pt x="18692" y="13984"/>
                  <a:pt x="18679" y="13973"/>
                </a:cubicBezTo>
                <a:cubicBezTo>
                  <a:pt x="18644" y="13944"/>
                  <a:pt x="18525" y="13919"/>
                  <a:pt x="18502" y="13868"/>
                </a:cubicBezTo>
                <a:cubicBezTo>
                  <a:pt x="18471" y="13799"/>
                  <a:pt x="18594" y="13813"/>
                  <a:pt x="18583" y="13773"/>
                </a:cubicBezTo>
                <a:cubicBezTo>
                  <a:pt x="18575" y="13745"/>
                  <a:pt x="18415" y="13774"/>
                  <a:pt x="18380" y="13732"/>
                </a:cubicBezTo>
                <a:cubicBezTo>
                  <a:pt x="18331" y="13671"/>
                  <a:pt x="18310" y="13813"/>
                  <a:pt x="18227" y="13766"/>
                </a:cubicBezTo>
                <a:cubicBezTo>
                  <a:pt x="18178" y="13739"/>
                  <a:pt x="18073" y="13585"/>
                  <a:pt x="18008" y="13628"/>
                </a:cubicBezTo>
                <a:close/>
                <a:moveTo>
                  <a:pt x="20657" y="14374"/>
                </a:moveTo>
                <a:cubicBezTo>
                  <a:pt x="20656" y="14372"/>
                  <a:pt x="20655" y="14370"/>
                  <a:pt x="20658" y="14377"/>
                </a:cubicBezTo>
                <a:cubicBezTo>
                  <a:pt x="20659" y="14378"/>
                  <a:pt x="20658" y="14376"/>
                  <a:pt x="20657" y="14374"/>
                </a:cubicBezTo>
                <a:close/>
                <a:moveTo>
                  <a:pt x="20642" y="14390"/>
                </a:moveTo>
                <a:cubicBezTo>
                  <a:pt x="20630" y="14409"/>
                  <a:pt x="20613" y="14484"/>
                  <a:pt x="20585" y="14564"/>
                </a:cubicBezTo>
                <a:cubicBezTo>
                  <a:pt x="20565" y="14622"/>
                  <a:pt x="20546" y="14795"/>
                  <a:pt x="20542" y="14869"/>
                </a:cubicBezTo>
                <a:cubicBezTo>
                  <a:pt x="20534" y="15023"/>
                  <a:pt x="20528" y="15375"/>
                  <a:pt x="20442" y="15455"/>
                </a:cubicBezTo>
                <a:cubicBezTo>
                  <a:pt x="20361" y="15531"/>
                  <a:pt x="20333" y="15371"/>
                  <a:pt x="20274" y="15314"/>
                </a:cubicBezTo>
                <a:cubicBezTo>
                  <a:pt x="20245" y="15286"/>
                  <a:pt x="20156" y="15177"/>
                  <a:pt x="20135" y="15130"/>
                </a:cubicBezTo>
                <a:cubicBezTo>
                  <a:pt x="20067" y="14979"/>
                  <a:pt x="20138" y="14986"/>
                  <a:pt x="20138" y="14833"/>
                </a:cubicBezTo>
                <a:cubicBezTo>
                  <a:pt x="20138" y="14758"/>
                  <a:pt x="20238" y="14655"/>
                  <a:pt x="20216" y="14597"/>
                </a:cubicBezTo>
                <a:cubicBezTo>
                  <a:pt x="20177" y="14498"/>
                  <a:pt x="20143" y="14584"/>
                  <a:pt x="20098" y="14603"/>
                </a:cubicBezTo>
                <a:cubicBezTo>
                  <a:pt x="20092" y="14606"/>
                  <a:pt x="20005" y="14545"/>
                  <a:pt x="19997" y="14538"/>
                </a:cubicBezTo>
                <a:cubicBezTo>
                  <a:pt x="19967" y="14515"/>
                  <a:pt x="19941" y="14481"/>
                  <a:pt x="19919" y="14438"/>
                </a:cubicBezTo>
                <a:cubicBezTo>
                  <a:pt x="19899" y="14399"/>
                  <a:pt x="19850" y="14433"/>
                  <a:pt x="19865" y="14456"/>
                </a:cubicBezTo>
                <a:cubicBezTo>
                  <a:pt x="19972" y="14625"/>
                  <a:pt x="19844" y="14539"/>
                  <a:pt x="19783" y="14617"/>
                </a:cubicBezTo>
                <a:cubicBezTo>
                  <a:pt x="19725" y="14692"/>
                  <a:pt x="19651" y="14869"/>
                  <a:pt x="19672" y="14989"/>
                </a:cubicBezTo>
                <a:cubicBezTo>
                  <a:pt x="19680" y="15040"/>
                  <a:pt x="19558" y="14988"/>
                  <a:pt x="19558" y="15030"/>
                </a:cubicBezTo>
                <a:cubicBezTo>
                  <a:pt x="19553" y="14625"/>
                  <a:pt x="19350" y="15030"/>
                  <a:pt x="19297" y="15086"/>
                </a:cubicBezTo>
                <a:cubicBezTo>
                  <a:pt x="19254" y="15130"/>
                  <a:pt x="19284" y="15271"/>
                  <a:pt x="19233" y="15244"/>
                </a:cubicBezTo>
                <a:cubicBezTo>
                  <a:pt x="19158" y="15202"/>
                  <a:pt x="19220" y="15427"/>
                  <a:pt x="19200" y="15345"/>
                </a:cubicBezTo>
                <a:cubicBezTo>
                  <a:pt x="19196" y="15376"/>
                  <a:pt x="19191" y="15407"/>
                  <a:pt x="19188" y="15437"/>
                </a:cubicBezTo>
                <a:cubicBezTo>
                  <a:pt x="19175" y="15384"/>
                  <a:pt x="19166" y="15331"/>
                  <a:pt x="19155" y="15277"/>
                </a:cubicBezTo>
                <a:cubicBezTo>
                  <a:pt x="19149" y="15252"/>
                  <a:pt x="19047" y="15608"/>
                  <a:pt x="19038" y="15623"/>
                </a:cubicBezTo>
                <a:cubicBezTo>
                  <a:pt x="18969" y="15750"/>
                  <a:pt x="18966" y="15864"/>
                  <a:pt x="18836" y="15846"/>
                </a:cubicBezTo>
                <a:cubicBezTo>
                  <a:pt x="18819" y="15844"/>
                  <a:pt x="18759" y="15910"/>
                  <a:pt x="18743" y="15925"/>
                </a:cubicBezTo>
                <a:cubicBezTo>
                  <a:pt x="18697" y="15970"/>
                  <a:pt x="18653" y="15926"/>
                  <a:pt x="18613" y="15982"/>
                </a:cubicBezTo>
                <a:cubicBezTo>
                  <a:pt x="18571" y="16041"/>
                  <a:pt x="18486" y="16216"/>
                  <a:pt x="18440" y="16238"/>
                </a:cubicBezTo>
                <a:cubicBezTo>
                  <a:pt x="18431" y="16243"/>
                  <a:pt x="18429" y="16213"/>
                  <a:pt x="18427" y="16188"/>
                </a:cubicBezTo>
                <a:cubicBezTo>
                  <a:pt x="18395" y="16221"/>
                  <a:pt x="18407" y="16391"/>
                  <a:pt x="18385" y="16435"/>
                </a:cubicBezTo>
                <a:cubicBezTo>
                  <a:pt x="18310" y="16587"/>
                  <a:pt x="18431" y="16751"/>
                  <a:pt x="18380" y="16870"/>
                </a:cubicBezTo>
                <a:cubicBezTo>
                  <a:pt x="18361" y="16914"/>
                  <a:pt x="18336" y="16732"/>
                  <a:pt x="18333" y="16765"/>
                </a:cubicBezTo>
                <a:cubicBezTo>
                  <a:pt x="18333" y="16764"/>
                  <a:pt x="18339" y="16853"/>
                  <a:pt x="18326" y="16838"/>
                </a:cubicBezTo>
                <a:cubicBezTo>
                  <a:pt x="18317" y="16827"/>
                  <a:pt x="18311" y="16758"/>
                  <a:pt x="18306" y="16756"/>
                </a:cubicBezTo>
                <a:cubicBezTo>
                  <a:pt x="18319" y="16763"/>
                  <a:pt x="18340" y="17170"/>
                  <a:pt x="18352" y="17237"/>
                </a:cubicBezTo>
                <a:cubicBezTo>
                  <a:pt x="18373" y="17356"/>
                  <a:pt x="18340" y="17457"/>
                  <a:pt x="18352" y="17573"/>
                </a:cubicBezTo>
                <a:cubicBezTo>
                  <a:pt x="18368" y="17733"/>
                  <a:pt x="18365" y="17832"/>
                  <a:pt x="18325" y="17983"/>
                </a:cubicBezTo>
                <a:cubicBezTo>
                  <a:pt x="18306" y="18055"/>
                  <a:pt x="18263" y="18038"/>
                  <a:pt x="18256" y="18085"/>
                </a:cubicBezTo>
                <a:cubicBezTo>
                  <a:pt x="18244" y="18166"/>
                  <a:pt x="18332" y="18305"/>
                  <a:pt x="18371" y="18297"/>
                </a:cubicBezTo>
                <a:cubicBezTo>
                  <a:pt x="18473" y="18276"/>
                  <a:pt x="18553" y="18105"/>
                  <a:pt x="18648" y="18097"/>
                </a:cubicBezTo>
                <a:cubicBezTo>
                  <a:pt x="18707" y="18092"/>
                  <a:pt x="18766" y="18109"/>
                  <a:pt x="18825" y="18105"/>
                </a:cubicBezTo>
                <a:cubicBezTo>
                  <a:pt x="18894" y="18100"/>
                  <a:pt x="18900" y="17956"/>
                  <a:pt x="18963" y="17934"/>
                </a:cubicBezTo>
                <a:cubicBezTo>
                  <a:pt x="19089" y="17891"/>
                  <a:pt x="19218" y="17747"/>
                  <a:pt x="19346" y="17734"/>
                </a:cubicBezTo>
                <a:cubicBezTo>
                  <a:pt x="19448" y="17724"/>
                  <a:pt x="19536" y="17763"/>
                  <a:pt x="19630" y="17844"/>
                </a:cubicBezTo>
                <a:cubicBezTo>
                  <a:pt x="19647" y="17858"/>
                  <a:pt x="19639" y="17957"/>
                  <a:pt x="19657" y="17997"/>
                </a:cubicBezTo>
                <a:cubicBezTo>
                  <a:pt x="19681" y="18052"/>
                  <a:pt x="19666" y="18221"/>
                  <a:pt x="19668" y="18281"/>
                </a:cubicBezTo>
                <a:cubicBezTo>
                  <a:pt x="19737" y="18160"/>
                  <a:pt x="19849" y="18077"/>
                  <a:pt x="19896" y="17919"/>
                </a:cubicBezTo>
                <a:cubicBezTo>
                  <a:pt x="19878" y="17980"/>
                  <a:pt x="19869" y="18051"/>
                  <a:pt x="19845" y="18118"/>
                </a:cubicBezTo>
                <a:cubicBezTo>
                  <a:pt x="19813" y="18205"/>
                  <a:pt x="19771" y="18254"/>
                  <a:pt x="19744" y="18330"/>
                </a:cubicBezTo>
                <a:cubicBezTo>
                  <a:pt x="19779" y="18334"/>
                  <a:pt x="19875" y="18170"/>
                  <a:pt x="19868" y="18164"/>
                </a:cubicBezTo>
                <a:cubicBezTo>
                  <a:pt x="19919" y="18208"/>
                  <a:pt x="19828" y="18356"/>
                  <a:pt x="19830" y="18381"/>
                </a:cubicBezTo>
                <a:cubicBezTo>
                  <a:pt x="19832" y="18400"/>
                  <a:pt x="19894" y="18378"/>
                  <a:pt x="19903" y="18443"/>
                </a:cubicBezTo>
                <a:cubicBezTo>
                  <a:pt x="19916" y="18542"/>
                  <a:pt x="19842" y="18695"/>
                  <a:pt x="19897" y="18770"/>
                </a:cubicBezTo>
                <a:cubicBezTo>
                  <a:pt x="19934" y="18820"/>
                  <a:pt x="20019" y="18886"/>
                  <a:pt x="20062" y="18901"/>
                </a:cubicBezTo>
                <a:cubicBezTo>
                  <a:pt x="20079" y="18907"/>
                  <a:pt x="20200" y="18757"/>
                  <a:pt x="20203" y="18780"/>
                </a:cubicBezTo>
                <a:cubicBezTo>
                  <a:pt x="20207" y="18811"/>
                  <a:pt x="20198" y="18940"/>
                  <a:pt x="20241" y="18947"/>
                </a:cubicBezTo>
                <a:cubicBezTo>
                  <a:pt x="20261" y="18951"/>
                  <a:pt x="20356" y="18815"/>
                  <a:pt x="20380" y="18794"/>
                </a:cubicBezTo>
                <a:cubicBezTo>
                  <a:pt x="20446" y="18740"/>
                  <a:pt x="20523" y="18772"/>
                  <a:pt x="20570" y="18661"/>
                </a:cubicBezTo>
                <a:cubicBezTo>
                  <a:pt x="20674" y="18418"/>
                  <a:pt x="20766" y="18091"/>
                  <a:pt x="20908" y="17923"/>
                </a:cubicBezTo>
                <a:cubicBezTo>
                  <a:pt x="20955" y="17867"/>
                  <a:pt x="21031" y="17716"/>
                  <a:pt x="21040" y="17606"/>
                </a:cubicBezTo>
                <a:cubicBezTo>
                  <a:pt x="21050" y="17464"/>
                  <a:pt x="21150" y="17377"/>
                  <a:pt x="21158" y="17235"/>
                </a:cubicBezTo>
                <a:cubicBezTo>
                  <a:pt x="21160" y="17185"/>
                  <a:pt x="21142" y="17048"/>
                  <a:pt x="21155" y="17012"/>
                </a:cubicBezTo>
                <a:cubicBezTo>
                  <a:pt x="21194" y="16905"/>
                  <a:pt x="21189" y="16736"/>
                  <a:pt x="21160" y="16624"/>
                </a:cubicBezTo>
                <a:cubicBezTo>
                  <a:pt x="21141" y="16547"/>
                  <a:pt x="21092" y="16518"/>
                  <a:pt x="21080" y="16427"/>
                </a:cubicBezTo>
                <a:cubicBezTo>
                  <a:pt x="21071" y="16360"/>
                  <a:pt x="21100" y="16191"/>
                  <a:pt x="21033" y="16196"/>
                </a:cubicBezTo>
                <a:cubicBezTo>
                  <a:pt x="21031" y="16214"/>
                  <a:pt x="21029" y="16231"/>
                  <a:pt x="21027" y="16250"/>
                </a:cubicBezTo>
                <a:cubicBezTo>
                  <a:pt x="21031" y="16242"/>
                  <a:pt x="20971" y="15985"/>
                  <a:pt x="20980" y="15935"/>
                </a:cubicBezTo>
                <a:cubicBezTo>
                  <a:pt x="20998" y="15828"/>
                  <a:pt x="20860" y="15775"/>
                  <a:pt x="20838" y="15718"/>
                </a:cubicBezTo>
                <a:cubicBezTo>
                  <a:pt x="20795" y="15611"/>
                  <a:pt x="20851" y="14933"/>
                  <a:pt x="20766" y="14920"/>
                </a:cubicBezTo>
                <a:cubicBezTo>
                  <a:pt x="20730" y="14915"/>
                  <a:pt x="20712" y="15017"/>
                  <a:pt x="20701" y="14891"/>
                </a:cubicBezTo>
                <a:cubicBezTo>
                  <a:pt x="20692" y="14780"/>
                  <a:pt x="20686" y="14668"/>
                  <a:pt x="20677" y="14557"/>
                </a:cubicBezTo>
                <a:cubicBezTo>
                  <a:pt x="20664" y="14410"/>
                  <a:pt x="20655" y="14372"/>
                  <a:pt x="20642" y="14390"/>
                </a:cubicBezTo>
                <a:close/>
                <a:moveTo>
                  <a:pt x="18427" y="16188"/>
                </a:moveTo>
                <a:cubicBezTo>
                  <a:pt x="18430" y="16184"/>
                  <a:pt x="18432" y="16174"/>
                  <a:pt x="18436" y="16174"/>
                </a:cubicBezTo>
                <a:lnTo>
                  <a:pt x="18425" y="16174"/>
                </a:lnTo>
                <a:cubicBezTo>
                  <a:pt x="18426" y="16137"/>
                  <a:pt x="18425" y="16159"/>
                  <a:pt x="18427" y="16188"/>
                </a:cubicBezTo>
                <a:close/>
                <a:moveTo>
                  <a:pt x="13765" y="14567"/>
                </a:moveTo>
                <a:cubicBezTo>
                  <a:pt x="13762" y="14571"/>
                  <a:pt x="13759" y="14582"/>
                  <a:pt x="13760" y="14607"/>
                </a:cubicBezTo>
                <a:cubicBezTo>
                  <a:pt x="13742" y="14680"/>
                  <a:pt x="13712" y="14768"/>
                  <a:pt x="13698" y="14832"/>
                </a:cubicBezTo>
                <a:cubicBezTo>
                  <a:pt x="13656" y="14744"/>
                  <a:pt x="13677" y="14999"/>
                  <a:pt x="13642" y="15015"/>
                </a:cubicBezTo>
                <a:cubicBezTo>
                  <a:pt x="13613" y="15028"/>
                  <a:pt x="13605" y="15068"/>
                  <a:pt x="13575" y="15111"/>
                </a:cubicBezTo>
                <a:cubicBezTo>
                  <a:pt x="13524" y="15176"/>
                  <a:pt x="13462" y="15190"/>
                  <a:pt x="13413" y="15252"/>
                </a:cubicBezTo>
                <a:cubicBezTo>
                  <a:pt x="13383" y="15289"/>
                  <a:pt x="13357" y="15527"/>
                  <a:pt x="13369" y="15598"/>
                </a:cubicBezTo>
                <a:cubicBezTo>
                  <a:pt x="13376" y="15799"/>
                  <a:pt x="13375" y="15847"/>
                  <a:pt x="13345" y="16033"/>
                </a:cubicBezTo>
                <a:cubicBezTo>
                  <a:pt x="13320" y="16180"/>
                  <a:pt x="13260" y="16252"/>
                  <a:pt x="13321" y="16432"/>
                </a:cubicBezTo>
                <a:cubicBezTo>
                  <a:pt x="13323" y="16437"/>
                  <a:pt x="13319" y="16580"/>
                  <a:pt x="13329" y="16626"/>
                </a:cubicBezTo>
                <a:cubicBezTo>
                  <a:pt x="13345" y="16699"/>
                  <a:pt x="13361" y="16730"/>
                  <a:pt x="13398" y="16772"/>
                </a:cubicBezTo>
                <a:cubicBezTo>
                  <a:pt x="13486" y="16874"/>
                  <a:pt x="13591" y="16637"/>
                  <a:pt x="13620" y="16495"/>
                </a:cubicBezTo>
                <a:cubicBezTo>
                  <a:pt x="13680" y="16217"/>
                  <a:pt x="13705" y="15905"/>
                  <a:pt x="13770" y="15626"/>
                </a:cubicBezTo>
                <a:cubicBezTo>
                  <a:pt x="13797" y="15510"/>
                  <a:pt x="13818" y="15312"/>
                  <a:pt x="13804" y="15183"/>
                </a:cubicBezTo>
                <a:cubicBezTo>
                  <a:pt x="13844" y="15275"/>
                  <a:pt x="13885" y="15146"/>
                  <a:pt x="13858" y="15068"/>
                </a:cubicBezTo>
                <a:cubicBezTo>
                  <a:pt x="13837" y="15006"/>
                  <a:pt x="13816" y="14747"/>
                  <a:pt x="13806" y="14656"/>
                </a:cubicBezTo>
                <a:cubicBezTo>
                  <a:pt x="13802" y="14623"/>
                  <a:pt x="13776" y="14557"/>
                  <a:pt x="13765" y="14567"/>
                </a:cubicBezTo>
                <a:close/>
                <a:moveTo>
                  <a:pt x="6186" y="18199"/>
                </a:moveTo>
                <a:cubicBezTo>
                  <a:pt x="6193" y="18199"/>
                  <a:pt x="6200" y="18197"/>
                  <a:pt x="6205" y="18207"/>
                </a:cubicBezTo>
                <a:cubicBezTo>
                  <a:pt x="6199" y="18201"/>
                  <a:pt x="6192" y="18199"/>
                  <a:pt x="6186" y="18199"/>
                </a:cubicBezTo>
                <a:close/>
                <a:moveTo>
                  <a:pt x="20289" y="19213"/>
                </a:moveTo>
                <a:cubicBezTo>
                  <a:pt x="20267" y="19220"/>
                  <a:pt x="20247" y="19233"/>
                  <a:pt x="20227" y="19249"/>
                </a:cubicBezTo>
                <a:cubicBezTo>
                  <a:pt x="20157" y="19265"/>
                  <a:pt x="20052" y="19125"/>
                  <a:pt x="20034" y="19323"/>
                </a:cubicBezTo>
                <a:cubicBezTo>
                  <a:pt x="20028" y="19397"/>
                  <a:pt x="19989" y="19598"/>
                  <a:pt x="20040" y="19646"/>
                </a:cubicBezTo>
                <a:cubicBezTo>
                  <a:pt x="20155" y="19754"/>
                  <a:pt x="20257" y="19206"/>
                  <a:pt x="20289" y="19213"/>
                </a:cubicBezTo>
                <a:close/>
                <a:moveTo>
                  <a:pt x="5310" y="19395"/>
                </a:moveTo>
                <a:cubicBezTo>
                  <a:pt x="5309" y="19405"/>
                  <a:pt x="5309" y="19414"/>
                  <a:pt x="5311" y="19423"/>
                </a:cubicBezTo>
                <a:lnTo>
                  <a:pt x="5305" y="19418"/>
                </a:lnTo>
                <a:cubicBezTo>
                  <a:pt x="5304" y="19417"/>
                  <a:pt x="5303" y="19411"/>
                  <a:pt x="5302" y="19407"/>
                </a:cubicBezTo>
                <a:cubicBezTo>
                  <a:pt x="5305" y="19403"/>
                  <a:pt x="5308" y="19399"/>
                  <a:pt x="5310" y="19395"/>
                </a:cubicBezTo>
                <a:close/>
              </a:path>
            </a:pathLst>
          </a:custGeom>
          <a:solidFill>
            <a:srgbClr val="E7E7E8"/>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79" name="Rectángulo"/>
          <p:cNvSpPr/>
          <p:nvPr>
            <p:ph type="body" sz="half" idx="22"/>
          </p:nvPr>
        </p:nvSpPr>
        <p:spPr>
          <a:xfrm>
            <a:off x="753477" y="4518205"/>
            <a:ext cx="11497846" cy="2496742"/>
          </a:xfrm>
          <a:prstGeom prst="rect">
            <a:avLst/>
          </a:prstGeom>
          <a:solidFill>
            <a:srgbClr val="FCAFC4">
              <a:alpha val="18929"/>
            </a:srgbClr>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680" name="Project Name"/>
          <p:cNvSpPr txBox="1"/>
          <p:nvPr>
            <p:ph type="body" sz="quarter" idx="23"/>
          </p:nvPr>
        </p:nvSpPr>
        <p:spPr>
          <a:xfrm>
            <a:off x="1796290" y="6379600"/>
            <a:ext cx="2469196" cy="343071"/>
          </a:xfrm>
          <a:prstGeom prst="rect">
            <a:avLst/>
          </a:prstGeom>
        </p:spPr>
        <p:txBody>
          <a:bodyPr lIns="0" tIns="0" rIns="0" bIns="0">
            <a:noAutofit/>
          </a:bodyPr>
          <a:lstStyle>
            <a:lvl1pPr marL="0" indent="0" algn="ctr">
              <a:lnSpc>
                <a:spcPct val="80000"/>
              </a:lnSpc>
              <a:spcBef>
                <a:spcPts val="0"/>
              </a:spcBef>
              <a:buSzTx/>
              <a:buNone/>
              <a:defRPr cap="all" sz="1800">
                <a:solidFill>
                  <a:srgbClr val="50565A"/>
                </a:solidFill>
                <a:latin typeface="Avenir Next"/>
                <a:ea typeface="Avenir Next"/>
                <a:cs typeface="Avenir Next"/>
                <a:sym typeface="Avenir Next"/>
              </a:defRPr>
            </a:lvl1pPr>
          </a:lstStyle>
          <a:p>
            <a:pPr/>
            <a:r>
              <a:t>Project Name</a:t>
            </a:r>
          </a:p>
        </p:txBody>
      </p:sp>
      <p:sp>
        <p:nvSpPr>
          <p:cNvPr id="681" name="Figura"/>
          <p:cNvSpPr/>
          <p:nvPr>
            <p:ph type="body" sz="quarter" idx="24"/>
          </p:nvPr>
        </p:nvSpPr>
        <p:spPr>
          <a:xfrm>
            <a:off x="2539899" y="5003935"/>
            <a:ext cx="981978" cy="691848"/>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82" name="Figura"/>
          <p:cNvSpPr/>
          <p:nvPr>
            <p:ph type="body" sz="quarter" idx="25"/>
          </p:nvPr>
        </p:nvSpPr>
        <p:spPr>
          <a:xfrm>
            <a:off x="6410608" y="4994633"/>
            <a:ext cx="326168" cy="695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83" name="Figura"/>
          <p:cNvSpPr/>
          <p:nvPr>
            <p:ph type="body" sz="quarter" idx="26"/>
          </p:nvPr>
        </p:nvSpPr>
        <p:spPr>
          <a:xfrm>
            <a:off x="9780614" y="5030107"/>
            <a:ext cx="645426" cy="645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84" name="Project Name"/>
          <p:cNvSpPr txBox="1"/>
          <p:nvPr>
            <p:ph type="body" sz="quarter" idx="27"/>
          </p:nvPr>
        </p:nvSpPr>
        <p:spPr>
          <a:xfrm>
            <a:off x="5339093" y="6379600"/>
            <a:ext cx="2469197" cy="343071"/>
          </a:xfrm>
          <a:prstGeom prst="rect">
            <a:avLst/>
          </a:prstGeom>
        </p:spPr>
        <p:txBody>
          <a:bodyPr lIns="0" tIns="0" rIns="0" bIns="0">
            <a:noAutofit/>
          </a:bodyPr>
          <a:lstStyle>
            <a:lvl1pPr marL="0" indent="0" algn="ctr">
              <a:lnSpc>
                <a:spcPct val="80000"/>
              </a:lnSpc>
              <a:spcBef>
                <a:spcPts val="0"/>
              </a:spcBef>
              <a:buSzTx/>
              <a:buNone/>
              <a:defRPr cap="all" sz="1800">
                <a:solidFill>
                  <a:srgbClr val="50565A"/>
                </a:solidFill>
                <a:latin typeface="Avenir Next"/>
                <a:ea typeface="Avenir Next"/>
                <a:cs typeface="Avenir Next"/>
                <a:sym typeface="Avenir Next"/>
              </a:defRPr>
            </a:lvl1pPr>
          </a:lstStyle>
          <a:p>
            <a:pPr/>
            <a:r>
              <a:t>Project Name</a:t>
            </a:r>
          </a:p>
        </p:txBody>
      </p:sp>
      <p:sp>
        <p:nvSpPr>
          <p:cNvPr id="685" name="Project Name"/>
          <p:cNvSpPr txBox="1"/>
          <p:nvPr>
            <p:ph type="body" sz="quarter" idx="28"/>
          </p:nvPr>
        </p:nvSpPr>
        <p:spPr>
          <a:xfrm>
            <a:off x="8868729" y="6379600"/>
            <a:ext cx="2469196" cy="343071"/>
          </a:xfrm>
          <a:prstGeom prst="rect">
            <a:avLst/>
          </a:prstGeom>
        </p:spPr>
        <p:txBody>
          <a:bodyPr lIns="0" tIns="0" rIns="0" bIns="0">
            <a:noAutofit/>
          </a:bodyPr>
          <a:lstStyle>
            <a:lvl1pPr marL="0" indent="0" algn="ctr">
              <a:lnSpc>
                <a:spcPct val="80000"/>
              </a:lnSpc>
              <a:spcBef>
                <a:spcPts val="0"/>
              </a:spcBef>
              <a:buSzTx/>
              <a:buNone/>
              <a:defRPr cap="all" sz="1800">
                <a:solidFill>
                  <a:srgbClr val="50565A"/>
                </a:solidFill>
                <a:latin typeface="Avenir Next"/>
                <a:ea typeface="Avenir Next"/>
                <a:cs typeface="Avenir Next"/>
                <a:sym typeface="Avenir Next"/>
              </a:defRPr>
            </a:lvl1pPr>
          </a:lstStyle>
          <a:p>
            <a:pPr/>
            <a:r>
              <a:t>Project Name</a:t>
            </a:r>
          </a:p>
        </p:txBody>
      </p:sp>
      <p:sp>
        <p:nvSpPr>
          <p:cNvPr id="686" name="+1735"/>
          <p:cNvSpPr txBox="1"/>
          <p:nvPr>
            <p:ph type="body" sz="quarter" idx="29"/>
          </p:nvPr>
        </p:nvSpPr>
        <p:spPr>
          <a:xfrm>
            <a:off x="1809458" y="5921962"/>
            <a:ext cx="2469197" cy="545113"/>
          </a:xfrm>
          <a:prstGeom prst="rect">
            <a:avLst/>
          </a:prstGeom>
        </p:spPr>
        <p:txBody>
          <a:bodyPr lIns="0" tIns="0" rIns="0" bIns="0">
            <a:noAutofit/>
          </a:bodyPr>
          <a:lstStyle>
            <a:lvl1pPr marL="0" indent="0" algn="ctr">
              <a:lnSpc>
                <a:spcPct val="80000"/>
              </a:lnSpc>
              <a:spcBef>
                <a:spcPts val="0"/>
              </a:spcBef>
              <a:buSzTx/>
              <a:buNone/>
              <a:defRPr cap="all" sz="3300">
                <a:solidFill>
                  <a:srgbClr val="50565A"/>
                </a:solidFill>
                <a:latin typeface="Avenir Next"/>
                <a:ea typeface="Avenir Next"/>
                <a:cs typeface="Avenir Next"/>
                <a:sym typeface="Avenir Next"/>
              </a:defRPr>
            </a:lvl1pPr>
          </a:lstStyle>
          <a:p>
            <a:pPr/>
            <a:r>
              <a:t>+1735 </a:t>
            </a:r>
          </a:p>
        </p:txBody>
      </p:sp>
      <p:sp>
        <p:nvSpPr>
          <p:cNvPr id="687" name="+1735"/>
          <p:cNvSpPr txBox="1"/>
          <p:nvPr>
            <p:ph type="body" sz="quarter" idx="30"/>
          </p:nvPr>
        </p:nvSpPr>
        <p:spPr>
          <a:xfrm>
            <a:off x="5267802" y="5921962"/>
            <a:ext cx="2469196" cy="545113"/>
          </a:xfrm>
          <a:prstGeom prst="rect">
            <a:avLst/>
          </a:prstGeom>
        </p:spPr>
        <p:txBody>
          <a:bodyPr lIns="0" tIns="0" rIns="0" bIns="0">
            <a:noAutofit/>
          </a:bodyPr>
          <a:lstStyle>
            <a:lvl1pPr marL="0" indent="0" algn="ctr">
              <a:lnSpc>
                <a:spcPct val="80000"/>
              </a:lnSpc>
              <a:spcBef>
                <a:spcPts val="0"/>
              </a:spcBef>
              <a:buSzTx/>
              <a:buNone/>
              <a:defRPr cap="all" sz="3300">
                <a:solidFill>
                  <a:srgbClr val="50565A"/>
                </a:solidFill>
                <a:latin typeface="Avenir Next"/>
                <a:ea typeface="Avenir Next"/>
                <a:cs typeface="Avenir Next"/>
                <a:sym typeface="Avenir Next"/>
              </a:defRPr>
            </a:lvl1pPr>
          </a:lstStyle>
          <a:p>
            <a:pPr/>
            <a:r>
              <a:t>+1735 </a:t>
            </a:r>
          </a:p>
        </p:txBody>
      </p:sp>
      <p:sp>
        <p:nvSpPr>
          <p:cNvPr id="688" name="+1735"/>
          <p:cNvSpPr txBox="1"/>
          <p:nvPr>
            <p:ph type="body" sz="quarter" idx="31"/>
          </p:nvPr>
        </p:nvSpPr>
        <p:spPr>
          <a:xfrm>
            <a:off x="8868729" y="5921962"/>
            <a:ext cx="2469196" cy="545113"/>
          </a:xfrm>
          <a:prstGeom prst="rect">
            <a:avLst/>
          </a:prstGeom>
        </p:spPr>
        <p:txBody>
          <a:bodyPr lIns="0" tIns="0" rIns="0" bIns="0">
            <a:noAutofit/>
          </a:bodyPr>
          <a:lstStyle>
            <a:lvl1pPr marL="0" indent="0" algn="ctr">
              <a:lnSpc>
                <a:spcPct val="80000"/>
              </a:lnSpc>
              <a:spcBef>
                <a:spcPts val="0"/>
              </a:spcBef>
              <a:buSzTx/>
              <a:buNone/>
              <a:defRPr cap="all" sz="3300">
                <a:solidFill>
                  <a:srgbClr val="50565A"/>
                </a:solidFill>
                <a:latin typeface="Avenir Next"/>
                <a:ea typeface="Avenir Next"/>
                <a:cs typeface="Avenir Next"/>
                <a:sym typeface="Avenir Next"/>
              </a:defRPr>
            </a:lvl1pPr>
          </a:lstStyle>
          <a:p>
            <a:pPr/>
            <a:r>
              <a:t>+1735 </a:t>
            </a:r>
          </a:p>
        </p:txBody>
      </p:sp>
      <p:sp>
        <p:nvSpPr>
          <p:cNvPr id="68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Continental Statistics">
    <p:spTree>
      <p:nvGrpSpPr>
        <p:cNvPr id="1" name=""/>
        <p:cNvGrpSpPr/>
        <p:nvPr/>
      </p:nvGrpSpPr>
      <p:grpSpPr>
        <a:xfrm>
          <a:off x="0" y="0"/>
          <a:ext cx="0" cy="0"/>
          <a:chOff x="0" y="0"/>
          <a:chExt cx="0" cy="0"/>
        </a:xfrm>
      </p:grpSpPr>
      <p:sp>
        <p:nvSpPr>
          <p:cNvPr id="696" name="Keynote theme"/>
          <p:cNvSpPr txBox="1"/>
          <p:nvPr>
            <p:ph type="body" sz="quarter" idx="13"/>
          </p:nvPr>
        </p:nvSpPr>
        <p:spPr>
          <a:xfrm>
            <a:off x="3381247" y="241662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697" name="Lorem Ipsum"/>
          <p:cNvSpPr txBox="1"/>
          <p:nvPr>
            <p:ph type="body" sz="quarter" idx="14"/>
          </p:nvPr>
        </p:nvSpPr>
        <p:spPr>
          <a:xfrm>
            <a:off x="3380454" y="945178"/>
            <a:ext cx="6243892"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Lorem Ipsum</a:t>
            </a:r>
          </a:p>
        </p:txBody>
      </p:sp>
      <p:grpSp>
        <p:nvGrpSpPr>
          <p:cNvPr id="832" name="Grupo"/>
          <p:cNvGrpSpPr/>
          <p:nvPr/>
        </p:nvGrpSpPr>
        <p:grpSpPr>
          <a:xfrm>
            <a:off x="5443382" y="3325414"/>
            <a:ext cx="6788927" cy="5196139"/>
            <a:chOff x="0" y="0"/>
            <a:chExt cx="6788925" cy="5196138"/>
          </a:xfrm>
        </p:grpSpPr>
        <p:sp>
          <p:nvSpPr>
            <p:cNvPr id="698" name="Figura"/>
            <p:cNvSpPr/>
            <p:nvPr/>
          </p:nvSpPr>
          <p:spPr>
            <a:xfrm>
              <a:off x="2936159" y="3980965"/>
              <a:ext cx="116977" cy="222139"/>
            </a:xfrm>
            <a:custGeom>
              <a:avLst/>
              <a:gdLst/>
              <a:ahLst/>
              <a:cxnLst>
                <a:cxn ang="0">
                  <a:pos x="wd2" y="hd2"/>
                </a:cxn>
                <a:cxn ang="5400000">
                  <a:pos x="wd2" y="hd2"/>
                </a:cxn>
                <a:cxn ang="10800000">
                  <a:pos x="wd2" y="hd2"/>
                </a:cxn>
                <a:cxn ang="16200000">
                  <a:pos x="wd2" y="hd2"/>
                </a:cxn>
              </a:cxnLst>
              <a:rect l="0" t="0" r="r" b="b"/>
              <a:pathLst>
                <a:path w="19549" h="20667" fill="norm" stroke="1" extrusionOk="0">
                  <a:moveTo>
                    <a:pt x="11024" y="3742"/>
                  </a:moveTo>
                  <a:cubicBezTo>
                    <a:pt x="9992" y="2759"/>
                    <a:pt x="7057" y="-664"/>
                    <a:pt x="4065" y="114"/>
                  </a:cubicBezTo>
                  <a:cubicBezTo>
                    <a:pt x="2207" y="599"/>
                    <a:pt x="2744" y="2600"/>
                    <a:pt x="2080" y="3499"/>
                  </a:cubicBezTo>
                  <a:cubicBezTo>
                    <a:pt x="1288" y="4571"/>
                    <a:pt x="1804" y="5667"/>
                    <a:pt x="732" y="6884"/>
                  </a:cubicBezTo>
                  <a:cubicBezTo>
                    <a:pt x="-835" y="8675"/>
                    <a:pt x="482" y="8879"/>
                    <a:pt x="1268" y="10503"/>
                  </a:cubicBezTo>
                  <a:cubicBezTo>
                    <a:pt x="1974" y="11950"/>
                    <a:pt x="1292" y="13521"/>
                    <a:pt x="2133" y="15043"/>
                  </a:cubicBezTo>
                  <a:cubicBezTo>
                    <a:pt x="2876" y="16390"/>
                    <a:pt x="3372" y="18941"/>
                    <a:pt x="4877" y="20058"/>
                  </a:cubicBezTo>
                  <a:cubicBezTo>
                    <a:pt x="6047" y="20936"/>
                    <a:pt x="7454" y="20691"/>
                    <a:pt x="9221" y="20394"/>
                  </a:cubicBezTo>
                  <a:cubicBezTo>
                    <a:pt x="12063" y="19913"/>
                    <a:pt x="17012" y="18733"/>
                    <a:pt x="18545" y="17191"/>
                  </a:cubicBezTo>
                  <a:cubicBezTo>
                    <a:pt x="20765" y="14951"/>
                    <a:pt x="18857" y="11899"/>
                    <a:pt x="17111" y="9755"/>
                  </a:cubicBezTo>
                  <a:cubicBezTo>
                    <a:pt x="15397" y="7656"/>
                    <a:pt x="13113" y="5728"/>
                    <a:pt x="11024" y="3742"/>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699" name="Línea"/>
            <p:cNvSpPr/>
            <p:nvPr/>
          </p:nvSpPr>
          <p:spPr>
            <a:xfrm>
              <a:off x="739643" y="549485"/>
              <a:ext cx="78559" cy="38589"/>
            </a:xfrm>
            <a:custGeom>
              <a:avLst/>
              <a:gdLst/>
              <a:ahLst/>
              <a:cxnLst>
                <a:cxn ang="0">
                  <a:pos x="wd2" y="hd2"/>
                </a:cxn>
                <a:cxn ang="5400000">
                  <a:pos x="wd2" y="hd2"/>
                </a:cxn>
                <a:cxn ang="10800000">
                  <a:pos x="wd2" y="hd2"/>
                </a:cxn>
                <a:cxn ang="16200000">
                  <a:pos x="wd2" y="hd2"/>
                </a:cxn>
              </a:cxnLst>
              <a:rect l="0" t="0" r="r" b="b"/>
              <a:pathLst>
                <a:path w="17452" h="16352" fill="norm" stroke="1" extrusionOk="0">
                  <a:moveTo>
                    <a:pt x="17452" y="7309"/>
                  </a:moveTo>
                  <a:cubicBezTo>
                    <a:pt x="13435" y="3362"/>
                    <a:pt x="6564" y="-3430"/>
                    <a:pt x="2125" y="2058"/>
                  </a:cubicBezTo>
                  <a:cubicBezTo>
                    <a:pt x="-4148" y="9808"/>
                    <a:pt x="5051" y="18170"/>
                    <a:pt x="9307" y="16005"/>
                  </a:cubicBezTo>
                  <a:cubicBezTo>
                    <a:pt x="12025" y="14622"/>
                    <a:pt x="14554" y="11587"/>
                    <a:pt x="17154" y="9552"/>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0" name="Figura"/>
            <p:cNvSpPr/>
            <p:nvPr/>
          </p:nvSpPr>
          <p:spPr>
            <a:xfrm>
              <a:off x="4919747" y="3061418"/>
              <a:ext cx="76461" cy="187427"/>
            </a:xfrm>
            <a:custGeom>
              <a:avLst/>
              <a:gdLst/>
              <a:ahLst/>
              <a:cxnLst>
                <a:cxn ang="0">
                  <a:pos x="wd2" y="hd2"/>
                </a:cxn>
                <a:cxn ang="5400000">
                  <a:pos x="wd2" y="hd2"/>
                </a:cxn>
                <a:cxn ang="10800000">
                  <a:pos x="wd2" y="hd2"/>
                </a:cxn>
                <a:cxn ang="16200000">
                  <a:pos x="wd2" y="hd2"/>
                </a:cxn>
              </a:cxnLst>
              <a:rect l="0" t="0" r="r" b="b"/>
              <a:pathLst>
                <a:path w="21082" h="21588" fill="norm" stroke="1" extrusionOk="0">
                  <a:moveTo>
                    <a:pt x="20136" y="1164"/>
                  </a:moveTo>
                  <a:cubicBezTo>
                    <a:pt x="21268" y="2443"/>
                    <a:pt x="21078" y="4443"/>
                    <a:pt x="21060" y="5172"/>
                  </a:cubicBezTo>
                  <a:cubicBezTo>
                    <a:pt x="21030" y="6542"/>
                    <a:pt x="19421" y="7821"/>
                    <a:pt x="19249" y="9196"/>
                  </a:cubicBezTo>
                  <a:cubicBezTo>
                    <a:pt x="18905" y="11961"/>
                    <a:pt x="20701" y="14706"/>
                    <a:pt x="16555" y="17044"/>
                  </a:cubicBezTo>
                  <a:cubicBezTo>
                    <a:pt x="13733" y="18631"/>
                    <a:pt x="14306" y="19537"/>
                    <a:pt x="14047" y="21588"/>
                  </a:cubicBezTo>
                  <a:cubicBezTo>
                    <a:pt x="13956" y="21585"/>
                    <a:pt x="13139" y="21585"/>
                    <a:pt x="13057" y="21588"/>
                  </a:cubicBezTo>
                  <a:cubicBezTo>
                    <a:pt x="9928" y="18165"/>
                    <a:pt x="1871" y="16686"/>
                    <a:pt x="437" y="12892"/>
                  </a:cubicBezTo>
                  <a:cubicBezTo>
                    <a:pt x="-332" y="10871"/>
                    <a:pt x="-235" y="9085"/>
                    <a:pt x="1955" y="7238"/>
                  </a:cubicBezTo>
                  <a:cubicBezTo>
                    <a:pt x="3856" y="5642"/>
                    <a:pt x="6409" y="3376"/>
                    <a:pt x="8295" y="1840"/>
                  </a:cubicBezTo>
                  <a:cubicBezTo>
                    <a:pt x="10447" y="81"/>
                    <a:pt x="12583" y="-12"/>
                    <a:pt x="17040" y="1"/>
                  </a:cubicBezTo>
                  <a:cubicBezTo>
                    <a:pt x="18582" y="3"/>
                    <a:pt x="19539" y="485"/>
                    <a:pt x="20136" y="1164"/>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1" name="Línea"/>
            <p:cNvSpPr/>
            <p:nvPr/>
          </p:nvSpPr>
          <p:spPr>
            <a:xfrm>
              <a:off x="4370618" y="3375409"/>
              <a:ext cx="119136" cy="104991"/>
            </a:xfrm>
            <a:custGeom>
              <a:avLst/>
              <a:gdLst/>
              <a:ahLst/>
              <a:cxnLst>
                <a:cxn ang="0">
                  <a:pos x="wd2" y="hd2"/>
                </a:cxn>
                <a:cxn ang="5400000">
                  <a:pos x="wd2" y="hd2"/>
                </a:cxn>
                <a:cxn ang="10800000">
                  <a:pos x="wd2" y="hd2"/>
                </a:cxn>
                <a:cxn ang="16200000">
                  <a:pos x="wd2" y="hd2"/>
                </a:cxn>
              </a:cxnLst>
              <a:rect l="0" t="0" r="r" b="b"/>
              <a:pathLst>
                <a:path w="20912" h="18563" fill="norm" stroke="1" extrusionOk="0">
                  <a:moveTo>
                    <a:pt x="20883" y="3328"/>
                  </a:moveTo>
                  <a:cubicBezTo>
                    <a:pt x="21375" y="-1501"/>
                    <a:pt x="15324" y="276"/>
                    <a:pt x="12736" y="516"/>
                  </a:cubicBezTo>
                  <a:cubicBezTo>
                    <a:pt x="9632" y="788"/>
                    <a:pt x="4068" y="-622"/>
                    <a:pt x="4670" y="4002"/>
                  </a:cubicBezTo>
                  <a:cubicBezTo>
                    <a:pt x="2733" y="4873"/>
                    <a:pt x="730" y="5520"/>
                    <a:pt x="198" y="7727"/>
                  </a:cubicBezTo>
                  <a:cubicBezTo>
                    <a:pt x="-225" y="9496"/>
                    <a:pt x="27" y="12955"/>
                    <a:pt x="972" y="14488"/>
                  </a:cubicBezTo>
                  <a:cubicBezTo>
                    <a:pt x="2472" y="16931"/>
                    <a:pt x="9818" y="20099"/>
                    <a:pt x="11837" y="17721"/>
                  </a:cubicBezTo>
                  <a:cubicBezTo>
                    <a:pt x="15364" y="17446"/>
                    <a:pt x="17166" y="13504"/>
                    <a:pt x="17594" y="10670"/>
                  </a:cubicBezTo>
                  <a:cubicBezTo>
                    <a:pt x="18103" y="7320"/>
                    <a:pt x="18784" y="6286"/>
                    <a:pt x="20883" y="3800"/>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2" name="Línea"/>
            <p:cNvSpPr/>
            <p:nvPr/>
          </p:nvSpPr>
          <p:spPr>
            <a:xfrm>
              <a:off x="5143881" y="3980965"/>
              <a:ext cx="241375" cy="237503"/>
            </a:xfrm>
            <a:custGeom>
              <a:avLst/>
              <a:gdLst/>
              <a:ahLst/>
              <a:cxnLst>
                <a:cxn ang="0">
                  <a:pos x="wd2" y="hd2"/>
                </a:cxn>
                <a:cxn ang="5400000">
                  <a:pos x="wd2" y="hd2"/>
                </a:cxn>
                <a:cxn ang="10800000">
                  <a:pos x="wd2" y="hd2"/>
                </a:cxn>
                <a:cxn ang="16200000">
                  <a:pos x="wd2" y="hd2"/>
                </a:cxn>
              </a:cxnLst>
              <a:rect l="0" t="0" r="r" b="b"/>
              <a:pathLst>
                <a:path w="21371" h="21061" fill="norm" stroke="1" extrusionOk="0">
                  <a:moveTo>
                    <a:pt x="19951" y="16813"/>
                  </a:moveTo>
                  <a:cubicBezTo>
                    <a:pt x="19621" y="14923"/>
                    <a:pt x="21422" y="13888"/>
                    <a:pt x="21370" y="12015"/>
                  </a:cubicBezTo>
                  <a:cubicBezTo>
                    <a:pt x="21346" y="11017"/>
                    <a:pt x="21011" y="10050"/>
                    <a:pt x="20633" y="9139"/>
                  </a:cubicBezTo>
                  <a:cubicBezTo>
                    <a:pt x="20315" y="8374"/>
                    <a:pt x="20567" y="7400"/>
                    <a:pt x="20148" y="6707"/>
                  </a:cubicBezTo>
                  <a:cubicBezTo>
                    <a:pt x="19901" y="6297"/>
                    <a:pt x="18972" y="6371"/>
                    <a:pt x="18873" y="6002"/>
                  </a:cubicBezTo>
                  <a:cubicBezTo>
                    <a:pt x="18775" y="5647"/>
                    <a:pt x="19509" y="5225"/>
                    <a:pt x="19510" y="4800"/>
                  </a:cubicBezTo>
                  <a:cubicBezTo>
                    <a:pt x="19511" y="4244"/>
                    <a:pt x="19119" y="3798"/>
                    <a:pt x="18879" y="3335"/>
                  </a:cubicBezTo>
                  <a:cubicBezTo>
                    <a:pt x="18569" y="2743"/>
                    <a:pt x="18174" y="2279"/>
                    <a:pt x="17658" y="1844"/>
                  </a:cubicBezTo>
                  <a:cubicBezTo>
                    <a:pt x="17043" y="1325"/>
                    <a:pt x="16484" y="834"/>
                    <a:pt x="15922" y="267"/>
                  </a:cubicBezTo>
                  <a:cubicBezTo>
                    <a:pt x="15450" y="-221"/>
                    <a:pt x="15116" y="-5"/>
                    <a:pt x="15309" y="643"/>
                  </a:cubicBezTo>
                  <a:cubicBezTo>
                    <a:pt x="15552" y="1461"/>
                    <a:pt x="15979" y="2211"/>
                    <a:pt x="16044" y="3081"/>
                  </a:cubicBezTo>
                  <a:cubicBezTo>
                    <a:pt x="16143" y="4400"/>
                    <a:pt x="13931" y="4013"/>
                    <a:pt x="13068" y="4273"/>
                  </a:cubicBezTo>
                  <a:cubicBezTo>
                    <a:pt x="12767" y="4619"/>
                    <a:pt x="12473" y="4644"/>
                    <a:pt x="12456" y="5171"/>
                  </a:cubicBezTo>
                  <a:cubicBezTo>
                    <a:pt x="12446" y="5569"/>
                    <a:pt x="12657" y="5977"/>
                    <a:pt x="12587" y="6371"/>
                  </a:cubicBezTo>
                  <a:cubicBezTo>
                    <a:pt x="11983" y="6321"/>
                    <a:pt x="11489" y="5478"/>
                    <a:pt x="10852" y="5988"/>
                  </a:cubicBezTo>
                  <a:cubicBezTo>
                    <a:pt x="10288" y="6441"/>
                    <a:pt x="10524" y="7177"/>
                    <a:pt x="10427" y="7766"/>
                  </a:cubicBezTo>
                  <a:cubicBezTo>
                    <a:pt x="10331" y="8364"/>
                    <a:pt x="9566" y="8838"/>
                    <a:pt x="8957" y="8663"/>
                  </a:cubicBezTo>
                  <a:cubicBezTo>
                    <a:pt x="8307" y="8482"/>
                    <a:pt x="8650" y="7589"/>
                    <a:pt x="8618" y="7119"/>
                  </a:cubicBezTo>
                  <a:cubicBezTo>
                    <a:pt x="8572" y="6394"/>
                    <a:pt x="7552" y="6020"/>
                    <a:pt x="6936" y="5777"/>
                  </a:cubicBezTo>
                  <a:cubicBezTo>
                    <a:pt x="5238" y="5128"/>
                    <a:pt x="5467" y="6583"/>
                    <a:pt x="4735" y="7467"/>
                  </a:cubicBezTo>
                  <a:cubicBezTo>
                    <a:pt x="3842" y="8537"/>
                    <a:pt x="2002" y="8544"/>
                    <a:pt x="1059" y="9803"/>
                  </a:cubicBezTo>
                  <a:cubicBezTo>
                    <a:pt x="559" y="10475"/>
                    <a:pt x="739" y="10908"/>
                    <a:pt x="611" y="11679"/>
                  </a:cubicBezTo>
                  <a:cubicBezTo>
                    <a:pt x="543" y="12074"/>
                    <a:pt x="264" y="12345"/>
                    <a:pt x="140" y="12715"/>
                  </a:cubicBezTo>
                  <a:cubicBezTo>
                    <a:pt x="-34" y="13233"/>
                    <a:pt x="-178" y="14488"/>
                    <a:pt x="564" y="14655"/>
                  </a:cubicBezTo>
                  <a:cubicBezTo>
                    <a:pt x="1387" y="14841"/>
                    <a:pt x="1480" y="13530"/>
                    <a:pt x="1706" y="13064"/>
                  </a:cubicBezTo>
                  <a:cubicBezTo>
                    <a:pt x="2038" y="12396"/>
                    <a:pt x="2267" y="11677"/>
                    <a:pt x="2595" y="10998"/>
                  </a:cubicBezTo>
                  <a:cubicBezTo>
                    <a:pt x="3041" y="10067"/>
                    <a:pt x="3292" y="10619"/>
                    <a:pt x="3728" y="11135"/>
                  </a:cubicBezTo>
                  <a:cubicBezTo>
                    <a:pt x="4250" y="11751"/>
                    <a:pt x="5283" y="12178"/>
                    <a:pt x="6068" y="11866"/>
                  </a:cubicBezTo>
                  <a:cubicBezTo>
                    <a:pt x="6918" y="11534"/>
                    <a:pt x="7190" y="10174"/>
                    <a:pt x="8217" y="10102"/>
                  </a:cubicBezTo>
                  <a:cubicBezTo>
                    <a:pt x="9289" y="10036"/>
                    <a:pt x="10438" y="11497"/>
                    <a:pt x="10459" y="12472"/>
                  </a:cubicBezTo>
                  <a:cubicBezTo>
                    <a:pt x="10476" y="13262"/>
                    <a:pt x="9925" y="13592"/>
                    <a:pt x="9686" y="14251"/>
                  </a:cubicBezTo>
                  <a:cubicBezTo>
                    <a:pt x="9439" y="14919"/>
                    <a:pt x="9502" y="15972"/>
                    <a:pt x="9653" y="16655"/>
                  </a:cubicBezTo>
                  <a:cubicBezTo>
                    <a:pt x="9927" y="17877"/>
                    <a:pt x="11283" y="18879"/>
                    <a:pt x="12244" y="19549"/>
                  </a:cubicBezTo>
                  <a:cubicBezTo>
                    <a:pt x="12766" y="19913"/>
                    <a:pt x="13438" y="20552"/>
                    <a:pt x="14132" y="20390"/>
                  </a:cubicBezTo>
                  <a:cubicBezTo>
                    <a:pt x="14602" y="20280"/>
                    <a:pt x="15046" y="19478"/>
                    <a:pt x="15457" y="19450"/>
                  </a:cubicBezTo>
                  <a:cubicBezTo>
                    <a:pt x="16091" y="19417"/>
                    <a:pt x="15741" y="20489"/>
                    <a:pt x="15897" y="20798"/>
                  </a:cubicBezTo>
                  <a:cubicBezTo>
                    <a:pt x="16182" y="21379"/>
                    <a:pt x="17015" y="20872"/>
                    <a:pt x="17294" y="20499"/>
                  </a:cubicBezTo>
                  <a:cubicBezTo>
                    <a:pt x="18021" y="19540"/>
                    <a:pt x="17441" y="17735"/>
                    <a:pt x="16837" y="16824"/>
                  </a:cubicBezTo>
                  <a:cubicBezTo>
                    <a:pt x="16568" y="16422"/>
                    <a:pt x="16276" y="16298"/>
                    <a:pt x="16200" y="15756"/>
                  </a:cubicBezTo>
                  <a:cubicBezTo>
                    <a:pt x="16143" y="15344"/>
                    <a:pt x="16195" y="14902"/>
                    <a:pt x="16286" y="14499"/>
                  </a:cubicBezTo>
                  <a:cubicBezTo>
                    <a:pt x="16396" y="14016"/>
                    <a:pt x="17267" y="12394"/>
                    <a:pt x="18000" y="12831"/>
                  </a:cubicBezTo>
                  <a:cubicBezTo>
                    <a:pt x="18298" y="13010"/>
                    <a:pt x="18365" y="13352"/>
                    <a:pt x="18481" y="13651"/>
                  </a:cubicBezTo>
                  <a:cubicBezTo>
                    <a:pt x="18618" y="14000"/>
                    <a:pt x="18720" y="14086"/>
                    <a:pt x="18977" y="14309"/>
                  </a:cubicBezTo>
                  <a:cubicBezTo>
                    <a:pt x="19517" y="14793"/>
                    <a:pt x="19752" y="15375"/>
                    <a:pt x="19777" y="16110"/>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3" name="Figura"/>
            <p:cNvSpPr/>
            <p:nvPr/>
          </p:nvSpPr>
          <p:spPr>
            <a:xfrm>
              <a:off x="5233536" y="3801541"/>
              <a:ext cx="83125" cy="154291"/>
            </a:xfrm>
            <a:custGeom>
              <a:avLst/>
              <a:gdLst/>
              <a:ahLst/>
              <a:cxnLst>
                <a:cxn ang="0">
                  <a:pos x="wd2" y="hd2"/>
                </a:cxn>
                <a:cxn ang="5400000">
                  <a:pos x="wd2" y="hd2"/>
                </a:cxn>
                <a:cxn ang="10800000">
                  <a:pos x="wd2" y="hd2"/>
                </a:cxn>
                <a:cxn ang="16200000">
                  <a:pos x="wd2" y="hd2"/>
                </a:cxn>
              </a:cxnLst>
              <a:rect l="0" t="0" r="r" b="b"/>
              <a:pathLst>
                <a:path w="19714" h="20498" fill="norm" stroke="1" extrusionOk="0">
                  <a:moveTo>
                    <a:pt x="7581" y="14468"/>
                  </a:moveTo>
                  <a:cubicBezTo>
                    <a:pt x="7225" y="12309"/>
                    <a:pt x="6706" y="13289"/>
                    <a:pt x="4035" y="12230"/>
                  </a:cubicBezTo>
                  <a:cubicBezTo>
                    <a:pt x="2276" y="11526"/>
                    <a:pt x="1284" y="10106"/>
                    <a:pt x="1686" y="8890"/>
                  </a:cubicBezTo>
                  <a:cubicBezTo>
                    <a:pt x="6187" y="8811"/>
                    <a:pt x="11311" y="8040"/>
                    <a:pt x="7036" y="5197"/>
                  </a:cubicBezTo>
                  <a:cubicBezTo>
                    <a:pt x="4882" y="3768"/>
                    <a:pt x="-826" y="2435"/>
                    <a:pt x="101" y="230"/>
                  </a:cubicBezTo>
                  <a:cubicBezTo>
                    <a:pt x="5486" y="87"/>
                    <a:pt x="11171" y="-844"/>
                    <a:pt x="13626" y="2435"/>
                  </a:cubicBezTo>
                  <a:cubicBezTo>
                    <a:pt x="15142" y="4475"/>
                    <a:pt x="14646" y="7077"/>
                    <a:pt x="17449" y="8788"/>
                  </a:cubicBezTo>
                  <a:cubicBezTo>
                    <a:pt x="18583" y="9486"/>
                    <a:pt x="20774" y="10272"/>
                    <a:pt x="19113" y="11212"/>
                  </a:cubicBezTo>
                  <a:cubicBezTo>
                    <a:pt x="17179" y="12288"/>
                    <a:pt x="11705" y="10211"/>
                    <a:pt x="10636" y="12492"/>
                  </a:cubicBezTo>
                  <a:cubicBezTo>
                    <a:pt x="9930" y="13993"/>
                    <a:pt x="11786" y="14997"/>
                    <a:pt x="13050" y="16121"/>
                  </a:cubicBezTo>
                  <a:cubicBezTo>
                    <a:pt x="14514" y="17421"/>
                    <a:pt x="14789" y="18952"/>
                    <a:pt x="14677" y="20456"/>
                  </a:cubicBezTo>
                  <a:cubicBezTo>
                    <a:pt x="12230" y="20756"/>
                    <a:pt x="9328" y="19385"/>
                    <a:pt x="8227" y="18268"/>
                  </a:cubicBezTo>
                  <a:cubicBezTo>
                    <a:pt x="7023" y="17040"/>
                    <a:pt x="7794" y="15777"/>
                    <a:pt x="7581" y="14468"/>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4" name="Línea"/>
            <p:cNvSpPr/>
            <p:nvPr/>
          </p:nvSpPr>
          <p:spPr>
            <a:xfrm>
              <a:off x="5121469" y="3857612"/>
              <a:ext cx="146905" cy="164107"/>
            </a:xfrm>
            <a:custGeom>
              <a:avLst/>
              <a:gdLst/>
              <a:ahLst/>
              <a:cxnLst>
                <a:cxn ang="0">
                  <a:pos x="wd2" y="hd2"/>
                </a:cxn>
                <a:cxn ang="5400000">
                  <a:pos x="wd2" y="hd2"/>
                </a:cxn>
                <a:cxn ang="10800000">
                  <a:pos x="wd2" y="hd2"/>
                </a:cxn>
                <a:cxn ang="16200000">
                  <a:pos x="wd2" y="hd2"/>
                </a:cxn>
              </a:cxnLst>
              <a:rect l="0" t="0" r="r" b="b"/>
              <a:pathLst>
                <a:path w="19984" h="20523" fill="norm" stroke="1" extrusionOk="0">
                  <a:moveTo>
                    <a:pt x="4325" y="1875"/>
                  </a:moveTo>
                  <a:cubicBezTo>
                    <a:pt x="4182" y="1864"/>
                    <a:pt x="4045" y="1845"/>
                    <a:pt x="3915" y="1826"/>
                  </a:cubicBezTo>
                  <a:cubicBezTo>
                    <a:pt x="2526" y="1596"/>
                    <a:pt x="1166" y="974"/>
                    <a:pt x="395" y="2207"/>
                  </a:cubicBezTo>
                  <a:cubicBezTo>
                    <a:pt x="-262" y="3250"/>
                    <a:pt x="33" y="6778"/>
                    <a:pt x="342" y="7923"/>
                  </a:cubicBezTo>
                  <a:cubicBezTo>
                    <a:pt x="1237" y="11218"/>
                    <a:pt x="7013" y="8761"/>
                    <a:pt x="7219" y="12927"/>
                  </a:cubicBezTo>
                  <a:cubicBezTo>
                    <a:pt x="7214" y="12881"/>
                    <a:pt x="4657" y="14247"/>
                    <a:pt x="4447" y="14609"/>
                  </a:cubicBezTo>
                  <a:cubicBezTo>
                    <a:pt x="3768" y="15746"/>
                    <a:pt x="4133" y="15992"/>
                    <a:pt x="5019" y="16907"/>
                  </a:cubicBezTo>
                  <a:cubicBezTo>
                    <a:pt x="5733" y="17630"/>
                    <a:pt x="9727" y="21484"/>
                    <a:pt x="10933" y="20298"/>
                  </a:cubicBezTo>
                  <a:cubicBezTo>
                    <a:pt x="12560" y="18704"/>
                    <a:pt x="8341" y="15510"/>
                    <a:pt x="11015" y="13360"/>
                  </a:cubicBezTo>
                  <a:cubicBezTo>
                    <a:pt x="11069" y="14017"/>
                    <a:pt x="10895" y="17115"/>
                    <a:pt x="11803" y="17411"/>
                  </a:cubicBezTo>
                  <a:cubicBezTo>
                    <a:pt x="12733" y="17704"/>
                    <a:pt x="13686" y="14593"/>
                    <a:pt x="14837" y="14165"/>
                  </a:cubicBezTo>
                  <a:cubicBezTo>
                    <a:pt x="14816" y="15751"/>
                    <a:pt x="15008" y="16611"/>
                    <a:pt x="16934" y="16814"/>
                  </a:cubicBezTo>
                  <a:cubicBezTo>
                    <a:pt x="18548" y="16976"/>
                    <a:pt x="21079" y="15212"/>
                    <a:pt x="19467" y="13834"/>
                  </a:cubicBezTo>
                  <a:cubicBezTo>
                    <a:pt x="17439" y="12100"/>
                    <a:pt x="15414" y="12007"/>
                    <a:pt x="15298" y="8994"/>
                  </a:cubicBezTo>
                  <a:cubicBezTo>
                    <a:pt x="15258" y="7904"/>
                    <a:pt x="15882" y="5546"/>
                    <a:pt x="14351" y="5173"/>
                  </a:cubicBezTo>
                  <a:cubicBezTo>
                    <a:pt x="12584" y="4746"/>
                    <a:pt x="10208" y="8600"/>
                    <a:pt x="8669" y="5992"/>
                  </a:cubicBezTo>
                  <a:cubicBezTo>
                    <a:pt x="7713" y="4368"/>
                    <a:pt x="9309" y="3390"/>
                    <a:pt x="7234" y="2393"/>
                  </a:cubicBezTo>
                  <a:cubicBezTo>
                    <a:pt x="6297" y="1936"/>
                    <a:pt x="5209" y="1881"/>
                    <a:pt x="4192" y="1308"/>
                  </a:cubicBezTo>
                  <a:cubicBezTo>
                    <a:pt x="3292" y="791"/>
                    <a:pt x="2253" y="-116"/>
                    <a:pt x="1103" y="13"/>
                  </a:cubicBezTo>
                  <a:cubicBezTo>
                    <a:pt x="-521" y="188"/>
                    <a:pt x="-249" y="1484"/>
                    <a:pt x="1245" y="2018"/>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5" name="Figura"/>
            <p:cNvSpPr/>
            <p:nvPr/>
          </p:nvSpPr>
          <p:spPr>
            <a:xfrm>
              <a:off x="4975781" y="3453907"/>
              <a:ext cx="251343" cy="348041"/>
            </a:xfrm>
            <a:custGeom>
              <a:avLst/>
              <a:gdLst/>
              <a:ahLst/>
              <a:cxnLst>
                <a:cxn ang="0">
                  <a:pos x="wd2" y="hd2"/>
                </a:cxn>
                <a:cxn ang="5400000">
                  <a:pos x="wd2" y="hd2"/>
                </a:cxn>
                <a:cxn ang="10800000">
                  <a:pos x="wd2" y="hd2"/>
                </a:cxn>
                <a:cxn ang="16200000">
                  <a:pos x="wd2" y="hd2"/>
                </a:cxn>
              </a:cxnLst>
              <a:rect l="0" t="0" r="r" b="b"/>
              <a:pathLst>
                <a:path w="20856" h="21244" fill="norm" stroke="1" extrusionOk="0">
                  <a:moveTo>
                    <a:pt x="8925" y="761"/>
                  </a:moveTo>
                  <a:cubicBezTo>
                    <a:pt x="8931" y="634"/>
                    <a:pt x="8948" y="556"/>
                    <a:pt x="8885" y="444"/>
                  </a:cubicBezTo>
                  <a:cubicBezTo>
                    <a:pt x="7941" y="503"/>
                    <a:pt x="6961" y="1005"/>
                    <a:pt x="6043" y="910"/>
                  </a:cubicBezTo>
                  <a:cubicBezTo>
                    <a:pt x="4942" y="809"/>
                    <a:pt x="4251" y="-91"/>
                    <a:pt x="3036" y="8"/>
                  </a:cubicBezTo>
                  <a:cubicBezTo>
                    <a:pt x="294" y="233"/>
                    <a:pt x="1164" y="2663"/>
                    <a:pt x="1482" y="3997"/>
                  </a:cubicBezTo>
                  <a:cubicBezTo>
                    <a:pt x="1565" y="4350"/>
                    <a:pt x="1797" y="4735"/>
                    <a:pt x="1891" y="5103"/>
                  </a:cubicBezTo>
                  <a:cubicBezTo>
                    <a:pt x="2034" y="5656"/>
                    <a:pt x="1698" y="5972"/>
                    <a:pt x="1700" y="6456"/>
                  </a:cubicBezTo>
                  <a:cubicBezTo>
                    <a:pt x="1703" y="6997"/>
                    <a:pt x="2918" y="8317"/>
                    <a:pt x="2148" y="8765"/>
                  </a:cubicBezTo>
                  <a:cubicBezTo>
                    <a:pt x="1426" y="9195"/>
                    <a:pt x="643" y="7906"/>
                    <a:pt x="93" y="8707"/>
                  </a:cubicBezTo>
                  <a:cubicBezTo>
                    <a:pt x="-304" y="9282"/>
                    <a:pt x="687" y="11024"/>
                    <a:pt x="988" y="11615"/>
                  </a:cubicBezTo>
                  <a:cubicBezTo>
                    <a:pt x="1249" y="12127"/>
                    <a:pt x="2751" y="14965"/>
                    <a:pt x="3644" y="15036"/>
                  </a:cubicBezTo>
                  <a:cubicBezTo>
                    <a:pt x="4283" y="15089"/>
                    <a:pt x="3991" y="14179"/>
                    <a:pt x="4179" y="13853"/>
                  </a:cubicBezTo>
                  <a:cubicBezTo>
                    <a:pt x="4418" y="13442"/>
                    <a:pt x="5604" y="14048"/>
                    <a:pt x="5305" y="14653"/>
                  </a:cubicBezTo>
                  <a:cubicBezTo>
                    <a:pt x="4981" y="15314"/>
                    <a:pt x="4005" y="15466"/>
                    <a:pt x="4747" y="16358"/>
                  </a:cubicBezTo>
                  <a:cubicBezTo>
                    <a:pt x="5286" y="17012"/>
                    <a:pt x="6458" y="17480"/>
                    <a:pt x="7459" y="17389"/>
                  </a:cubicBezTo>
                  <a:cubicBezTo>
                    <a:pt x="8580" y="17286"/>
                    <a:pt x="9397" y="16738"/>
                    <a:pt x="10555" y="17153"/>
                  </a:cubicBezTo>
                  <a:cubicBezTo>
                    <a:pt x="11485" y="17489"/>
                    <a:pt x="12347" y="18743"/>
                    <a:pt x="13359" y="18887"/>
                  </a:cubicBezTo>
                  <a:cubicBezTo>
                    <a:pt x="15011" y="19127"/>
                    <a:pt x="12982" y="17694"/>
                    <a:pt x="13153" y="17103"/>
                  </a:cubicBezTo>
                  <a:cubicBezTo>
                    <a:pt x="14252" y="17266"/>
                    <a:pt x="14717" y="17788"/>
                    <a:pt x="15413" y="18363"/>
                  </a:cubicBezTo>
                  <a:cubicBezTo>
                    <a:pt x="16172" y="18997"/>
                    <a:pt x="17120" y="19441"/>
                    <a:pt x="17947" y="20018"/>
                  </a:cubicBezTo>
                  <a:cubicBezTo>
                    <a:pt x="18433" y="20361"/>
                    <a:pt x="19448" y="21509"/>
                    <a:pt x="20286" y="21188"/>
                  </a:cubicBezTo>
                  <a:cubicBezTo>
                    <a:pt x="21296" y="20800"/>
                    <a:pt x="20291" y="19865"/>
                    <a:pt x="19797" y="19557"/>
                  </a:cubicBezTo>
                  <a:cubicBezTo>
                    <a:pt x="18856" y="18964"/>
                    <a:pt x="18025" y="18728"/>
                    <a:pt x="18028" y="17671"/>
                  </a:cubicBezTo>
                  <a:cubicBezTo>
                    <a:pt x="18805" y="17875"/>
                    <a:pt x="21274" y="18109"/>
                    <a:pt x="20796" y="16948"/>
                  </a:cubicBezTo>
                  <a:cubicBezTo>
                    <a:pt x="20508" y="16255"/>
                    <a:pt x="19158" y="16313"/>
                    <a:pt x="18386" y="16305"/>
                  </a:cubicBezTo>
                  <a:cubicBezTo>
                    <a:pt x="17333" y="16290"/>
                    <a:pt x="16695" y="16267"/>
                    <a:pt x="15747" y="15911"/>
                  </a:cubicBezTo>
                  <a:cubicBezTo>
                    <a:pt x="14733" y="15524"/>
                    <a:pt x="13288" y="14632"/>
                    <a:pt x="12063" y="14813"/>
                  </a:cubicBezTo>
                  <a:cubicBezTo>
                    <a:pt x="10424" y="15045"/>
                    <a:pt x="10376" y="16512"/>
                    <a:pt x="9006" y="14772"/>
                  </a:cubicBezTo>
                  <a:cubicBezTo>
                    <a:pt x="8351" y="13941"/>
                    <a:pt x="7822" y="12936"/>
                    <a:pt x="7436" y="12018"/>
                  </a:cubicBezTo>
                  <a:cubicBezTo>
                    <a:pt x="7105" y="11223"/>
                    <a:pt x="6814" y="10083"/>
                    <a:pt x="7475" y="9327"/>
                  </a:cubicBezTo>
                  <a:cubicBezTo>
                    <a:pt x="8067" y="8656"/>
                    <a:pt x="9266" y="8597"/>
                    <a:pt x="9807" y="7865"/>
                  </a:cubicBezTo>
                  <a:cubicBezTo>
                    <a:pt x="10262" y="7250"/>
                    <a:pt x="10822" y="5819"/>
                    <a:pt x="10462" y="5151"/>
                  </a:cubicBezTo>
                  <a:cubicBezTo>
                    <a:pt x="9926" y="4163"/>
                    <a:pt x="8589" y="4171"/>
                    <a:pt x="8815" y="2868"/>
                  </a:cubicBezTo>
                  <a:lnTo>
                    <a:pt x="8925" y="761"/>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6" name="Línea"/>
            <p:cNvSpPr/>
            <p:nvPr/>
          </p:nvSpPr>
          <p:spPr>
            <a:xfrm>
              <a:off x="5177502" y="3812754"/>
              <a:ext cx="44363" cy="39945"/>
            </a:xfrm>
            <a:custGeom>
              <a:avLst/>
              <a:gdLst/>
              <a:ahLst/>
              <a:cxnLst>
                <a:cxn ang="0">
                  <a:pos x="wd2" y="hd2"/>
                </a:cxn>
                <a:cxn ang="5400000">
                  <a:pos x="wd2" y="hd2"/>
                </a:cxn>
                <a:cxn ang="10800000">
                  <a:pos x="wd2" y="hd2"/>
                </a:cxn>
                <a:cxn ang="16200000">
                  <a:pos x="wd2" y="hd2"/>
                </a:cxn>
              </a:cxnLst>
              <a:rect l="0" t="0" r="r" b="b"/>
              <a:pathLst>
                <a:path w="20096" h="20263" fill="norm" stroke="1" extrusionOk="0">
                  <a:moveTo>
                    <a:pt x="18840" y="20263"/>
                  </a:moveTo>
                  <a:cubicBezTo>
                    <a:pt x="18072" y="11452"/>
                    <a:pt x="7894" y="12374"/>
                    <a:pt x="3095" y="15652"/>
                  </a:cubicBezTo>
                  <a:cubicBezTo>
                    <a:pt x="-638" y="11563"/>
                    <a:pt x="-28" y="5763"/>
                    <a:pt x="145" y="141"/>
                  </a:cubicBezTo>
                  <a:cubicBezTo>
                    <a:pt x="9436" y="-1337"/>
                    <a:pt x="20962" y="9041"/>
                    <a:pt x="20045" y="19607"/>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7" name="Línea"/>
            <p:cNvSpPr/>
            <p:nvPr/>
          </p:nvSpPr>
          <p:spPr>
            <a:xfrm>
              <a:off x="5031816" y="3756685"/>
              <a:ext cx="60455" cy="69447"/>
            </a:xfrm>
            <a:custGeom>
              <a:avLst/>
              <a:gdLst/>
              <a:ahLst/>
              <a:cxnLst>
                <a:cxn ang="0">
                  <a:pos x="wd2" y="hd2"/>
                </a:cxn>
                <a:cxn ang="5400000">
                  <a:pos x="wd2" y="hd2"/>
                </a:cxn>
                <a:cxn ang="10800000">
                  <a:pos x="wd2" y="hd2"/>
                </a:cxn>
                <a:cxn ang="16200000">
                  <a:pos x="wd2" y="hd2"/>
                </a:cxn>
              </a:cxnLst>
              <a:rect l="0" t="0" r="r" b="b"/>
              <a:pathLst>
                <a:path w="17413" h="16660" fill="norm" stroke="1" extrusionOk="0">
                  <a:moveTo>
                    <a:pt x="13732" y="3137"/>
                  </a:moveTo>
                  <a:cubicBezTo>
                    <a:pt x="10823" y="1303"/>
                    <a:pt x="6750" y="-21"/>
                    <a:pt x="3008" y="0"/>
                  </a:cubicBezTo>
                  <a:cubicBezTo>
                    <a:pt x="-3218" y="37"/>
                    <a:pt x="1785" y="2480"/>
                    <a:pt x="4105" y="4692"/>
                  </a:cubicBezTo>
                  <a:cubicBezTo>
                    <a:pt x="6510" y="6993"/>
                    <a:pt x="11024" y="21579"/>
                    <a:pt x="16245" y="14943"/>
                  </a:cubicBezTo>
                  <a:cubicBezTo>
                    <a:pt x="18382" y="12253"/>
                    <a:pt x="17310" y="7204"/>
                    <a:pt x="15261" y="4729"/>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8" name="Figura"/>
            <p:cNvSpPr/>
            <p:nvPr/>
          </p:nvSpPr>
          <p:spPr>
            <a:xfrm>
              <a:off x="4886127" y="3891253"/>
              <a:ext cx="123373" cy="171086"/>
            </a:xfrm>
            <a:custGeom>
              <a:avLst/>
              <a:gdLst/>
              <a:ahLst/>
              <a:cxnLst>
                <a:cxn ang="0">
                  <a:pos x="wd2" y="hd2"/>
                </a:cxn>
                <a:cxn ang="5400000">
                  <a:pos x="wd2" y="hd2"/>
                </a:cxn>
                <a:cxn ang="10800000">
                  <a:pos x="wd2" y="hd2"/>
                </a:cxn>
                <a:cxn ang="16200000">
                  <a:pos x="wd2" y="hd2"/>
                </a:cxn>
              </a:cxnLst>
              <a:rect l="0" t="0" r="r" b="b"/>
              <a:pathLst>
                <a:path w="21069" h="21263" fill="norm" stroke="1" extrusionOk="0">
                  <a:moveTo>
                    <a:pt x="11057" y="13475"/>
                  </a:moveTo>
                  <a:cubicBezTo>
                    <a:pt x="5571" y="18122"/>
                    <a:pt x="645" y="21595"/>
                    <a:pt x="58" y="21238"/>
                  </a:cubicBezTo>
                  <a:cubicBezTo>
                    <a:pt x="-531" y="20874"/>
                    <a:pt x="3444" y="16807"/>
                    <a:pt x="8928" y="12157"/>
                  </a:cubicBezTo>
                  <a:cubicBezTo>
                    <a:pt x="10885" y="10500"/>
                    <a:pt x="14402" y="8717"/>
                    <a:pt x="15612" y="6798"/>
                  </a:cubicBezTo>
                  <a:cubicBezTo>
                    <a:pt x="16034" y="6122"/>
                    <a:pt x="15978" y="17"/>
                    <a:pt x="16342" y="3"/>
                  </a:cubicBezTo>
                  <a:cubicBezTo>
                    <a:pt x="16628" y="-5"/>
                    <a:pt x="16901" y="6"/>
                    <a:pt x="17181" y="17"/>
                  </a:cubicBezTo>
                  <a:cubicBezTo>
                    <a:pt x="18572" y="2646"/>
                    <a:pt x="17359" y="4242"/>
                    <a:pt x="21069" y="5804"/>
                  </a:cubicBezTo>
                  <a:cubicBezTo>
                    <a:pt x="20605" y="7045"/>
                    <a:pt x="17753" y="7682"/>
                    <a:pt x="16587" y="8510"/>
                  </a:cubicBezTo>
                  <a:cubicBezTo>
                    <a:pt x="14546" y="9958"/>
                    <a:pt x="12920" y="11893"/>
                    <a:pt x="11057" y="13475"/>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09" name="Figura"/>
            <p:cNvSpPr/>
            <p:nvPr/>
          </p:nvSpPr>
          <p:spPr>
            <a:xfrm>
              <a:off x="5132675" y="4149174"/>
              <a:ext cx="24385" cy="18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87"/>
                  </a:moveTo>
                  <a:cubicBezTo>
                    <a:pt x="21600" y="16752"/>
                    <a:pt x="16743" y="21600"/>
                    <a:pt x="10781" y="21600"/>
                  </a:cubicBezTo>
                  <a:cubicBezTo>
                    <a:pt x="4828" y="21600"/>
                    <a:pt x="0" y="16752"/>
                    <a:pt x="0" y="10787"/>
                  </a:cubicBezTo>
                  <a:cubicBezTo>
                    <a:pt x="0" y="4797"/>
                    <a:pt x="4828" y="0"/>
                    <a:pt x="10781" y="0"/>
                  </a:cubicBezTo>
                  <a:cubicBezTo>
                    <a:pt x="16743" y="0"/>
                    <a:pt x="21600" y="4797"/>
                    <a:pt x="21600" y="10787"/>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0" name="Figura"/>
            <p:cNvSpPr/>
            <p:nvPr/>
          </p:nvSpPr>
          <p:spPr>
            <a:xfrm>
              <a:off x="2599957" y="4261315"/>
              <a:ext cx="17020" cy="49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4"/>
                  </a:moveTo>
                  <a:cubicBezTo>
                    <a:pt x="21600" y="16780"/>
                    <a:pt x="16752" y="21600"/>
                    <a:pt x="10793" y="21600"/>
                  </a:cubicBezTo>
                  <a:cubicBezTo>
                    <a:pt x="4813" y="21600"/>
                    <a:pt x="0" y="16780"/>
                    <a:pt x="0" y="10824"/>
                  </a:cubicBezTo>
                  <a:cubicBezTo>
                    <a:pt x="0" y="4877"/>
                    <a:pt x="4813" y="0"/>
                    <a:pt x="10793" y="0"/>
                  </a:cubicBezTo>
                  <a:cubicBezTo>
                    <a:pt x="16752" y="0"/>
                    <a:pt x="21600" y="4877"/>
                    <a:pt x="21600" y="10824"/>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1" name="Figura"/>
            <p:cNvSpPr/>
            <p:nvPr/>
          </p:nvSpPr>
          <p:spPr>
            <a:xfrm>
              <a:off x="2577543" y="4294957"/>
              <a:ext cx="12007" cy="31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85"/>
                  </a:moveTo>
                  <a:cubicBezTo>
                    <a:pt x="21600" y="16756"/>
                    <a:pt x="16786" y="21600"/>
                    <a:pt x="10820" y="21600"/>
                  </a:cubicBezTo>
                  <a:cubicBezTo>
                    <a:pt x="4844" y="21600"/>
                    <a:pt x="0" y="16756"/>
                    <a:pt x="0" y="10785"/>
                  </a:cubicBezTo>
                  <a:cubicBezTo>
                    <a:pt x="0" y="4785"/>
                    <a:pt x="4844" y="0"/>
                    <a:pt x="10820" y="0"/>
                  </a:cubicBezTo>
                  <a:cubicBezTo>
                    <a:pt x="16786" y="0"/>
                    <a:pt x="21600" y="4785"/>
                    <a:pt x="21600" y="10785"/>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2" name="Figura"/>
            <p:cNvSpPr/>
            <p:nvPr/>
          </p:nvSpPr>
          <p:spPr>
            <a:xfrm>
              <a:off x="2599957" y="4328599"/>
              <a:ext cx="17020" cy="37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6"/>
                  </a:moveTo>
                  <a:cubicBezTo>
                    <a:pt x="21600" y="16739"/>
                    <a:pt x="16752" y="21600"/>
                    <a:pt x="10793" y="21600"/>
                  </a:cubicBezTo>
                  <a:cubicBezTo>
                    <a:pt x="4813" y="21600"/>
                    <a:pt x="0" y="16739"/>
                    <a:pt x="0" y="10806"/>
                  </a:cubicBezTo>
                  <a:cubicBezTo>
                    <a:pt x="0" y="4799"/>
                    <a:pt x="4813" y="0"/>
                    <a:pt x="10793" y="0"/>
                  </a:cubicBezTo>
                  <a:cubicBezTo>
                    <a:pt x="16752" y="0"/>
                    <a:pt x="21600" y="4799"/>
                    <a:pt x="21600" y="10806"/>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3" name="Figura"/>
            <p:cNvSpPr/>
            <p:nvPr/>
          </p:nvSpPr>
          <p:spPr>
            <a:xfrm>
              <a:off x="2577543" y="4351028"/>
              <a:ext cx="14004" cy="45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6"/>
                    <a:pt x="16780" y="21600"/>
                    <a:pt x="10787" y="21600"/>
                  </a:cubicBezTo>
                  <a:cubicBezTo>
                    <a:pt x="4820" y="21600"/>
                    <a:pt x="0" y="16746"/>
                    <a:pt x="0" y="10800"/>
                  </a:cubicBezTo>
                  <a:cubicBezTo>
                    <a:pt x="0" y="4813"/>
                    <a:pt x="4820" y="0"/>
                    <a:pt x="10787" y="0"/>
                  </a:cubicBezTo>
                  <a:cubicBezTo>
                    <a:pt x="16780" y="0"/>
                    <a:pt x="21600" y="4813"/>
                    <a:pt x="21600" y="108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4" name="Figura"/>
            <p:cNvSpPr/>
            <p:nvPr/>
          </p:nvSpPr>
          <p:spPr>
            <a:xfrm>
              <a:off x="2599957" y="4407096"/>
              <a:ext cx="17020" cy="339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58"/>
                  </a:moveTo>
                  <a:cubicBezTo>
                    <a:pt x="21600" y="16730"/>
                    <a:pt x="16752" y="21600"/>
                    <a:pt x="10793" y="21600"/>
                  </a:cubicBezTo>
                  <a:cubicBezTo>
                    <a:pt x="4813" y="21600"/>
                    <a:pt x="0" y="16730"/>
                    <a:pt x="0" y="10758"/>
                  </a:cubicBezTo>
                  <a:cubicBezTo>
                    <a:pt x="0" y="4772"/>
                    <a:pt x="4813" y="0"/>
                    <a:pt x="10793" y="0"/>
                  </a:cubicBezTo>
                  <a:cubicBezTo>
                    <a:pt x="16752" y="0"/>
                    <a:pt x="21600" y="4772"/>
                    <a:pt x="21600" y="10758"/>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5" name="Figura"/>
            <p:cNvSpPr/>
            <p:nvPr/>
          </p:nvSpPr>
          <p:spPr>
            <a:xfrm>
              <a:off x="2577543" y="4182817"/>
              <a:ext cx="14004" cy="59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0"/>
                  </a:moveTo>
                  <a:cubicBezTo>
                    <a:pt x="21600" y="16782"/>
                    <a:pt x="16780" y="21600"/>
                    <a:pt x="10787" y="21600"/>
                  </a:cubicBezTo>
                  <a:cubicBezTo>
                    <a:pt x="4820" y="21600"/>
                    <a:pt x="0" y="16782"/>
                    <a:pt x="0" y="10820"/>
                  </a:cubicBezTo>
                  <a:cubicBezTo>
                    <a:pt x="0" y="4833"/>
                    <a:pt x="4820" y="0"/>
                    <a:pt x="10787" y="0"/>
                  </a:cubicBezTo>
                  <a:cubicBezTo>
                    <a:pt x="16780" y="0"/>
                    <a:pt x="21600" y="4833"/>
                    <a:pt x="21600" y="1082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6" name="Figura"/>
            <p:cNvSpPr/>
            <p:nvPr/>
          </p:nvSpPr>
          <p:spPr>
            <a:xfrm>
              <a:off x="683609" y="1962447"/>
              <a:ext cx="376330" cy="158366"/>
            </a:xfrm>
            <a:custGeom>
              <a:avLst/>
              <a:gdLst/>
              <a:ahLst/>
              <a:cxnLst>
                <a:cxn ang="0">
                  <a:pos x="wd2" y="hd2"/>
                </a:cxn>
                <a:cxn ang="5400000">
                  <a:pos x="wd2" y="hd2"/>
                </a:cxn>
                <a:cxn ang="10800000">
                  <a:pos x="wd2" y="hd2"/>
                </a:cxn>
                <a:cxn ang="16200000">
                  <a:pos x="wd2" y="hd2"/>
                </a:cxn>
              </a:cxnLst>
              <a:rect l="0" t="0" r="r" b="b"/>
              <a:pathLst>
                <a:path w="21474" h="21600" fill="norm" stroke="1" extrusionOk="0">
                  <a:moveTo>
                    <a:pt x="12619" y="21600"/>
                  </a:moveTo>
                  <a:cubicBezTo>
                    <a:pt x="12417" y="21600"/>
                    <a:pt x="12283" y="21527"/>
                    <a:pt x="12184" y="21363"/>
                  </a:cubicBezTo>
                  <a:lnTo>
                    <a:pt x="12127" y="21269"/>
                  </a:lnTo>
                  <a:lnTo>
                    <a:pt x="12081" y="21082"/>
                  </a:lnTo>
                  <a:cubicBezTo>
                    <a:pt x="11565" y="20817"/>
                    <a:pt x="11191" y="19923"/>
                    <a:pt x="10858" y="19127"/>
                  </a:cubicBezTo>
                  <a:cubicBezTo>
                    <a:pt x="10773" y="18923"/>
                    <a:pt x="10583" y="18483"/>
                    <a:pt x="10583" y="18483"/>
                  </a:cubicBezTo>
                  <a:cubicBezTo>
                    <a:pt x="10382" y="18017"/>
                    <a:pt x="10278" y="17793"/>
                    <a:pt x="10100" y="17791"/>
                  </a:cubicBezTo>
                  <a:cubicBezTo>
                    <a:pt x="10002" y="17791"/>
                    <a:pt x="9947" y="17876"/>
                    <a:pt x="9830" y="18068"/>
                  </a:cubicBezTo>
                  <a:cubicBezTo>
                    <a:pt x="9724" y="18241"/>
                    <a:pt x="9598" y="18446"/>
                    <a:pt x="9420" y="18581"/>
                  </a:cubicBezTo>
                  <a:cubicBezTo>
                    <a:pt x="9138" y="18796"/>
                    <a:pt x="8787" y="18901"/>
                    <a:pt x="8346" y="18901"/>
                  </a:cubicBezTo>
                  <a:cubicBezTo>
                    <a:pt x="7989" y="18901"/>
                    <a:pt x="7615" y="18833"/>
                    <a:pt x="7283" y="18772"/>
                  </a:cubicBezTo>
                  <a:cubicBezTo>
                    <a:pt x="7132" y="18744"/>
                    <a:pt x="6988" y="18717"/>
                    <a:pt x="6854" y="18700"/>
                  </a:cubicBezTo>
                  <a:lnTo>
                    <a:pt x="6391" y="18634"/>
                  </a:lnTo>
                  <a:lnTo>
                    <a:pt x="6594" y="17640"/>
                  </a:lnTo>
                  <a:cubicBezTo>
                    <a:pt x="6706" y="17096"/>
                    <a:pt x="7024" y="15351"/>
                    <a:pt x="7024" y="14485"/>
                  </a:cubicBezTo>
                  <a:cubicBezTo>
                    <a:pt x="7024" y="13175"/>
                    <a:pt x="6568" y="11598"/>
                    <a:pt x="6201" y="10331"/>
                  </a:cubicBezTo>
                  <a:cubicBezTo>
                    <a:pt x="6120" y="10052"/>
                    <a:pt x="6043" y="9786"/>
                    <a:pt x="5975" y="9538"/>
                  </a:cubicBezTo>
                  <a:lnTo>
                    <a:pt x="5861" y="9111"/>
                  </a:lnTo>
                  <a:cubicBezTo>
                    <a:pt x="5563" y="7993"/>
                    <a:pt x="5256" y="6843"/>
                    <a:pt x="4773" y="6377"/>
                  </a:cubicBezTo>
                  <a:cubicBezTo>
                    <a:pt x="4564" y="6173"/>
                    <a:pt x="4320" y="6082"/>
                    <a:pt x="4062" y="5987"/>
                  </a:cubicBezTo>
                  <a:cubicBezTo>
                    <a:pt x="3671" y="5843"/>
                    <a:pt x="3232" y="5680"/>
                    <a:pt x="2856" y="5067"/>
                  </a:cubicBezTo>
                  <a:cubicBezTo>
                    <a:pt x="2725" y="4852"/>
                    <a:pt x="2619" y="4625"/>
                    <a:pt x="2517" y="4405"/>
                  </a:cubicBezTo>
                  <a:cubicBezTo>
                    <a:pt x="2394" y="4138"/>
                    <a:pt x="2281" y="3893"/>
                    <a:pt x="2131" y="3698"/>
                  </a:cubicBezTo>
                  <a:cubicBezTo>
                    <a:pt x="2046" y="3587"/>
                    <a:pt x="1728" y="3447"/>
                    <a:pt x="1517" y="3355"/>
                  </a:cubicBezTo>
                  <a:cubicBezTo>
                    <a:pt x="852" y="3060"/>
                    <a:pt x="224" y="2781"/>
                    <a:pt x="48" y="1836"/>
                  </a:cubicBezTo>
                  <a:cubicBezTo>
                    <a:pt x="-27" y="1415"/>
                    <a:pt x="0" y="1088"/>
                    <a:pt x="35" y="886"/>
                  </a:cubicBezTo>
                  <a:cubicBezTo>
                    <a:pt x="91" y="568"/>
                    <a:pt x="202" y="334"/>
                    <a:pt x="376" y="171"/>
                  </a:cubicBezTo>
                  <a:lnTo>
                    <a:pt x="558" y="0"/>
                  </a:lnTo>
                  <a:lnTo>
                    <a:pt x="701" y="322"/>
                  </a:lnTo>
                  <a:cubicBezTo>
                    <a:pt x="943" y="876"/>
                    <a:pt x="1174" y="1169"/>
                    <a:pt x="1448" y="1274"/>
                  </a:cubicBezTo>
                  <a:cubicBezTo>
                    <a:pt x="1478" y="1285"/>
                    <a:pt x="1509" y="1291"/>
                    <a:pt x="1540" y="1291"/>
                  </a:cubicBezTo>
                  <a:cubicBezTo>
                    <a:pt x="1720" y="1291"/>
                    <a:pt x="1920" y="1098"/>
                    <a:pt x="2132" y="893"/>
                  </a:cubicBezTo>
                  <a:cubicBezTo>
                    <a:pt x="2396" y="637"/>
                    <a:pt x="2695" y="348"/>
                    <a:pt x="3038" y="348"/>
                  </a:cubicBezTo>
                  <a:cubicBezTo>
                    <a:pt x="3099" y="348"/>
                    <a:pt x="3160" y="357"/>
                    <a:pt x="3223" y="378"/>
                  </a:cubicBezTo>
                  <a:cubicBezTo>
                    <a:pt x="4079" y="645"/>
                    <a:pt x="4880" y="1451"/>
                    <a:pt x="5602" y="2775"/>
                  </a:cubicBezTo>
                  <a:cubicBezTo>
                    <a:pt x="5944" y="3398"/>
                    <a:pt x="6333" y="3676"/>
                    <a:pt x="6862" y="3676"/>
                  </a:cubicBezTo>
                  <a:cubicBezTo>
                    <a:pt x="7123" y="3676"/>
                    <a:pt x="7385" y="3614"/>
                    <a:pt x="7662" y="3549"/>
                  </a:cubicBezTo>
                  <a:cubicBezTo>
                    <a:pt x="7967" y="3477"/>
                    <a:pt x="8266" y="3407"/>
                    <a:pt x="8569" y="3407"/>
                  </a:cubicBezTo>
                  <a:cubicBezTo>
                    <a:pt x="9100" y="3407"/>
                    <a:pt x="9535" y="3626"/>
                    <a:pt x="9937" y="4095"/>
                  </a:cubicBezTo>
                  <a:cubicBezTo>
                    <a:pt x="10171" y="4370"/>
                    <a:pt x="10571" y="5033"/>
                    <a:pt x="11033" y="5800"/>
                  </a:cubicBezTo>
                  <a:cubicBezTo>
                    <a:pt x="11556" y="6668"/>
                    <a:pt x="12636" y="8458"/>
                    <a:pt x="12861" y="8459"/>
                  </a:cubicBezTo>
                  <a:cubicBezTo>
                    <a:pt x="13299" y="8117"/>
                    <a:pt x="13809" y="7648"/>
                    <a:pt x="14368" y="7044"/>
                  </a:cubicBezTo>
                  <a:cubicBezTo>
                    <a:pt x="14616" y="6858"/>
                    <a:pt x="14814" y="6780"/>
                    <a:pt x="15011" y="6780"/>
                  </a:cubicBezTo>
                  <a:cubicBezTo>
                    <a:pt x="15464" y="6780"/>
                    <a:pt x="15794" y="7197"/>
                    <a:pt x="16113" y="7601"/>
                  </a:cubicBezTo>
                  <a:cubicBezTo>
                    <a:pt x="16329" y="7875"/>
                    <a:pt x="16553" y="8158"/>
                    <a:pt x="16829" y="8323"/>
                  </a:cubicBezTo>
                  <a:cubicBezTo>
                    <a:pt x="17556" y="8758"/>
                    <a:pt x="17884" y="9829"/>
                    <a:pt x="18174" y="10774"/>
                  </a:cubicBezTo>
                  <a:cubicBezTo>
                    <a:pt x="18478" y="11762"/>
                    <a:pt x="18765" y="12694"/>
                    <a:pt x="19525" y="13150"/>
                  </a:cubicBezTo>
                  <a:cubicBezTo>
                    <a:pt x="19843" y="13338"/>
                    <a:pt x="20168" y="13670"/>
                    <a:pt x="20520" y="14165"/>
                  </a:cubicBezTo>
                  <a:lnTo>
                    <a:pt x="21158" y="15068"/>
                  </a:lnTo>
                  <a:lnTo>
                    <a:pt x="20441" y="15514"/>
                  </a:lnTo>
                  <a:cubicBezTo>
                    <a:pt x="20134" y="15705"/>
                    <a:pt x="20027" y="15937"/>
                    <a:pt x="20012" y="16044"/>
                  </a:cubicBezTo>
                  <a:cubicBezTo>
                    <a:pt x="19999" y="16138"/>
                    <a:pt x="20028" y="16382"/>
                    <a:pt x="20154" y="16760"/>
                  </a:cubicBezTo>
                  <a:cubicBezTo>
                    <a:pt x="20227" y="16981"/>
                    <a:pt x="20409" y="17185"/>
                    <a:pt x="20584" y="17382"/>
                  </a:cubicBezTo>
                  <a:cubicBezTo>
                    <a:pt x="20978" y="17825"/>
                    <a:pt x="21573" y="18495"/>
                    <a:pt x="21460" y="20218"/>
                  </a:cubicBezTo>
                  <a:cubicBezTo>
                    <a:pt x="21432" y="20630"/>
                    <a:pt x="21300" y="21585"/>
                    <a:pt x="20667" y="21585"/>
                  </a:cubicBezTo>
                  <a:cubicBezTo>
                    <a:pt x="20031" y="21585"/>
                    <a:pt x="19073" y="20628"/>
                    <a:pt x="18373" y="19929"/>
                  </a:cubicBezTo>
                  <a:cubicBezTo>
                    <a:pt x="18126" y="19683"/>
                    <a:pt x="17914" y="19470"/>
                    <a:pt x="17796" y="19386"/>
                  </a:cubicBezTo>
                  <a:cubicBezTo>
                    <a:pt x="17657" y="19287"/>
                    <a:pt x="17526" y="19237"/>
                    <a:pt x="17409" y="19237"/>
                  </a:cubicBezTo>
                  <a:cubicBezTo>
                    <a:pt x="17202" y="19237"/>
                    <a:pt x="17058" y="19383"/>
                    <a:pt x="16982" y="19672"/>
                  </a:cubicBezTo>
                  <a:lnTo>
                    <a:pt x="16807" y="20339"/>
                  </a:lnTo>
                  <a:lnTo>
                    <a:pt x="16572" y="19931"/>
                  </a:lnTo>
                  <a:cubicBezTo>
                    <a:pt x="16135" y="20397"/>
                    <a:pt x="15270" y="21250"/>
                    <a:pt x="14790" y="21250"/>
                  </a:cubicBezTo>
                  <a:cubicBezTo>
                    <a:pt x="14721" y="21250"/>
                    <a:pt x="14658" y="21233"/>
                    <a:pt x="14599" y="21199"/>
                  </a:cubicBezTo>
                  <a:cubicBezTo>
                    <a:pt x="14586" y="21191"/>
                    <a:pt x="14542" y="21173"/>
                    <a:pt x="14448" y="21173"/>
                  </a:cubicBezTo>
                  <a:cubicBezTo>
                    <a:pt x="14223" y="21173"/>
                    <a:pt x="13885" y="21279"/>
                    <a:pt x="13558" y="21381"/>
                  </a:cubicBezTo>
                  <a:cubicBezTo>
                    <a:pt x="13213" y="21491"/>
                    <a:pt x="12870" y="21600"/>
                    <a:pt x="12619"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7" name="Figura"/>
            <p:cNvSpPr/>
            <p:nvPr/>
          </p:nvSpPr>
          <p:spPr>
            <a:xfrm>
              <a:off x="728436" y="2568002"/>
              <a:ext cx="13533" cy="17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23"/>
                  </a:moveTo>
                  <a:lnTo>
                    <a:pt x="5092" y="3088"/>
                  </a:lnTo>
                  <a:lnTo>
                    <a:pt x="11241" y="0"/>
                  </a:lnTo>
                  <a:lnTo>
                    <a:pt x="21600" y="10527"/>
                  </a:lnTo>
                  <a:lnTo>
                    <a:pt x="14246" y="14214"/>
                  </a:lnTo>
                  <a:lnTo>
                    <a:pt x="0" y="21600"/>
                  </a:lnTo>
                  <a:lnTo>
                    <a:pt x="0" y="5423"/>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8" name="Figura"/>
            <p:cNvSpPr/>
            <p:nvPr/>
          </p:nvSpPr>
          <p:spPr>
            <a:xfrm>
              <a:off x="1131878" y="2769854"/>
              <a:ext cx="111943" cy="97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28" y="21600"/>
                  </a:moveTo>
                  <a:lnTo>
                    <a:pt x="12108" y="20743"/>
                  </a:lnTo>
                  <a:cubicBezTo>
                    <a:pt x="11775" y="19461"/>
                    <a:pt x="11104" y="18006"/>
                    <a:pt x="10267" y="16751"/>
                  </a:cubicBezTo>
                  <a:cubicBezTo>
                    <a:pt x="9567" y="15705"/>
                    <a:pt x="8685" y="15639"/>
                    <a:pt x="7055" y="15608"/>
                  </a:cubicBezTo>
                  <a:cubicBezTo>
                    <a:pt x="6509" y="15593"/>
                    <a:pt x="6059" y="15588"/>
                    <a:pt x="5607" y="15588"/>
                  </a:cubicBezTo>
                  <a:lnTo>
                    <a:pt x="3744" y="15598"/>
                  </a:lnTo>
                  <a:lnTo>
                    <a:pt x="0" y="15334"/>
                  </a:lnTo>
                  <a:lnTo>
                    <a:pt x="2331" y="13375"/>
                  </a:lnTo>
                  <a:cubicBezTo>
                    <a:pt x="2398" y="13319"/>
                    <a:pt x="3006" y="12747"/>
                    <a:pt x="4045" y="9766"/>
                  </a:cubicBezTo>
                  <a:cubicBezTo>
                    <a:pt x="4301" y="9022"/>
                    <a:pt x="4506" y="8228"/>
                    <a:pt x="4708" y="7458"/>
                  </a:cubicBezTo>
                  <a:cubicBezTo>
                    <a:pt x="4975" y="6428"/>
                    <a:pt x="5251" y="5372"/>
                    <a:pt x="5650" y="4348"/>
                  </a:cubicBezTo>
                  <a:cubicBezTo>
                    <a:pt x="7133" y="526"/>
                    <a:pt x="9309" y="0"/>
                    <a:pt x="11437" y="0"/>
                  </a:cubicBezTo>
                  <a:cubicBezTo>
                    <a:pt x="12098" y="0"/>
                    <a:pt x="12811" y="53"/>
                    <a:pt x="13565" y="111"/>
                  </a:cubicBezTo>
                  <a:lnTo>
                    <a:pt x="14385" y="174"/>
                  </a:lnTo>
                  <a:lnTo>
                    <a:pt x="14392" y="184"/>
                  </a:lnTo>
                  <a:cubicBezTo>
                    <a:pt x="14402" y="184"/>
                    <a:pt x="14669" y="230"/>
                    <a:pt x="14669" y="230"/>
                  </a:cubicBezTo>
                  <a:cubicBezTo>
                    <a:pt x="15323" y="388"/>
                    <a:pt x="16597" y="700"/>
                    <a:pt x="17709" y="1189"/>
                  </a:cubicBezTo>
                  <a:lnTo>
                    <a:pt x="17836" y="1245"/>
                  </a:lnTo>
                  <a:lnTo>
                    <a:pt x="18025" y="1400"/>
                  </a:lnTo>
                  <a:cubicBezTo>
                    <a:pt x="18792" y="2226"/>
                    <a:pt x="19671" y="3437"/>
                    <a:pt x="19767" y="4832"/>
                  </a:cubicBezTo>
                  <a:cubicBezTo>
                    <a:pt x="19935" y="7409"/>
                    <a:pt x="18139" y="7896"/>
                    <a:pt x="17066" y="8187"/>
                  </a:cubicBezTo>
                  <a:lnTo>
                    <a:pt x="16690" y="8288"/>
                  </a:lnTo>
                  <a:cubicBezTo>
                    <a:pt x="16029" y="8489"/>
                    <a:pt x="15366" y="9061"/>
                    <a:pt x="15323" y="9296"/>
                  </a:cubicBezTo>
                  <a:cubicBezTo>
                    <a:pt x="15311" y="9354"/>
                    <a:pt x="15385" y="9405"/>
                    <a:pt x="15481" y="9485"/>
                  </a:cubicBezTo>
                  <a:cubicBezTo>
                    <a:pt x="15655" y="9630"/>
                    <a:pt x="15825" y="9775"/>
                    <a:pt x="15996" y="9955"/>
                  </a:cubicBezTo>
                  <a:cubicBezTo>
                    <a:pt x="17652" y="11716"/>
                    <a:pt x="19346" y="15082"/>
                    <a:pt x="21036" y="19965"/>
                  </a:cubicBezTo>
                  <a:lnTo>
                    <a:pt x="21600" y="21600"/>
                  </a:lnTo>
                  <a:lnTo>
                    <a:pt x="12328" y="2160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19" name="Figura"/>
            <p:cNvSpPr/>
            <p:nvPr/>
          </p:nvSpPr>
          <p:spPr>
            <a:xfrm>
              <a:off x="549128" y="2568002"/>
              <a:ext cx="211911" cy="258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20" y="21600"/>
                  </a:moveTo>
                  <a:cubicBezTo>
                    <a:pt x="5256" y="21600"/>
                    <a:pt x="4772" y="21519"/>
                    <a:pt x="4281" y="21358"/>
                  </a:cubicBezTo>
                  <a:cubicBezTo>
                    <a:pt x="3436" y="21083"/>
                    <a:pt x="2651" y="20943"/>
                    <a:pt x="1948" y="20943"/>
                  </a:cubicBezTo>
                  <a:cubicBezTo>
                    <a:pt x="1239" y="20943"/>
                    <a:pt x="865" y="21092"/>
                    <a:pt x="861" y="21094"/>
                  </a:cubicBezTo>
                  <a:lnTo>
                    <a:pt x="0" y="21465"/>
                  </a:lnTo>
                  <a:lnTo>
                    <a:pt x="60" y="20664"/>
                  </a:lnTo>
                  <a:cubicBezTo>
                    <a:pt x="60" y="20664"/>
                    <a:pt x="119" y="19893"/>
                    <a:pt x="224" y="18845"/>
                  </a:cubicBezTo>
                  <a:lnTo>
                    <a:pt x="244" y="18745"/>
                  </a:lnTo>
                  <a:cubicBezTo>
                    <a:pt x="1431" y="13080"/>
                    <a:pt x="1789" y="12341"/>
                    <a:pt x="1992" y="12140"/>
                  </a:cubicBezTo>
                  <a:cubicBezTo>
                    <a:pt x="2189" y="11557"/>
                    <a:pt x="2393" y="7407"/>
                    <a:pt x="2473" y="3777"/>
                  </a:cubicBezTo>
                  <a:cubicBezTo>
                    <a:pt x="2472" y="3489"/>
                    <a:pt x="2751" y="3268"/>
                    <a:pt x="3121" y="3268"/>
                  </a:cubicBezTo>
                  <a:cubicBezTo>
                    <a:pt x="3539" y="3268"/>
                    <a:pt x="4213" y="3557"/>
                    <a:pt x="6008" y="4505"/>
                  </a:cubicBezTo>
                  <a:cubicBezTo>
                    <a:pt x="6221" y="4616"/>
                    <a:pt x="6422" y="4722"/>
                    <a:pt x="6477" y="4747"/>
                  </a:cubicBezTo>
                  <a:cubicBezTo>
                    <a:pt x="7081" y="4930"/>
                    <a:pt x="7591" y="5021"/>
                    <a:pt x="8049" y="5021"/>
                  </a:cubicBezTo>
                  <a:cubicBezTo>
                    <a:pt x="8601" y="5021"/>
                    <a:pt x="9104" y="4889"/>
                    <a:pt x="9631" y="4606"/>
                  </a:cubicBezTo>
                  <a:cubicBezTo>
                    <a:pt x="10145" y="4330"/>
                    <a:pt x="10666" y="4056"/>
                    <a:pt x="11187" y="3782"/>
                  </a:cubicBezTo>
                  <a:cubicBezTo>
                    <a:pt x="12445" y="3123"/>
                    <a:pt x="13746" y="2441"/>
                    <a:pt x="14968" y="1686"/>
                  </a:cubicBezTo>
                  <a:cubicBezTo>
                    <a:pt x="15643" y="1268"/>
                    <a:pt x="16359" y="904"/>
                    <a:pt x="17053" y="552"/>
                  </a:cubicBezTo>
                  <a:lnTo>
                    <a:pt x="18140" y="0"/>
                  </a:lnTo>
                  <a:lnTo>
                    <a:pt x="18367" y="529"/>
                  </a:lnTo>
                  <a:cubicBezTo>
                    <a:pt x="18848" y="1646"/>
                    <a:pt x="19975" y="4321"/>
                    <a:pt x="20066" y="5025"/>
                  </a:cubicBezTo>
                  <a:cubicBezTo>
                    <a:pt x="20100" y="5076"/>
                    <a:pt x="20278" y="5124"/>
                    <a:pt x="20337" y="5140"/>
                  </a:cubicBezTo>
                  <a:cubicBezTo>
                    <a:pt x="20743" y="5252"/>
                    <a:pt x="21495" y="5460"/>
                    <a:pt x="21593" y="6361"/>
                  </a:cubicBezTo>
                  <a:lnTo>
                    <a:pt x="21600" y="6423"/>
                  </a:lnTo>
                  <a:lnTo>
                    <a:pt x="21578" y="6526"/>
                  </a:lnTo>
                  <a:cubicBezTo>
                    <a:pt x="21501" y="6682"/>
                    <a:pt x="21432" y="6792"/>
                    <a:pt x="21348" y="6895"/>
                  </a:cubicBezTo>
                  <a:cubicBezTo>
                    <a:pt x="20956" y="7369"/>
                    <a:pt x="20376" y="7556"/>
                    <a:pt x="19865" y="7723"/>
                  </a:cubicBezTo>
                  <a:cubicBezTo>
                    <a:pt x="19632" y="7799"/>
                    <a:pt x="19438" y="7860"/>
                    <a:pt x="19263" y="7944"/>
                  </a:cubicBezTo>
                  <a:cubicBezTo>
                    <a:pt x="18224" y="8434"/>
                    <a:pt x="17050" y="8769"/>
                    <a:pt x="16015" y="9065"/>
                  </a:cubicBezTo>
                  <a:cubicBezTo>
                    <a:pt x="15442" y="9230"/>
                    <a:pt x="14858" y="9397"/>
                    <a:pt x="14305" y="9584"/>
                  </a:cubicBezTo>
                  <a:cubicBezTo>
                    <a:pt x="13998" y="9688"/>
                    <a:pt x="13672" y="9778"/>
                    <a:pt x="13356" y="9864"/>
                  </a:cubicBezTo>
                  <a:cubicBezTo>
                    <a:pt x="12892" y="9989"/>
                    <a:pt x="12470" y="10102"/>
                    <a:pt x="12103" y="10251"/>
                  </a:cubicBezTo>
                  <a:cubicBezTo>
                    <a:pt x="11989" y="10298"/>
                    <a:pt x="11854" y="10367"/>
                    <a:pt x="11863" y="10438"/>
                  </a:cubicBezTo>
                  <a:cubicBezTo>
                    <a:pt x="11894" y="10736"/>
                    <a:pt x="12563" y="11263"/>
                    <a:pt x="12962" y="11578"/>
                  </a:cubicBezTo>
                  <a:cubicBezTo>
                    <a:pt x="13204" y="11767"/>
                    <a:pt x="13395" y="11919"/>
                    <a:pt x="13523" y="12047"/>
                  </a:cubicBezTo>
                  <a:cubicBezTo>
                    <a:pt x="13763" y="12285"/>
                    <a:pt x="14044" y="12528"/>
                    <a:pt x="14342" y="12785"/>
                  </a:cubicBezTo>
                  <a:cubicBezTo>
                    <a:pt x="14888" y="13257"/>
                    <a:pt x="15442" y="13735"/>
                    <a:pt x="15817" y="14244"/>
                  </a:cubicBezTo>
                  <a:cubicBezTo>
                    <a:pt x="15978" y="14464"/>
                    <a:pt x="16171" y="14794"/>
                    <a:pt x="16001" y="15131"/>
                  </a:cubicBezTo>
                  <a:cubicBezTo>
                    <a:pt x="15815" y="15496"/>
                    <a:pt x="15350" y="15591"/>
                    <a:pt x="14975" y="15666"/>
                  </a:cubicBezTo>
                  <a:cubicBezTo>
                    <a:pt x="14772" y="15706"/>
                    <a:pt x="14525" y="15754"/>
                    <a:pt x="14424" y="15831"/>
                  </a:cubicBezTo>
                  <a:cubicBezTo>
                    <a:pt x="14318" y="15913"/>
                    <a:pt x="14350" y="16259"/>
                    <a:pt x="14368" y="16466"/>
                  </a:cubicBezTo>
                  <a:cubicBezTo>
                    <a:pt x="14382" y="16618"/>
                    <a:pt x="14394" y="16764"/>
                    <a:pt x="14386" y="16897"/>
                  </a:cubicBezTo>
                  <a:cubicBezTo>
                    <a:pt x="14314" y="18164"/>
                    <a:pt x="12131" y="18164"/>
                    <a:pt x="11414" y="18164"/>
                  </a:cubicBezTo>
                  <a:cubicBezTo>
                    <a:pt x="11126" y="18164"/>
                    <a:pt x="10850" y="18155"/>
                    <a:pt x="10608" y="18149"/>
                  </a:cubicBezTo>
                  <a:cubicBezTo>
                    <a:pt x="10608" y="18149"/>
                    <a:pt x="10207" y="18136"/>
                    <a:pt x="10100" y="18136"/>
                  </a:cubicBezTo>
                  <a:cubicBezTo>
                    <a:pt x="9938" y="18136"/>
                    <a:pt x="9702" y="18707"/>
                    <a:pt x="9613" y="18921"/>
                  </a:cubicBezTo>
                  <a:cubicBezTo>
                    <a:pt x="9509" y="19172"/>
                    <a:pt x="9415" y="19400"/>
                    <a:pt x="9280" y="19577"/>
                  </a:cubicBezTo>
                  <a:cubicBezTo>
                    <a:pt x="8250" y="20938"/>
                    <a:pt x="7085" y="21600"/>
                    <a:pt x="5720"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20" name="Figura"/>
            <p:cNvSpPr/>
            <p:nvPr/>
          </p:nvSpPr>
          <p:spPr>
            <a:xfrm>
              <a:off x="1378425" y="3083846"/>
              <a:ext cx="11865" cy="12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43" y="21023"/>
                  </a:moveTo>
                  <a:cubicBezTo>
                    <a:pt x="8897" y="20576"/>
                    <a:pt x="5490" y="18658"/>
                    <a:pt x="3059" y="15623"/>
                  </a:cubicBezTo>
                  <a:lnTo>
                    <a:pt x="0" y="11824"/>
                  </a:lnTo>
                  <a:lnTo>
                    <a:pt x="13052" y="0"/>
                  </a:lnTo>
                  <a:lnTo>
                    <a:pt x="17027" y="2923"/>
                  </a:lnTo>
                  <a:lnTo>
                    <a:pt x="21600" y="4934"/>
                  </a:lnTo>
                  <a:lnTo>
                    <a:pt x="21261" y="10148"/>
                  </a:lnTo>
                  <a:lnTo>
                    <a:pt x="17455" y="21600"/>
                  </a:lnTo>
                  <a:lnTo>
                    <a:pt x="12643" y="21023"/>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21" name="Figura"/>
            <p:cNvSpPr/>
            <p:nvPr/>
          </p:nvSpPr>
          <p:spPr>
            <a:xfrm>
              <a:off x="537922" y="2635286"/>
              <a:ext cx="1108623" cy="943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07" y="21600"/>
                  </a:moveTo>
                  <a:cubicBezTo>
                    <a:pt x="9094" y="21600"/>
                    <a:pt x="9080" y="21599"/>
                    <a:pt x="9067" y="21596"/>
                  </a:cubicBezTo>
                  <a:cubicBezTo>
                    <a:pt x="8886" y="21556"/>
                    <a:pt x="8867" y="21345"/>
                    <a:pt x="8857" y="21232"/>
                  </a:cubicBezTo>
                  <a:cubicBezTo>
                    <a:pt x="8854" y="21203"/>
                    <a:pt x="8852" y="21181"/>
                    <a:pt x="8849" y="21163"/>
                  </a:cubicBezTo>
                  <a:cubicBezTo>
                    <a:pt x="8830" y="21063"/>
                    <a:pt x="8757" y="20924"/>
                    <a:pt x="8676" y="20834"/>
                  </a:cubicBezTo>
                  <a:cubicBezTo>
                    <a:pt x="8659" y="20815"/>
                    <a:pt x="8640" y="20796"/>
                    <a:pt x="8620" y="20777"/>
                  </a:cubicBezTo>
                  <a:cubicBezTo>
                    <a:pt x="8555" y="20713"/>
                    <a:pt x="8476" y="20635"/>
                    <a:pt x="8435" y="20527"/>
                  </a:cubicBezTo>
                  <a:cubicBezTo>
                    <a:pt x="8402" y="20442"/>
                    <a:pt x="8399" y="20356"/>
                    <a:pt x="8396" y="20281"/>
                  </a:cubicBezTo>
                  <a:cubicBezTo>
                    <a:pt x="8392" y="20186"/>
                    <a:pt x="8389" y="20131"/>
                    <a:pt x="8351" y="20086"/>
                  </a:cubicBezTo>
                  <a:cubicBezTo>
                    <a:pt x="8280" y="19999"/>
                    <a:pt x="8194" y="19921"/>
                    <a:pt x="8103" y="19839"/>
                  </a:cubicBezTo>
                  <a:cubicBezTo>
                    <a:pt x="7938" y="19690"/>
                    <a:pt x="7767" y="19536"/>
                    <a:pt x="7664" y="19308"/>
                  </a:cubicBezTo>
                  <a:cubicBezTo>
                    <a:pt x="7587" y="19136"/>
                    <a:pt x="7525" y="18959"/>
                    <a:pt x="7480" y="18781"/>
                  </a:cubicBezTo>
                  <a:cubicBezTo>
                    <a:pt x="7465" y="18719"/>
                    <a:pt x="7436" y="18689"/>
                    <a:pt x="7376" y="18633"/>
                  </a:cubicBezTo>
                  <a:lnTo>
                    <a:pt x="7332" y="18590"/>
                  </a:lnTo>
                  <a:cubicBezTo>
                    <a:pt x="7252" y="18509"/>
                    <a:pt x="7224" y="18413"/>
                    <a:pt x="7199" y="18329"/>
                  </a:cubicBezTo>
                  <a:cubicBezTo>
                    <a:pt x="7188" y="18295"/>
                    <a:pt x="7180" y="18266"/>
                    <a:pt x="7168" y="18237"/>
                  </a:cubicBezTo>
                  <a:cubicBezTo>
                    <a:pt x="7124" y="18123"/>
                    <a:pt x="7124" y="18019"/>
                    <a:pt x="7124" y="17928"/>
                  </a:cubicBezTo>
                  <a:cubicBezTo>
                    <a:pt x="7124" y="17882"/>
                    <a:pt x="7124" y="17838"/>
                    <a:pt x="7118" y="17793"/>
                  </a:cubicBezTo>
                  <a:cubicBezTo>
                    <a:pt x="7109" y="17715"/>
                    <a:pt x="7060" y="17620"/>
                    <a:pt x="7017" y="17537"/>
                  </a:cubicBezTo>
                  <a:lnTo>
                    <a:pt x="6989" y="17480"/>
                  </a:lnTo>
                  <a:cubicBezTo>
                    <a:pt x="6744" y="16987"/>
                    <a:pt x="6312" y="16551"/>
                    <a:pt x="5863" y="16342"/>
                  </a:cubicBezTo>
                  <a:cubicBezTo>
                    <a:pt x="5639" y="16237"/>
                    <a:pt x="5518" y="16007"/>
                    <a:pt x="5411" y="15804"/>
                  </a:cubicBezTo>
                  <a:cubicBezTo>
                    <a:pt x="5358" y="15704"/>
                    <a:pt x="5305" y="15604"/>
                    <a:pt x="5244" y="15524"/>
                  </a:cubicBezTo>
                  <a:cubicBezTo>
                    <a:pt x="5081" y="15310"/>
                    <a:pt x="4983" y="15129"/>
                    <a:pt x="4967" y="14837"/>
                  </a:cubicBezTo>
                  <a:cubicBezTo>
                    <a:pt x="4958" y="14681"/>
                    <a:pt x="4917" y="14531"/>
                    <a:pt x="4877" y="14386"/>
                  </a:cubicBezTo>
                  <a:cubicBezTo>
                    <a:pt x="4815" y="14165"/>
                    <a:pt x="4753" y="13940"/>
                    <a:pt x="4784" y="13675"/>
                  </a:cubicBezTo>
                  <a:cubicBezTo>
                    <a:pt x="4789" y="13633"/>
                    <a:pt x="4795" y="13592"/>
                    <a:pt x="4801" y="13550"/>
                  </a:cubicBezTo>
                  <a:cubicBezTo>
                    <a:pt x="4825" y="13380"/>
                    <a:pt x="4847" y="13221"/>
                    <a:pt x="4805" y="13072"/>
                  </a:cubicBezTo>
                  <a:cubicBezTo>
                    <a:pt x="4776" y="12971"/>
                    <a:pt x="4725" y="12872"/>
                    <a:pt x="4675" y="12776"/>
                  </a:cubicBezTo>
                  <a:cubicBezTo>
                    <a:pt x="4640" y="12707"/>
                    <a:pt x="4603" y="12635"/>
                    <a:pt x="4572" y="12561"/>
                  </a:cubicBezTo>
                  <a:cubicBezTo>
                    <a:pt x="4529" y="12455"/>
                    <a:pt x="4489" y="12349"/>
                    <a:pt x="4449" y="12242"/>
                  </a:cubicBezTo>
                  <a:cubicBezTo>
                    <a:pt x="4357" y="12000"/>
                    <a:pt x="4263" y="11750"/>
                    <a:pt x="4137" y="11525"/>
                  </a:cubicBezTo>
                  <a:cubicBezTo>
                    <a:pt x="4026" y="11327"/>
                    <a:pt x="3857" y="11165"/>
                    <a:pt x="3632" y="11045"/>
                  </a:cubicBezTo>
                  <a:cubicBezTo>
                    <a:pt x="3577" y="11015"/>
                    <a:pt x="3517" y="10992"/>
                    <a:pt x="3460" y="10970"/>
                  </a:cubicBezTo>
                  <a:cubicBezTo>
                    <a:pt x="3407" y="10950"/>
                    <a:pt x="3356" y="10930"/>
                    <a:pt x="3306" y="10906"/>
                  </a:cubicBezTo>
                  <a:cubicBezTo>
                    <a:pt x="3180" y="10845"/>
                    <a:pt x="3144" y="10748"/>
                    <a:pt x="3110" y="10653"/>
                  </a:cubicBezTo>
                  <a:cubicBezTo>
                    <a:pt x="3101" y="10629"/>
                    <a:pt x="3094" y="10610"/>
                    <a:pt x="3086" y="10590"/>
                  </a:cubicBezTo>
                  <a:cubicBezTo>
                    <a:pt x="3050" y="10504"/>
                    <a:pt x="2988" y="10417"/>
                    <a:pt x="2938" y="10351"/>
                  </a:cubicBezTo>
                  <a:cubicBezTo>
                    <a:pt x="2838" y="10217"/>
                    <a:pt x="2849" y="10125"/>
                    <a:pt x="2872" y="10027"/>
                  </a:cubicBezTo>
                  <a:cubicBezTo>
                    <a:pt x="2879" y="9993"/>
                    <a:pt x="2886" y="9964"/>
                    <a:pt x="2888" y="9921"/>
                  </a:cubicBezTo>
                  <a:cubicBezTo>
                    <a:pt x="2893" y="9817"/>
                    <a:pt x="2896" y="9666"/>
                    <a:pt x="2862" y="9551"/>
                  </a:cubicBezTo>
                  <a:cubicBezTo>
                    <a:pt x="2809" y="9365"/>
                    <a:pt x="2667" y="9215"/>
                    <a:pt x="2539" y="9088"/>
                  </a:cubicBezTo>
                  <a:cubicBezTo>
                    <a:pt x="2364" y="8916"/>
                    <a:pt x="2253" y="8792"/>
                    <a:pt x="2250" y="8508"/>
                  </a:cubicBezTo>
                  <a:cubicBezTo>
                    <a:pt x="2028" y="8381"/>
                    <a:pt x="1886" y="8054"/>
                    <a:pt x="1790" y="7834"/>
                  </a:cubicBezTo>
                  <a:lnTo>
                    <a:pt x="1770" y="7788"/>
                  </a:lnTo>
                  <a:cubicBezTo>
                    <a:pt x="1598" y="7392"/>
                    <a:pt x="1387" y="7011"/>
                    <a:pt x="1183" y="6643"/>
                  </a:cubicBezTo>
                  <a:lnTo>
                    <a:pt x="1016" y="6340"/>
                  </a:lnTo>
                  <a:lnTo>
                    <a:pt x="991" y="6291"/>
                  </a:lnTo>
                  <a:cubicBezTo>
                    <a:pt x="793" y="5908"/>
                    <a:pt x="718" y="5793"/>
                    <a:pt x="692" y="5759"/>
                  </a:cubicBezTo>
                  <a:cubicBezTo>
                    <a:pt x="572" y="5752"/>
                    <a:pt x="0" y="5717"/>
                    <a:pt x="0" y="5717"/>
                  </a:cubicBezTo>
                  <a:lnTo>
                    <a:pt x="5" y="5520"/>
                  </a:lnTo>
                  <a:lnTo>
                    <a:pt x="18" y="5501"/>
                  </a:lnTo>
                  <a:cubicBezTo>
                    <a:pt x="27" y="5489"/>
                    <a:pt x="84" y="5415"/>
                    <a:pt x="186" y="4960"/>
                  </a:cubicBezTo>
                  <a:cubicBezTo>
                    <a:pt x="210" y="4851"/>
                    <a:pt x="221" y="4742"/>
                    <a:pt x="233" y="4628"/>
                  </a:cubicBezTo>
                  <a:cubicBezTo>
                    <a:pt x="259" y="4378"/>
                    <a:pt x="285" y="4122"/>
                    <a:pt x="415" y="3921"/>
                  </a:cubicBezTo>
                  <a:cubicBezTo>
                    <a:pt x="419" y="3913"/>
                    <a:pt x="429" y="3899"/>
                    <a:pt x="440" y="3886"/>
                  </a:cubicBezTo>
                  <a:lnTo>
                    <a:pt x="454" y="3870"/>
                  </a:lnTo>
                  <a:lnTo>
                    <a:pt x="481" y="3855"/>
                  </a:lnTo>
                  <a:cubicBezTo>
                    <a:pt x="549" y="3839"/>
                    <a:pt x="607" y="3833"/>
                    <a:pt x="667" y="3833"/>
                  </a:cubicBezTo>
                  <a:cubicBezTo>
                    <a:pt x="830" y="3833"/>
                    <a:pt x="1006" y="3877"/>
                    <a:pt x="1192" y="3965"/>
                  </a:cubicBezTo>
                  <a:cubicBezTo>
                    <a:pt x="1260" y="3997"/>
                    <a:pt x="1327" y="4013"/>
                    <a:pt x="1389" y="4013"/>
                  </a:cubicBezTo>
                  <a:cubicBezTo>
                    <a:pt x="1571" y="4013"/>
                    <a:pt x="1735" y="3870"/>
                    <a:pt x="1890" y="3576"/>
                  </a:cubicBezTo>
                  <a:cubicBezTo>
                    <a:pt x="1903" y="3551"/>
                    <a:pt x="1918" y="3499"/>
                    <a:pt x="1933" y="3449"/>
                  </a:cubicBezTo>
                  <a:cubicBezTo>
                    <a:pt x="1980" y="3285"/>
                    <a:pt x="2044" y="3065"/>
                    <a:pt x="2226" y="3065"/>
                  </a:cubicBezTo>
                  <a:cubicBezTo>
                    <a:pt x="2248" y="3065"/>
                    <a:pt x="2276" y="3066"/>
                    <a:pt x="2307" y="3067"/>
                  </a:cubicBezTo>
                  <a:cubicBezTo>
                    <a:pt x="2367" y="3070"/>
                    <a:pt x="2421" y="3072"/>
                    <a:pt x="2477" y="3072"/>
                  </a:cubicBezTo>
                  <a:cubicBezTo>
                    <a:pt x="2698" y="3072"/>
                    <a:pt x="2832" y="3030"/>
                    <a:pt x="2835" y="2961"/>
                  </a:cubicBezTo>
                  <a:cubicBezTo>
                    <a:pt x="2836" y="2936"/>
                    <a:pt x="2834" y="2905"/>
                    <a:pt x="2832" y="2872"/>
                  </a:cubicBezTo>
                  <a:cubicBezTo>
                    <a:pt x="2825" y="2759"/>
                    <a:pt x="2815" y="2604"/>
                    <a:pt x="2908" y="2501"/>
                  </a:cubicBezTo>
                  <a:cubicBezTo>
                    <a:pt x="2967" y="2436"/>
                    <a:pt x="3044" y="2414"/>
                    <a:pt x="3106" y="2395"/>
                  </a:cubicBezTo>
                  <a:cubicBezTo>
                    <a:pt x="3115" y="2393"/>
                    <a:pt x="3130" y="2388"/>
                    <a:pt x="3144" y="2384"/>
                  </a:cubicBezTo>
                  <a:cubicBezTo>
                    <a:pt x="3142" y="2381"/>
                    <a:pt x="3140" y="2377"/>
                    <a:pt x="3139" y="2374"/>
                  </a:cubicBezTo>
                  <a:cubicBezTo>
                    <a:pt x="3078" y="2257"/>
                    <a:pt x="2979" y="2135"/>
                    <a:pt x="2884" y="2017"/>
                  </a:cubicBezTo>
                  <a:cubicBezTo>
                    <a:pt x="2818" y="1935"/>
                    <a:pt x="2765" y="1869"/>
                    <a:pt x="2718" y="1802"/>
                  </a:cubicBezTo>
                  <a:cubicBezTo>
                    <a:pt x="2698" y="1774"/>
                    <a:pt x="2666" y="1738"/>
                    <a:pt x="2629" y="1697"/>
                  </a:cubicBezTo>
                  <a:cubicBezTo>
                    <a:pt x="2512" y="1564"/>
                    <a:pt x="2366" y="1400"/>
                    <a:pt x="2353" y="1226"/>
                  </a:cubicBezTo>
                  <a:cubicBezTo>
                    <a:pt x="2347" y="1155"/>
                    <a:pt x="2360" y="1021"/>
                    <a:pt x="2515" y="931"/>
                  </a:cubicBezTo>
                  <a:cubicBezTo>
                    <a:pt x="2602" y="881"/>
                    <a:pt x="2693" y="846"/>
                    <a:pt x="2774" y="815"/>
                  </a:cubicBezTo>
                  <a:cubicBezTo>
                    <a:pt x="2845" y="787"/>
                    <a:pt x="2899" y="766"/>
                    <a:pt x="2949" y="742"/>
                  </a:cubicBezTo>
                  <a:cubicBezTo>
                    <a:pt x="3060" y="688"/>
                    <a:pt x="3176" y="640"/>
                    <a:pt x="3287" y="595"/>
                  </a:cubicBezTo>
                  <a:cubicBezTo>
                    <a:pt x="3486" y="513"/>
                    <a:pt x="3692" y="428"/>
                    <a:pt x="3872" y="307"/>
                  </a:cubicBezTo>
                  <a:cubicBezTo>
                    <a:pt x="3917" y="277"/>
                    <a:pt x="3965" y="254"/>
                    <a:pt x="4012" y="232"/>
                  </a:cubicBezTo>
                  <a:cubicBezTo>
                    <a:pt x="4094" y="194"/>
                    <a:pt x="4163" y="162"/>
                    <a:pt x="4201" y="96"/>
                  </a:cubicBezTo>
                  <a:cubicBezTo>
                    <a:pt x="4209" y="82"/>
                    <a:pt x="4215" y="68"/>
                    <a:pt x="4220" y="54"/>
                  </a:cubicBezTo>
                  <a:lnTo>
                    <a:pt x="4238" y="0"/>
                  </a:lnTo>
                  <a:lnTo>
                    <a:pt x="4419" y="33"/>
                  </a:lnTo>
                  <a:lnTo>
                    <a:pt x="4422" y="70"/>
                  </a:lnTo>
                  <a:cubicBezTo>
                    <a:pt x="4748" y="126"/>
                    <a:pt x="5639" y="357"/>
                    <a:pt x="5648" y="359"/>
                  </a:cubicBezTo>
                  <a:lnTo>
                    <a:pt x="5660" y="362"/>
                  </a:lnTo>
                  <a:lnTo>
                    <a:pt x="5677" y="371"/>
                  </a:lnTo>
                  <a:lnTo>
                    <a:pt x="6597" y="1082"/>
                  </a:lnTo>
                  <a:lnTo>
                    <a:pt x="7075" y="1303"/>
                  </a:lnTo>
                  <a:lnTo>
                    <a:pt x="10094" y="4092"/>
                  </a:lnTo>
                  <a:cubicBezTo>
                    <a:pt x="10395" y="4111"/>
                    <a:pt x="10699" y="4135"/>
                    <a:pt x="10995" y="4158"/>
                  </a:cubicBezTo>
                  <a:lnTo>
                    <a:pt x="11578" y="4204"/>
                  </a:lnTo>
                  <a:cubicBezTo>
                    <a:pt x="11692" y="4212"/>
                    <a:pt x="11807" y="4213"/>
                    <a:pt x="11905" y="4213"/>
                  </a:cubicBezTo>
                  <a:lnTo>
                    <a:pt x="12116" y="4213"/>
                  </a:lnTo>
                  <a:cubicBezTo>
                    <a:pt x="12167" y="4213"/>
                    <a:pt x="12217" y="4213"/>
                    <a:pt x="12267" y="4214"/>
                  </a:cubicBezTo>
                  <a:cubicBezTo>
                    <a:pt x="12441" y="4218"/>
                    <a:pt x="12629" y="4222"/>
                    <a:pt x="12764" y="4429"/>
                  </a:cubicBezTo>
                  <a:cubicBezTo>
                    <a:pt x="12846" y="4554"/>
                    <a:pt x="12914" y="4696"/>
                    <a:pt x="12959" y="4834"/>
                  </a:cubicBezTo>
                  <a:lnTo>
                    <a:pt x="13587" y="4834"/>
                  </a:lnTo>
                  <a:cubicBezTo>
                    <a:pt x="13653" y="4834"/>
                    <a:pt x="13689" y="4893"/>
                    <a:pt x="13735" y="4983"/>
                  </a:cubicBezTo>
                  <a:lnTo>
                    <a:pt x="13766" y="5041"/>
                  </a:lnTo>
                  <a:lnTo>
                    <a:pt x="14334" y="6004"/>
                  </a:lnTo>
                  <a:cubicBezTo>
                    <a:pt x="14371" y="6067"/>
                    <a:pt x="14407" y="6133"/>
                    <a:pt x="14442" y="6198"/>
                  </a:cubicBezTo>
                  <a:cubicBezTo>
                    <a:pt x="14536" y="6373"/>
                    <a:pt x="14633" y="6554"/>
                    <a:pt x="14767" y="6676"/>
                  </a:cubicBezTo>
                  <a:cubicBezTo>
                    <a:pt x="14805" y="6711"/>
                    <a:pt x="14849" y="6735"/>
                    <a:pt x="14895" y="6761"/>
                  </a:cubicBezTo>
                  <a:cubicBezTo>
                    <a:pt x="14950" y="6792"/>
                    <a:pt x="15011" y="6827"/>
                    <a:pt x="15068" y="6881"/>
                  </a:cubicBezTo>
                  <a:lnTo>
                    <a:pt x="15151" y="6958"/>
                  </a:lnTo>
                  <a:cubicBezTo>
                    <a:pt x="15247" y="7049"/>
                    <a:pt x="15340" y="7135"/>
                    <a:pt x="15425" y="7234"/>
                  </a:cubicBezTo>
                  <a:cubicBezTo>
                    <a:pt x="15434" y="7245"/>
                    <a:pt x="15446" y="7258"/>
                    <a:pt x="15459" y="7271"/>
                  </a:cubicBezTo>
                  <a:cubicBezTo>
                    <a:pt x="15505" y="7319"/>
                    <a:pt x="15556" y="7373"/>
                    <a:pt x="15582" y="7438"/>
                  </a:cubicBezTo>
                  <a:cubicBezTo>
                    <a:pt x="15610" y="7505"/>
                    <a:pt x="15607" y="7572"/>
                    <a:pt x="15606" y="7622"/>
                  </a:cubicBezTo>
                  <a:cubicBezTo>
                    <a:pt x="15605" y="7649"/>
                    <a:pt x="15604" y="7674"/>
                    <a:pt x="15608" y="7689"/>
                  </a:cubicBezTo>
                  <a:cubicBezTo>
                    <a:pt x="15618" y="7731"/>
                    <a:pt x="15643" y="7761"/>
                    <a:pt x="15672" y="7796"/>
                  </a:cubicBezTo>
                  <a:cubicBezTo>
                    <a:pt x="15720" y="7858"/>
                    <a:pt x="15785" y="7939"/>
                    <a:pt x="15792" y="8081"/>
                  </a:cubicBezTo>
                  <a:cubicBezTo>
                    <a:pt x="15797" y="8179"/>
                    <a:pt x="15780" y="8273"/>
                    <a:pt x="15765" y="8356"/>
                  </a:cubicBezTo>
                  <a:cubicBezTo>
                    <a:pt x="15752" y="8425"/>
                    <a:pt x="15740" y="8490"/>
                    <a:pt x="15742" y="8552"/>
                  </a:cubicBezTo>
                  <a:cubicBezTo>
                    <a:pt x="15746" y="8752"/>
                    <a:pt x="15847" y="8867"/>
                    <a:pt x="15964" y="9000"/>
                  </a:cubicBezTo>
                  <a:cubicBezTo>
                    <a:pt x="16046" y="9093"/>
                    <a:pt x="16138" y="9198"/>
                    <a:pt x="16198" y="9340"/>
                  </a:cubicBezTo>
                  <a:cubicBezTo>
                    <a:pt x="16249" y="9460"/>
                    <a:pt x="16290" y="9583"/>
                    <a:pt x="16330" y="9703"/>
                  </a:cubicBezTo>
                  <a:cubicBezTo>
                    <a:pt x="16393" y="9889"/>
                    <a:pt x="16453" y="10071"/>
                    <a:pt x="16542" y="10229"/>
                  </a:cubicBezTo>
                  <a:cubicBezTo>
                    <a:pt x="16602" y="10338"/>
                    <a:pt x="16648" y="10338"/>
                    <a:pt x="16673" y="10338"/>
                  </a:cubicBezTo>
                  <a:cubicBezTo>
                    <a:pt x="16726" y="10338"/>
                    <a:pt x="16794" y="10305"/>
                    <a:pt x="16867" y="10269"/>
                  </a:cubicBezTo>
                  <a:cubicBezTo>
                    <a:pt x="16929" y="10239"/>
                    <a:pt x="16990" y="10210"/>
                    <a:pt x="17054" y="10189"/>
                  </a:cubicBezTo>
                  <a:lnTo>
                    <a:pt x="17180" y="10152"/>
                  </a:lnTo>
                  <a:lnTo>
                    <a:pt x="17187" y="10303"/>
                  </a:lnTo>
                  <a:cubicBezTo>
                    <a:pt x="17190" y="10385"/>
                    <a:pt x="17173" y="10465"/>
                    <a:pt x="17158" y="10536"/>
                  </a:cubicBezTo>
                  <a:cubicBezTo>
                    <a:pt x="17140" y="10618"/>
                    <a:pt x="17124" y="10689"/>
                    <a:pt x="17142" y="10747"/>
                  </a:cubicBezTo>
                  <a:cubicBezTo>
                    <a:pt x="17150" y="10772"/>
                    <a:pt x="17167" y="10789"/>
                    <a:pt x="17200" y="10820"/>
                  </a:cubicBezTo>
                  <a:cubicBezTo>
                    <a:pt x="17217" y="10835"/>
                    <a:pt x="17235" y="10852"/>
                    <a:pt x="17252" y="10870"/>
                  </a:cubicBezTo>
                  <a:cubicBezTo>
                    <a:pt x="17331" y="10957"/>
                    <a:pt x="17394" y="11058"/>
                    <a:pt x="17455" y="11156"/>
                  </a:cubicBezTo>
                  <a:cubicBezTo>
                    <a:pt x="17502" y="11231"/>
                    <a:pt x="17545" y="11300"/>
                    <a:pt x="17593" y="11361"/>
                  </a:cubicBezTo>
                  <a:cubicBezTo>
                    <a:pt x="17675" y="11466"/>
                    <a:pt x="17751" y="11577"/>
                    <a:pt x="17825" y="11685"/>
                  </a:cubicBezTo>
                  <a:cubicBezTo>
                    <a:pt x="17882" y="11769"/>
                    <a:pt x="17934" y="11844"/>
                    <a:pt x="17987" y="11918"/>
                  </a:cubicBezTo>
                  <a:cubicBezTo>
                    <a:pt x="18134" y="12119"/>
                    <a:pt x="18281" y="12322"/>
                    <a:pt x="18426" y="12526"/>
                  </a:cubicBezTo>
                  <a:lnTo>
                    <a:pt x="21070" y="12886"/>
                  </a:lnTo>
                  <a:lnTo>
                    <a:pt x="21600" y="13863"/>
                  </a:lnTo>
                  <a:lnTo>
                    <a:pt x="21595" y="13892"/>
                  </a:lnTo>
                  <a:cubicBezTo>
                    <a:pt x="21535" y="14241"/>
                    <a:pt x="21172" y="16637"/>
                    <a:pt x="21168" y="16660"/>
                  </a:cubicBezTo>
                  <a:lnTo>
                    <a:pt x="21158" y="16727"/>
                  </a:lnTo>
                  <a:lnTo>
                    <a:pt x="21104" y="16753"/>
                  </a:lnTo>
                  <a:cubicBezTo>
                    <a:pt x="21100" y="16755"/>
                    <a:pt x="20186" y="17197"/>
                    <a:pt x="19959" y="17302"/>
                  </a:cubicBezTo>
                  <a:cubicBezTo>
                    <a:pt x="19541" y="17497"/>
                    <a:pt x="19087" y="17687"/>
                    <a:pt x="18610" y="17868"/>
                  </a:cubicBezTo>
                  <a:lnTo>
                    <a:pt x="18509" y="17905"/>
                  </a:lnTo>
                  <a:cubicBezTo>
                    <a:pt x="18296" y="17986"/>
                    <a:pt x="18083" y="18066"/>
                    <a:pt x="17865" y="18124"/>
                  </a:cubicBezTo>
                  <a:lnTo>
                    <a:pt x="17612" y="18194"/>
                  </a:lnTo>
                  <a:cubicBezTo>
                    <a:pt x="17370" y="18262"/>
                    <a:pt x="17119" y="18332"/>
                    <a:pt x="16862" y="18377"/>
                  </a:cubicBezTo>
                  <a:cubicBezTo>
                    <a:pt x="16660" y="18411"/>
                    <a:pt x="16455" y="18430"/>
                    <a:pt x="16275" y="18448"/>
                  </a:cubicBezTo>
                  <a:cubicBezTo>
                    <a:pt x="15962" y="18479"/>
                    <a:pt x="15640" y="18511"/>
                    <a:pt x="15334" y="18602"/>
                  </a:cubicBezTo>
                  <a:cubicBezTo>
                    <a:pt x="15081" y="18677"/>
                    <a:pt x="14834" y="18812"/>
                    <a:pt x="14671" y="18963"/>
                  </a:cubicBezTo>
                  <a:cubicBezTo>
                    <a:pt x="14527" y="19097"/>
                    <a:pt x="14426" y="19230"/>
                    <a:pt x="14362" y="19368"/>
                  </a:cubicBezTo>
                  <a:cubicBezTo>
                    <a:pt x="14313" y="19473"/>
                    <a:pt x="14261" y="19578"/>
                    <a:pt x="14210" y="19679"/>
                  </a:cubicBezTo>
                  <a:cubicBezTo>
                    <a:pt x="14145" y="19807"/>
                    <a:pt x="14071" y="19952"/>
                    <a:pt x="14009" y="20097"/>
                  </a:cubicBezTo>
                  <a:lnTo>
                    <a:pt x="13982" y="20163"/>
                  </a:lnTo>
                  <a:cubicBezTo>
                    <a:pt x="13897" y="20366"/>
                    <a:pt x="13801" y="20597"/>
                    <a:pt x="13630" y="20744"/>
                  </a:cubicBezTo>
                  <a:cubicBezTo>
                    <a:pt x="13546" y="20815"/>
                    <a:pt x="13462" y="20850"/>
                    <a:pt x="13371" y="20850"/>
                  </a:cubicBezTo>
                  <a:cubicBezTo>
                    <a:pt x="13211" y="20850"/>
                    <a:pt x="13073" y="20734"/>
                    <a:pt x="12952" y="20632"/>
                  </a:cubicBezTo>
                  <a:cubicBezTo>
                    <a:pt x="12863" y="20557"/>
                    <a:pt x="12772" y="20480"/>
                    <a:pt x="12686" y="20460"/>
                  </a:cubicBezTo>
                  <a:cubicBezTo>
                    <a:pt x="12534" y="20425"/>
                    <a:pt x="12375" y="20416"/>
                    <a:pt x="12220" y="20406"/>
                  </a:cubicBezTo>
                  <a:cubicBezTo>
                    <a:pt x="12021" y="20394"/>
                    <a:pt x="11826" y="20383"/>
                    <a:pt x="11631" y="20326"/>
                  </a:cubicBezTo>
                  <a:cubicBezTo>
                    <a:pt x="11583" y="20312"/>
                    <a:pt x="11538" y="20297"/>
                    <a:pt x="11494" y="20283"/>
                  </a:cubicBezTo>
                  <a:cubicBezTo>
                    <a:pt x="11365" y="20240"/>
                    <a:pt x="11258" y="20205"/>
                    <a:pt x="11130" y="20205"/>
                  </a:cubicBezTo>
                  <a:cubicBezTo>
                    <a:pt x="11115" y="20205"/>
                    <a:pt x="11100" y="20206"/>
                    <a:pt x="11085" y="20207"/>
                  </a:cubicBezTo>
                  <a:cubicBezTo>
                    <a:pt x="11008" y="20212"/>
                    <a:pt x="10930" y="20214"/>
                    <a:pt x="10852" y="20215"/>
                  </a:cubicBezTo>
                  <a:cubicBezTo>
                    <a:pt x="10725" y="20218"/>
                    <a:pt x="10612" y="20221"/>
                    <a:pt x="10504" y="20235"/>
                  </a:cubicBezTo>
                  <a:cubicBezTo>
                    <a:pt x="10462" y="20240"/>
                    <a:pt x="10419" y="20256"/>
                    <a:pt x="10372" y="20273"/>
                  </a:cubicBezTo>
                  <a:cubicBezTo>
                    <a:pt x="10305" y="20298"/>
                    <a:pt x="10229" y="20325"/>
                    <a:pt x="10150" y="20325"/>
                  </a:cubicBezTo>
                  <a:cubicBezTo>
                    <a:pt x="10107" y="20325"/>
                    <a:pt x="10068" y="20318"/>
                    <a:pt x="10030" y="20302"/>
                  </a:cubicBezTo>
                  <a:cubicBezTo>
                    <a:pt x="9970" y="20278"/>
                    <a:pt x="9919" y="20237"/>
                    <a:pt x="9874" y="20200"/>
                  </a:cubicBezTo>
                  <a:cubicBezTo>
                    <a:pt x="9821" y="20156"/>
                    <a:pt x="9779" y="20122"/>
                    <a:pt x="9735" y="20112"/>
                  </a:cubicBezTo>
                  <a:cubicBezTo>
                    <a:pt x="9725" y="20110"/>
                    <a:pt x="9716" y="20109"/>
                    <a:pt x="9707" y="20109"/>
                  </a:cubicBezTo>
                  <a:cubicBezTo>
                    <a:pt x="9597" y="20109"/>
                    <a:pt x="9532" y="20301"/>
                    <a:pt x="9515" y="20359"/>
                  </a:cubicBezTo>
                  <a:cubicBezTo>
                    <a:pt x="9486" y="20458"/>
                    <a:pt x="9500" y="20585"/>
                    <a:pt x="9514" y="20719"/>
                  </a:cubicBezTo>
                  <a:cubicBezTo>
                    <a:pt x="9533" y="20904"/>
                    <a:pt x="9555" y="21113"/>
                    <a:pt x="9463" y="21292"/>
                  </a:cubicBezTo>
                  <a:cubicBezTo>
                    <a:pt x="9437" y="21343"/>
                    <a:pt x="9295" y="21600"/>
                    <a:pt x="9107"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22" name="Figura"/>
            <p:cNvSpPr/>
            <p:nvPr/>
          </p:nvSpPr>
          <p:spPr>
            <a:xfrm>
              <a:off x="1400839" y="2982920"/>
              <a:ext cx="264846" cy="231049"/>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5857" y="20055"/>
                  </a:moveTo>
                  <a:lnTo>
                    <a:pt x="5791" y="19965"/>
                  </a:lnTo>
                  <a:cubicBezTo>
                    <a:pt x="5100" y="19024"/>
                    <a:pt x="4452" y="18144"/>
                    <a:pt x="3801" y="17272"/>
                  </a:cubicBezTo>
                  <a:cubicBezTo>
                    <a:pt x="3571" y="16965"/>
                    <a:pt x="3350" y="16649"/>
                    <a:pt x="3129" y="16334"/>
                  </a:cubicBezTo>
                  <a:cubicBezTo>
                    <a:pt x="2806" y="15872"/>
                    <a:pt x="2498" y="15435"/>
                    <a:pt x="2172" y="15025"/>
                  </a:cubicBezTo>
                  <a:cubicBezTo>
                    <a:pt x="1943" y="14742"/>
                    <a:pt x="1738" y="14421"/>
                    <a:pt x="1539" y="14111"/>
                  </a:cubicBezTo>
                  <a:cubicBezTo>
                    <a:pt x="1286" y="13717"/>
                    <a:pt x="1060" y="13363"/>
                    <a:pt x="793" y="13079"/>
                  </a:cubicBezTo>
                  <a:cubicBezTo>
                    <a:pt x="739" y="13020"/>
                    <a:pt x="684" y="12970"/>
                    <a:pt x="632" y="12922"/>
                  </a:cubicBezTo>
                  <a:cubicBezTo>
                    <a:pt x="448" y="12755"/>
                    <a:pt x="225" y="12552"/>
                    <a:pt x="105" y="12177"/>
                  </a:cubicBezTo>
                  <a:cubicBezTo>
                    <a:pt x="78" y="12102"/>
                    <a:pt x="55" y="12000"/>
                    <a:pt x="43" y="11894"/>
                  </a:cubicBezTo>
                  <a:lnTo>
                    <a:pt x="0" y="11503"/>
                  </a:lnTo>
                  <a:lnTo>
                    <a:pt x="321" y="11359"/>
                  </a:lnTo>
                  <a:cubicBezTo>
                    <a:pt x="551" y="11260"/>
                    <a:pt x="809" y="11239"/>
                    <a:pt x="986" y="11239"/>
                  </a:cubicBezTo>
                  <a:cubicBezTo>
                    <a:pt x="1596" y="11239"/>
                    <a:pt x="2325" y="11474"/>
                    <a:pt x="2575" y="11999"/>
                  </a:cubicBezTo>
                  <a:cubicBezTo>
                    <a:pt x="2686" y="12229"/>
                    <a:pt x="2734" y="12492"/>
                    <a:pt x="2775" y="12724"/>
                  </a:cubicBezTo>
                  <a:cubicBezTo>
                    <a:pt x="2873" y="13260"/>
                    <a:pt x="2927" y="13362"/>
                    <a:pt x="3135" y="13407"/>
                  </a:cubicBezTo>
                  <a:cubicBezTo>
                    <a:pt x="3272" y="13435"/>
                    <a:pt x="3411" y="13451"/>
                    <a:pt x="3548" y="13451"/>
                  </a:cubicBezTo>
                  <a:cubicBezTo>
                    <a:pt x="3924" y="13451"/>
                    <a:pt x="4286" y="13343"/>
                    <a:pt x="4594" y="13139"/>
                  </a:cubicBezTo>
                  <a:cubicBezTo>
                    <a:pt x="4746" y="13037"/>
                    <a:pt x="4846" y="12921"/>
                    <a:pt x="4952" y="12799"/>
                  </a:cubicBezTo>
                  <a:cubicBezTo>
                    <a:pt x="5138" y="12582"/>
                    <a:pt x="5392" y="12286"/>
                    <a:pt x="5872" y="12286"/>
                  </a:cubicBezTo>
                  <a:cubicBezTo>
                    <a:pt x="5944" y="12286"/>
                    <a:pt x="6023" y="12293"/>
                    <a:pt x="6110" y="12307"/>
                  </a:cubicBezTo>
                  <a:cubicBezTo>
                    <a:pt x="6809" y="12429"/>
                    <a:pt x="7477" y="12473"/>
                    <a:pt x="8184" y="12519"/>
                  </a:cubicBezTo>
                  <a:cubicBezTo>
                    <a:pt x="8489" y="12537"/>
                    <a:pt x="8796" y="12558"/>
                    <a:pt x="9108" y="12585"/>
                  </a:cubicBezTo>
                  <a:cubicBezTo>
                    <a:pt x="9361" y="12607"/>
                    <a:pt x="9690" y="12632"/>
                    <a:pt x="10003" y="12632"/>
                  </a:cubicBezTo>
                  <a:cubicBezTo>
                    <a:pt x="10867" y="12632"/>
                    <a:pt x="11564" y="12475"/>
                    <a:pt x="12364" y="11697"/>
                  </a:cubicBezTo>
                  <a:cubicBezTo>
                    <a:pt x="12949" y="11124"/>
                    <a:pt x="13395" y="10412"/>
                    <a:pt x="13866" y="9657"/>
                  </a:cubicBezTo>
                  <a:cubicBezTo>
                    <a:pt x="14085" y="9305"/>
                    <a:pt x="14305" y="8956"/>
                    <a:pt x="14537" y="8620"/>
                  </a:cubicBezTo>
                  <a:cubicBezTo>
                    <a:pt x="15143" y="7748"/>
                    <a:pt x="15794" y="6909"/>
                    <a:pt x="16423" y="6096"/>
                  </a:cubicBezTo>
                  <a:cubicBezTo>
                    <a:pt x="17058" y="5276"/>
                    <a:pt x="17692" y="4455"/>
                    <a:pt x="18277" y="3618"/>
                  </a:cubicBezTo>
                  <a:cubicBezTo>
                    <a:pt x="18601" y="3156"/>
                    <a:pt x="18864" y="2620"/>
                    <a:pt x="19118" y="2101"/>
                  </a:cubicBezTo>
                  <a:cubicBezTo>
                    <a:pt x="19408" y="1509"/>
                    <a:pt x="19706" y="900"/>
                    <a:pt x="20104" y="354"/>
                  </a:cubicBezTo>
                  <a:lnTo>
                    <a:pt x="20362" y="0"/>
                  </a:lnTo>
                  <a:lnTo>
                    <a:pt x="20692" y="264"/>
                  </a:lnTo>
                  <a:cubicBezTo>
                    <a:pt x="21468" y="876"/>
                    <a:pt x="21363" y="1947"/>
                    <a:pt x="21286" y="2730"/>
                  </a:cubicBezTo>
                  <a:lnTo>
                    <a:pt x="21260" y="3002"/>
                  </a:lnTo>
                  <a:cubicBezTo>
                    <a:pt x="21195" y="3789"/>
                    <a:pt x="21121" y="4679"/>
                    <a:pt x="21205" y="5425"/>
                  </a:cubicBezTo>
                  <a:cubicBezTo>
                    <a:pt x="21238" y="5730"/>
                    <a:pt x="21305" y="6033"/>
                    <a:pt x="21369" y="6325"/>
                  </a:cubicBezTo>
                  <a:cubicBezTo>
                    <a:pt x="21479" y="6822"/>
                    <a:pt x="21600" y="7371"/>
                    <a:pt x="21585" y="7965"/>
                  </a:cubicBezTo>
                  <a:cubicBezTo>
                    <a:pt x="21564" y="8771"/>
                    <a:pt x="21343" y="9308"/>
                    <a:pt x="20909" y="9608"/>
                  </a:cubicBezTo>
                  <a:cubicBezTo>
                    <a:pt x="20757" y="9714"/>
                    <a:pt x="20595" y="9767"/>
                    <a:pt x="20428" y="9767"/>
                  </a:cubicBezTo>
                  <a:cubicBezTo>
                    <a:pt x="20073" y="9767"/>
                    <a:pt x="19814" y="9535"/>
                    <a:pt x="19606" y="9348"/>
                  </a:cubicBezTo>
                  <a:cubicBezTo>
                    <a:pt x="19583" y="9328"/>
                    <a:pt x="19553" y="9300"/>
                    <a:pt x="19523" y="9274"/>
                  </a:cubicBezTo>
                  <a:cubicBezTo>
                    <a:pt x="19401" y="9566"/>
                    <a:pt x="19453" y="9972"/>
                    <a:pt x="19504" y="10364"/>
                  </a:cubicBezTo>
                  <a:cubicBezTo>
                    <a:pt x="19520" y="10488"/>
                    <a:pt x="19535" y="10598"/>
                    <a:pt x="19546" y="10710"/>
                  </a:cubicBezTo>
                  <a:cubicBezTo>
                    <a:pt x="19562" y="10874"/>
                    <a:pt x="19560" y="11054"/>
                    <a:pt x="19557" y="11229"/>
                  </a:cubicBezTo>
                  <a:cubicBezTo>
                    <a:pt x="19552" y="11485"/>
                    <a:pt x="19545" y="11807"/>
                    <a:pt x="19619" y="11913"/>
                  </a:cubicBezTo>
                  <a:cubicBezTo>
                    <a:pt x="19695" y="12020"/>
                    <a:pt x="19981" y="12310"/>
                    <a:pt x="20061" y="12352"/>
                  </a:cubicBezTo>
                  <a:lnTo>
                    <a:pt x="20031" y="12596"/>
                  </a:lnTo>
                  <a:lnTo>
                    <a:pt x="20166" y="12519"/>
                  </a:lnTo>
                  <a:lnTo>
                    <a:pt x="20441" y="13158"/>
                  </a:lnTo>
                  <a:lnTo>
                    <a:pt x="20208" y="13289"/>
                  </a:lnTo>
                  <a:cubicBezTo>
                    <a:pt x="19791" y="13525"/>
                    <a:pt x="19489" y="13816"/>
                    <a:pt x="19260" y="14205"/>
                  </a:cubicBezTo>
                  <a:cubicBezTo>
                    <a:pt x="18317" y="15786"/>
                    <a:pt x="17998" y="17998"/>
                    <a:pt x="17716" y="19949"/>
                  </a:cubicBezTo>
                  <a:cubicBezTo>
                    <a:pt x="17657" y="20354"/>
                    <a:pt x="17600" y="20751"/>
                    <a:pt x="17539" y="21135"/>
                  </a:cubicBezTo>
                  <a:lnTo>
                    <a:pt x="17465" y="21600"/>
                  </a:lnTo>
                  <a:lnTo>
                    <a:pt x="5857" y="20055"/>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23" name="Figura"/>
            <p:cNvSpPr/>
            <p:nvPr/>
          </p:nvSpPr>
          <p:spPr>
            <a:xfrm>
              <a:off x="1557733" y="3790327"/>
              <a:ext cx="53397" cy="21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44"/>
                  </a:moveTo>
                  <a:cubicBezTo>
                    <a:pt x="0" y="4834"/>
                    <a:pt x="4830" y="0"/>
                    <a:pt x="10796" y="0"/>
                  </a:cubicBezTo>
                  <a:cubicBezTo>
                    <a:pt x="16770" y="0"/>
                    <a:pt x="21600" y="4834"/>
                    <a:pt x="21600" y="10844"/>
                  </a:cubicBezTo>
                  <a:cubicBezTo>
                    <a:pt x="21600" y="16788"/>
                    <a:pt x="16770" y="21600"/>
                    <a:pt x="10796" y="21600"/>
                  </a:cubicBezTo>
                  <a:cubicBezTo>
                    <a:pt x="4830" y="21600"/>
                    <a:pt x="0" y="16788"/>
                    <a:pt x="0" y="10844"/>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24" name="Figura"/>
            <p:cNvSpPr/>
            <p:nvPr/>
          </p:nvSpPr>
          <p:spPr>
            <a:xfrm>
              <a:off x="997397" y="3420267"/>
              <a:ext cx="543168" cy="390103"/>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3109" y="21600"/>
                  </a:moveTo>
                  <a:cubicBezTo>
                    <a:pt x="2259" y="21600"/>
                    <a:pt x="1486" y="20681"/>
                    <a:pt x="1349" y="19507"/>
                  </a:cubicBezTo>
                  <a:cubicBezTo>
                    <a:pt x="1321" y="19261"/>
                    <a:pt x="1314" y="19004"/>
                    <a:pt x="1306" y="18731"/>
                  </a:cubicBezTo>
                  <a:cubicBezTo>
                    <a:pt x="1296" y="18337"/>
                    <a:pt x="1285" y="17934"/>
                    <a:pt x="1205" y="17599"/>
                  </a:cubicBezTo>
                  <a:cubicBezTo>
                    <a:pt x="1164" y="17423"/>
                    <a:pt x="1097" y="17294"/>
                    <a:pt x="1027" y="17157"/>
                  </a:cubicBezTo>
                  <a:cubicBezTo>
                    <a:pt x="916" y="16941"/>
                    <a:pt x="791" y="16697"/>
                    <a:pt x="773" y="16298"/>
                  </a:cubicBezTo>
                  <a:cubicBezTo>
                    <a:pt x="759" y="15995"/>
                    <a:pt x="717" y="15775"/>
                    <a:pt x="650" y="15447"/>
                  </a:cubicBezTo>
                  <a:cubicBezTo>
                    <a:pt x="583" y="15128"/>
                    <a:pt x="551" y="14797"/>
                    <a:pt x="520" y="14476"/>
                  </a:cubicBezTo>
                  <a:cubicBezTo>
                    <a:pt x="495" y="14216"/>
                    <a:pt x="472" y="13977"/>
                    <a:pt x="433" y="13746"/>
                  </a:cubicBezTo>
                  <a:cubicBezTo>
                    <a:pt x="334" y="13129"/>
                    <a:pt x="207" y="12520"/>
                    <a:pt x="33" y="11827"/>
                  </a:cubicBezTo>
                  <a:cubicBezTo>
                    <a:pt x="-48" y="11506"/>
                    <a:pt x="37" y="11011"/>
                    <a:pt x="112" y="10574"/>
                  </a:cubicBezTo>
                  <a:cubicBezTo>
                    <a:pt x="141" y="10402"/>
                    <a:pt x="163" y="10271"/>
                    <a:pt x="172" y="10178"/>
                  </a:cubicBezTo>
                  <a:lnTo>
                    <a:pt x="190" y="10004"/>
                  </a:lnTo>
                  <a:cubicBezTo>
                    <a:pt x="224" y="9662"/>
                    <a:pt x="259" y="9320"/>
                    <a:pt x="275" y="8983"/>
                  </a:cubicBezTo>
                  <a:lnTo>
                    <a:pt x="277" y="8683"/>
                  </a:lnTo>
                  <a:lnTo>
                    <a:pt x="423" y="8615"/>
                  </a:lnTo>
                  <a:cubicBezTo>
                    <a:pt x="517" y="8569"/>
                    <a:pt x="656" y="8377"/>
                    <a:pt x="745" y="8169"/>
                  </a:cubicBezTo>
                  <a:cubicBezTo>
                    <a:pt x="856" y="7912"/>
                    <a:pt x="825" y="7567"/>
                    <a:pt x="790" y="7167"/>
                  </a:cubicBezTo>
                  <a:cubicBezTo>
                    <a:pt x="758" y="6808"/>
                    <a:pt x="721" y="6400"/>
                    <a:pt x="812" y="6028"/>
                  </a:cubicBezTo>
                  <a:cubicBezTo>
                    <a:pt x="970" y="5386"/>
                    <a:pt x="1260" y="5018"/>
                    <a:pt x="1609" y="5018"/>
                  </a:cubicBezTo>
                  <a:cubicBezTo>
                    <a:pt x="1654" y="5018"/>
                    <a:pt x="1700" y="5024"/>
                    <a:pt x="1745" y="5038"/>
                  </a:cubicBezTo>
                  <a:cubicBezTo>
                    <a:pt x="1926" y="5084"/>
                    <a:pt x="2063" y="5218"/>
                    <a:pt x="2185" y="5337"/>
                  </a:cubicBezTo>
                  <a:cubicBezTo>
                    <a:pt x="2262" y="5414"/>
                    <a:pt x="2335" y="5485"/>
                    <a:pt x="2406" y="5519"/>
                  </a:cubicBezTo>
                  <a:cubicBezTo>
                    <a:pt x="2439" y="5534"/>
                    <a:pt x="2473" y="5542"/>
                    <a:pt x="2510" y="5542"/>
                  </a:cubicBezTo>
                  <a:cubicBezTo>
                    <a:pt x="2609" y="5542"/>
                    <a:pt x="2720" y="5494"/>
                    <a:pt x="2837" y="5442"/>
                  </a:cubicBezTo>
                  <a:cubicBezTo>
                    <a:pt x="2954" y="5392"/>
                    <a:pt x="3066" y="5345"/>
                    <a:pt x="3184" y="5326"/>
                  </a:cubicBezTo>
                  <a:cubicBezTo>
                    <a:pt x="3422" y="5291"/>
                    <a:pt x="3665" y="5283"/>
                    <a:pt x="3900" y="5276"/>
                  </a:cubicBezTo>
                  <a:cubicBezTo>
                    <a:pt x="4087" y="5272"/>
                    <a:pt x="4240" y="5267"/>
                    <a:pt x="4391" y="5255"/>
                  </a:cubicBezTo>
                  <a:cubicBezTo>
                    <a:pt x="4431" y="5252"/>
                    <a:pt x="4469" y="5251"/>
                    <a:pt x="4506" y="5251"/>
                  </a:cubicBezTo>
                  <a:cubicBezTo>
                    <a:pt x="4826" y="5251"/>
                    <a:pt x="5081" y="5351"/>
                    <a:pt x="5351" y="5457"/>
                  </a:cubicBezTo>
                  <a:cubicBezTo>
                    <a:pt x="5351" y="5457"/>
                    <a:pt x="5556" y="5536"/>
                    <a:pt x="5631" y="5562"/>
                  </a:cubicBezTo>
                  <a:cubicBezTo>
                    <a:pt x="5987" y="5685"/>
                    <a:pt x="6363" y="5712"/>
                    <a:pt x="6727" y="5738"/>
                  </a:cubicBezTo>
                  <a:cubicBezTo>
                    <a:pt x="7051" y="5759"/>
                    <a:pt x="7406" y="5783"/>
                    <a:pt x="7757" y="5880"/>
                  </a:cubicBezTo>
                  <a:cubicBezTo>
                    <a:pt x="8021" y="5952"/>
                    <a:pt x="8244" y="6175"/>
                    <a:pt x="8460" y="6390"/>
                  </a:cubicBezTo>
                  <a:cubicBezTo>
                    <a:pt x="8681" y="6611"/>
                    <a:pt x="8883" y="6812"/>
                    <a:pt x="9071" y="6812"/>
                  </a:cubicBezTo>
                  <a:cubicBezTo>
                    <a:pt x="9160" y="6812"/>
                    <a:pt x="9250" y="6765"/>
                    <a:pt x="9345" y="6668"/>
                  </a:cubicBezTo>
                  <a:cubicBezTo>
                    <a:pt x="9607" y="6402"/>
                    <a:pt x="9771" y="5935"/>
                    <a:pt x="9930" y="5483"/>
                  </a:cubicBezTo>
                  <a:lnTo>
                    <a:pt x="9987" y="5321"/>
                  </a:lnTo>
                  <a:cubicBezTo>
                    <a:pt x="10117" y="4958"/>
                    <a:pt x="10265" y="4611"/>
                    <a:pt x="10407" y="4275"/>
                  </a:cubicBezTo>
                  <a:cubicBezTo>
                    <a:pt x="10513" y="4027"/>
                    <a:pt x="10617" y="3783"/>
                    <a:pt x="10712" y="3537"/>
                  </a:cubicBezTo>
                  <a:cubicBezTo>
                    <a:pt x="10870" y="3133"/>
                    <a:pt x="11112" y="2753"/>
                    <a:pt x="11451" y="2375"/>
                  </a:cubicBezTo>
                  <a:cubicBezTo>
                    <a:pt x="11828" y="1960"/>
                    <a:pt x="12393" y="1592"/>
                    <a:pt x="12962" y="1392"/>
                  </a:cubicBezTo>
                  <a:cubicBezTo>
                    <a:pt x="13614" y="1159"/>
                    <a:pt x="14283" y="1081"/>
                    <a:pt x="14930" y="1004"/>
                  </a:cubicBezTo>
                  <a:cubicBezTo>
                    <a:pt x="15340" y="957"/>
                    <a:pt x="15735" y="911"/>
                    <a:pt x="16117" y="834"/>
                  </a:cubicBezTo>
                  <a:cubicBezTo>
                    <a:pt x="16604" y="733"/>
                    <a:pt x="17094" y="572"/>
                    <a:pt x="17568" y="415"/>
                  </a:cubicBezTo>
                  <a:cubicBezTo>
                    <a:pt x="17780" y="344"/>
                    <a:pt x="17953" y="287"/>
                    <a:pt x="18128" y="232"/>
                  </a:cubicBezTo>
                  <a:cubicBezTo>
                    <a:pt x="18241" y="194"/>
                    <a:pt x="18321" y="168"/>
                    <a:pt x="18398" y="138"/>
                  </a:cubicBezTo>
                  <a:lnTo>
                    <a:pt x="19012" y="0"/>
                  </a:lnTo>
                  <a:lnTo>
                    <a:pt x="19460" y="1356"/>
                  </a:lnTo>
                  <a:cubicBezTo>
                    <a:pt x="19696" y="2075"/>
                    <a:pt x="20124" y="3498"/>
                    <a:pt x="20537" y="4873"/>
                  </a:cubicBezTo>
                  <a:cubicBezTo>
                    <a:pt x="20894" y="6062"/>
                    <a:pt x="21425" y="7833"/>
                    <a:pt x="21494" y="7981"/>
                  </a:cubicBezTo>
                  <a:lnTo>
                    <a:pt x="21552" y="8106"/>
                  </a:lnTo>
                  <a:lnTo>
                    <a:pt x="21476" y="8211"/>
                  </a:lnTo>
                  <a:lnTo>
                    <a:pt x="21376" y="8339"/>
                  </a:lnTo>
                  <a:lnTo>
                    <a:pt x="21353" y="8428"/>
                  </a:lnTo>
                  <a:lnTo>
                    <a:pt x="21261" y="8428"/>
                  </a:lnTo>
                  <a:cubicBezTo>
                    <a:pt x="21227" y="8428"/>
                    <a:pt x="21021" y="8447"/>
                    <a:pt x="20199" y="9100"/>
                  </a:cubicBezTo>
                  <a:cubicBezTo>
                    <a:pt x="19994" y="9266"/>
                    <a:pt x="19923" y="9331"/>
                    <a:pt x="19875" y="9471"/>
                  </a:cubicBezTo>
                  <a:cubicBezTo>
                    <a:pt x="19854" y="9530"/>
                    <a:pt x="19838" y="9602"/>
                    <a:pt x="19825" y="9691"/>
                  </a:cubicBezTo>
                  <a:cubicBezTo>
                    <a:pt x="19816" y="9816"/>
                    <a:pt x="19909" y="10680"/>
                    <a:pt x="19939" y="10964"/>
                  </a:cubicBezTo>
                  <a:cubicBezTo>
                    <a:pt x="20007" y="11594"/>
                    <a:pt x="20014" y="11660"/>
                    <a:pt x="19885" y="11768"/>
                  </a:cubicBezTo>
                  <a:cubicBezTo>
                    <a:pt x="18879" y="12643"/>
                    <a:pt x="17860" y="13251"/>
                    <a:pt x="16935" y="13527"/>
                  </a:cubicBezTo>
                  <a:lnTo>
                    <a:pt x="16921" y="13626"/>
                  </a:lnTo>
                  <a:lnTo>
                    <a:pt x="16776" y="13661"/>
                  </a:lnTo>
                  <a:cubicBezTo>
                    <a:pt x="16411" y="13745"/>
                    <a:pt x="16047" y="13947"/>
                    <a:pt x="15696" y="14143"/>
                  </a:cubicBezTo>
                  <a:cubicBezTo>
                    <a:pt x="15368" y="14324"/>
                    <a:pt x="15030" y="14510"/>
                    <a:pt x="14678" y="14620"/>
                  </a:cubicBezTo>
                  <a:cubicBezTo>
                    <a:pt x="14003" y="14832"/>
                    <a:pt x="13556" y="15301"/>
                    <a:pt x="13184" y="16190"/>
                  </a:cubicBezTo>
                  <a:lnTo>
                    <a:pt x="13150" y="16272"/>
                  </a:lnTo>
                  <a:cubicBezTo>
                    <a:pt x="12935" y="16795"/>
                    <a:pt x="12817" y="17083"/>
                    <a:pt x="12204" y="17101"/>
                  </a:cubicBezTo>
                  <a:lnTo>
                    <a:pt x="12130" y="17102"/>
                  </a:lnTo>
                  <a:cubicBezTo>
                    <a:pt x="12014" y="17102"/>
                    <a:pt x="11904" y="17096"/>
                    <a:pt x="11797" y="17089"/>
                  </a:cubicBezTo>
                  <a:cubicBezTo>
                    <a:pt x="11698" y="17083"/>
                    <a:pt x="11607" y="17076"/>
                    <a:pt x="11517" y="17076"/>
                  </a:cubicBezTo>
                  <a:cubicBezTo>
                    <a:pt x="11312" y="17076"/>
                    <a:pt x="11149" y="17110"/>
                    <a:pt x="10988" y="17184"/>
                  </a:cubicBezTo>
                  <a:cubicBezTo>
                    <a:pt x="10774" y="17283"/>
                    <a:pt x="10601" y="17496"/>
                    <a:pt x="10418" y="17722"/>
                  </a:cubicBezTo>
                  <a:cubicBezTo>
                    <a:pt x="10289" y="17881"/>
                    <a:pt x="10142" y="18061"/>
                    <a:pt x="9974" y="18201"/>
                  </a:cubicBezTo>
                  <a:cubicBezTo>
                    <a:pt x="9240" y="18819"/>
                    <a:pt x="8362" y="18962"/>
                    <a:pt x="7599" y="19022"/>
                  </a:cubicBezTo>
                  <a:lnTo>
                    <a:pt x="7539" y="19023"/>
                  </a:lnTo>
                  <a:cubicBezTo>
                    <a:pt x="7438" y="19023"/>
                    <a:pt x="7324" y="19007"/>
                    <a:pt x="7203" y="18989"/>
                  </a:cubicBezTo>
                  <a:lnTo>
                    <a:pt x="7146" y="18980"/>
                  </a:lnTo>
                  <a:cubicBezTo>
                    <a:pt x="7037" y="18965"/>
                    <a:pt x="6927" y="18948"/>
                    <a:pt x="6830" y="18948"/>
                  </a:cubicBezTo>
                  <a:cubicBezTo>
                    <a:pt x="6764" y="18948"/>
                    <a:pt x="6713" y="18956"/>
                    <a:pt x="6678" y="18971"/>
                  </a:cubicBezTo>
                  <a:cubicBezTo>
                    <a:pt x="6410" y="19089"/>
                    <a:pt x="6130" y="19634"/>
                    <a:pt x="5882" y="20114"/>
                  </a:cubicBezTo>
                  <a:cubicBezTo>
                    <a:pt x="5758" y="20355"/>
                    <a:pt x="5654" y="20556"/>
                    <a:pt x="5556" y="20709"/>
                  </a:cubicBezTo>
                  <a:cubicBezTo>
                    <a:pt x="5389" y="20969"/>
                    <a:pt x="5216" y="21085"/>
                    <a:pt x="4996" y="21085"/>
                  </a:cubicBezTo>
                  <a:cubicBezTo>
                    <a:pt x="4910" y="21085"/>
                    <a:pt x="4821" y="21068"/>
                    <a:pt x="4719" y="21046"/>
                  </a:cubicBezTo>
                  <a:lnTo>
                    <a:pt x="4662" y="21034"/>
                  </a:lnTo>
                  <a:cubicBezTo>
                    <a:pt x="4611" y="21023"/>
                    <a:pt x="4561" y="21018"/>
                    <a:pt x="4514" y="21018"/>
                  </a:cubicBezTo>
                  <a:cubicBezTo>
                    <a:pt x="4318" y="21018"/>
                    <a:pt x="4185" y="21114"/>
                    <a:pt x="4018" y="21236"/>
                  </a:cubicBezTo>
                  <a:cubicBezTo>
                    <a:pt x="3907" y="21319"/>
                    <a:pt x="3758" y="21430"/>
                    <a:pt x="3569" y="21508"/>
                  </a:cubicBezTo>
                  <a:cubicBezTo>
                    <a:pt x="3418" y="21569"/>
                    <a:pt x="3263" y="21600"/>
                    <a:pt x="3109"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25" name="Figura"/>
            <p:cNvSpPr/>
            <p:nvPr/>
          </p:nvSpPr>
          <p:spPr>
            <a:xfrm>
              <a:off x="1087051" y="2612859"/>
              <a:ext cx="15796" cy="21946"/>
            </a:xfrm>
            <a:custGeom>
              <a:avLst/>
              <a:gdLst/>
              <a:ahLst/>
              <a:cxnLst>
                <a:cxn ang="0">
                  <a:pos x="wd2" y="hd2"/>
                </a:cxn>
                <a:cxn ang="5400000">
                  <a:pos x="wd2" y="hd2"/>
                </a:cxn>
                <a:cxn ang="10800000">
                  <a:pos x="wd2" y="hd2"/>
                </a:cxn>
                <a:cxn ang="16200000">
                  <a:pos x="wd2" y="hd2"/>
                </a:cxn>
              </a:cxnLst>
              <a:rect l="0" t="0" r="r" b="b"/>
              <a:pathLst>
                <a:path w="21092" h="21600" fill="norm" stroke="1" extrusionOk="0">
                  <a:moveTo>
                    <a:pt x="1677" y="9873"/>
                  </a:moveTo>
                  <a:lnTo>
                    <a:pt x="332" y="8095"/>
                  </a:lnTo>
                  <a:cubicBezTo>
                    <a:pt x="-91" y="5853"/>
                    <a:pt x="-508" y="3719"/>
                    <a:pt x="1779" y="1811"/>
                  </a:cubicBezTo>
                  <a:lnTo>
                    <a:pt x="3043" y="754"/>
                  </a:lnTo>
                  <a:lnTo>
                    <a:pt x="5842" y="0"/>
                  </a:lnTo>
                  <a:cubicBezTo>
                    <a:pt x="12806" y="0"/>
                    <a:pt x="14231" y="3719"/>
                    <a:pt x="14837" y="5314"/>
                  </a:cubicBezTo>
                  <a:lnTo>
                    <a:pt x="21092" y="21600"/>
                  </a:lnTo>
                  <a:lnTo>
                    <a:pt x="1677" y="9873"/>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26" name="Figura"/>
            <p:cNvSpPr/>
            <p:nvPr/>
          </p:nvSpPr>
          <p:spPr>
            <a:xfrm>
              <a:off x="78446" y="2074587"/>
              <a:ext cx="11362" cy="11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4" y="16172"/>
                  </a:moveTo>
                  <a:cubicBezTo>
                    <a:pt x="1477" y="14952"/>
                    <a:pt x="957" y="13284"/>
                    <a:pt x="718" y="11043"/>
                  </a:cubicBezTo>
                  <a:lnTo>
                    <a:pt x="0" y="4308"/>
                  </a:lnTo>
                  <a:lnTo>
                    <a:pt x="18843" y="0"/>
                  </a:lnTo>
                  <a:lnTo>
                    <a:pt x="20643" y="5677"/>
                  </a:lnTo>
                  <a:lnTo>
                    <a:pt x="21600" y="12562"/>
                  </a:lnTo>
                  <a:lnTo>
                    <a:pt x="16772" y="18463"/>
                  </a:lnTo>
                  <a:lnTo>
                    <a:pt x="3839" y="21600"/>
                  </a:lnTo>
                  <a:lnTo>
                    <a:pt x="1914" y="16172"/>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27" name="Figura"/>
            <p:cNvSpPr/>
            <p:nvPr/>
          </p:nvSpPr>
          <p:spPr>
            <a:xfrm>
              <a:off x="963777" y="2186727"/>
              <a:ext cx="93956" cy="69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0" y="21600"/>
                  </a:moveTo>
                  <a:cubicBezTo>
                    <a:pt x="18392" y="21600"/>
                    <a:pt x="17261" y="21369"/>
                    <a:pt x="16096" y="20913"/>
                  </a:cubicBezTo>
                  <a:cubicBezTo>
                    <a:pt x="11567" y="19045"/>
                    <a:pt x="7513" y="15119"/>
                    <a:pt x="3688" y="8905"/>
                  </a:cubicBezTo>
                  <a:lnTo>
                    <a:pt x="3361" y="8375"/>
                  </a:lnTo>
                  <a:cubicBezTo>
                    <a:pt x="2751" y="7388"/>
                    <a:pt x="2178" y="6463"/>
                    <a:pt x="1565" y="5580"/>
                  </a:cubicBezTo>
                  <a:cubicBezTo>
                    <a:pt x="1356" y="5270"/>
                    <a:pt x="1147" y="4987"/>
                    <a:pt x="932" y="4708"/>
                  </a:cubicBezTo>
                  <a:lnTo>
                    <a:pt x="0" y="3479"/>
                  </a:lnTo>
                  <a:lnTo>
                    <a:pt x="935" y="2264"/>
                  </a:lnTo>
                  <a:cubicBezTo>
                    <a:pt x="2086" y="763"/>
                    <a:pt x="3432" y="0"/>
                    <a:pt x="4935" y="0"/>
                  </a:cubicBezTo>
                  <a:cubicBezTo>
                    <a:pt x="7544" y="0"/>
                    <a:pt x="10011" y="2312"/>
                    <a:pt x="11811" y="3998"/>
                  </a:cubicBezTo>
                  <a:cubicBezTo>
                    <a:pt x="12448" y="4593"/>
                    <a:pt x="12974" y="5093"/>
                    <a:pt x="13368" y="5349"/>
                  </a:cubicBezTo>
                  <a:cubicBezTo>
                    <a:pt x="18006" y="8346"/>
                    <a:pt x="20173" y="14656"/>
                    <a:pt x="21175" y="19422"/>
                  </a:cubicBezTo>
                  <a:lnTo>
                    <a:pt x="21600" y="21453"/>
                  </a:lnTo>
                  <a:lnTo>
                    <a:pt x="20053" y="21578"/>
                  </a:lnTo>
                  <a:cubicBezTo>
                    <a:pt x="19858" y="21591"/>
                    <a:pt x="19660" y="21600"/>
                    <a:pt x="19460"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28" name="Figura"/>
            <p:cNvSpPr/>
            <p:nvPr/>
          </p:nvSpPr>
          <p:spPr>
            <a:xfrm>
              <a:off x="896536" y="2097015"/>
              <a:ext cx="186072" cy="159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44" y="21042"/>
                  </a:moveTo>
                  <a:cubicBezTo>
                    <a:pt x="17408" y="19274"/>
                    <a:pt x="16486" y="16943"/>
                    <a:pt x="14568" y="15884"/>
                  </a:cubicBezTo>
                  <a:cubicBezTo>
                    <a:pt x="14290" y="15728"/>
                    <a:pt x="13975" y="15478"/>
                    <a:pt x="13612" y="15186"/>
                  </a:cubicBezTo>
                  <a:cubicBezTo>
                    <a:pt x="12838" y="14565"/>
                    <a:pt x="11778" y="13716"/>
                    <a:pt x="10849" y="13716"/>
                  </a:cubicBezTo>
                  <a:cubicBezTo>
                    <a:pt x="10413" y="13716"/>
                    <a:pt x="10046" y="13897"/>
                    <a:pt x="9695" y="14288"/>
                  </a:cubicBezTo>
                  <a:lnTo>
                    <a:pt x="9087" y="14967"/>
                  </a:lnTo>
                  <a:lnTo>
                    <a:pt x="8703" y="14091"/>
                  </a:lnTo>
                  <a:cubicBezTo>
                    <a:pt x="8271" y="13103"/>
                    <a:pt x="7745" y="12491"/>
                    <a:pt x="7047" y="12163"/>
                  </a:cubicBezTo>
                  <a:cubicBezTo>
                    <a:pt x="6766" y="12031"/>
                    <a:pt x="6346" y="12020"/>
                    <a:pt x="5976" y="12020"/>
                  </a:cubicBezTo>
                  <a:lnTo>
                    <a:pt x="5458" y="12023"/>
                  </a:lnTo>
                  <a:cubicBezTo>
                    <a:pt x="4544" y="12023"/>
                    <a:pt x="3519" y="11937"/>
                    <a:pt x="2905" y="10920"/>
                  </a:cubicBezTo>
                  <a:cubicBezTo>
                    <a:pt x="2204" y="9759"/>
                    <a:pt x="1854" y="8088"/>
                    <a:pt x="1573" y="6745"/>
                  </a:cubicBezTo>
                  <a:lnTo>
                    <a:pt x="1539" y="6586"/>
                  </a:lnTo>
                  <a:cubicBezTo>
                    <a:pt x="1417" y="6015"/>
                    <a:pt x="1212" y="5458"/>
                    <a:pt x="995" y="4868"/>
                  </a:cubicBezTo>
                  <a:cubicBezTo>
                    <a:pt x="735" y="4158"/>
                    <a:pt x="473" y="3443"/>
                    <a:pt x="329" y="2658"/>
                  </a:cubicBezTo>
                  <a:lnTo>
                    <a:pt x="0" y="859"/>
                  </a:lnTo>
                  <a:lnTo>
                    <a:pt x="1269" y="1882"/>
                  </a:lnTo>
                  <a:cubicBezTo>
                    <a:pt x="1269" y="1878"/>
                    <a:pt x="1278" y="1876"/>
                    <a:pt x="1295" y="1876"/>
                  </a:cubicBezTo>
                  <a:cubicBezTo>
                    <a:pt x="1326" y="1876"/>
                    <a:pt x="1385" y="1881"/>
                    <a:pt x="1472" y="1881"/>
                  </a:cubicBezTo>
                  <a:cubicBezTo>
                    <a:pt x="1891" y="1881"/>
                    <a:pt x="2583" y="1774"/>
                    <a:pt x="3193" y="1680"/>
                  </a:cubicBezTo>
                  <a:cubicBezTo>
                    <a:pt x="3905" y="1571"/>
                    <a:pt x="4642" y="1458"/>
                    <a:pt x="5193" y="1458"/>
                  </a:cubicBezTo>
                  <a:cubicBezTo>
                    <a:pt x="5443" y="1458"/>
                    <a:pt x="5635" y="1480"/>
                    <a:pt x="5798" y="1526"/>
                  </a:cubicBezTo>
                  <a:cubicBezTo>
                    <a:pt x="5801" y="1527"/>
                    <a:pt x="5805" y="1527"/>
                    <a:pt x="5808" y="1527"/>
                  </a:cubicBezTo>
                  <a:cubicBezTo>
                    <a:pt x="6648" y="1527"/>
                    <a:pt x="8394" y="687"/>
                    <a:pt x="9311" y="189"/>
                  </a:cubicBezTo>
                  <a:lnTo>
                    <a:pt x="9652" y="0"/>
                  </a:lnTo>
                  <a:lnTo>
                    <a:pt x="10662" y="855"/>
                  </a:lnTo>
                  <a:lnTo>
                    <a:pt x="10346" y="1435"/>
                  </a:lnTo>
                  <a:cubicBezTo>
                    <a:pt x="10199" y="1703"/>
                    <a:pt x="10172" y="2119"/>
                    <a:pt x="10265" y="2620"/>
                  </a:cubicBezTo>
                  <a:cubicBezTo>
                    <a:pt x="10521" y="2689"/>
                    <a:pt x="10948" y="2774"/>
                    <a:pt x="11135" y="2811"/>
                  </a:cubicBezTo>
                  <a:cubicBezTo>
                    <a:pt x="11608" y="2904"/>
                    <a:pt x="11823" y="2948"/>
                    <a:pt x="11973" y="3023"/>
                  </a:cubicBezTo>
                  <a:cubicBezTo>
                    <a:pt x="13011" y="3551"/>
                    <a:pt x="13350" y="3836"/>
                    <a:pt x="13392" y="5182"/>
                  </a:cubicBezTo>
                  <a:cubicBezTo>
                    <a:pt x="13406" y="5608"/>
                    <a:pt x="13321" y="5929"/>
                    <a:pt x="13253" y="6188"/>
                  </a:cubicBezTo>
                  <a:cubicBezTo>
                    <a:pt x="13177" y="6477"/>
                    <a:pt x="13155" y="6576"/>
                    <a:pt x="13206" y="6765"/>
                  </a:cubicBezTo>
                  <a:cubicBezTo>
                    <a:pt x="13270" y="7013"/>
                    <a:pt x="13559" y="7438"/>
                    <a:pt x="14162" y="7826"/>
                  </a:cubicBezTo>
                  <a:cubicBezTo>
                    <a:pt x="14284" y="7904"/>
                    <a:pt x="14475" y="7986"/>
                    <a:pt x="14677" y="8075"/>
                  </a:cubicBezTo>
                  <a:cubicBezTo>
                    <a:pt x="15467" y="8417"/>
                    <a:pt x="16758" y="8975"/>
                    <a:pt x="16648" y="10354"/>
                  </a:cubicBezTo>
                  <a:cubicBezTo>
                    <a:pt x="16610" y="10852"/>
                    <a:pt x="16295" y="11262"/>
                    <a:pt x="15802" y="11770"/>
                  </a:cubicBezTo>
                  <a:cubicBezTo>
                    <a:pt x="17614" y="12920"/>
                    <a:pt x="19668" y="14224"/>
                    <a:pt x="20463" y="16584"/>
                  </a:cubicBezTo>
                  <a:cubicBezTo>
                    <a:pt x="20582" y="16937"/>
                    <a:pt x="20687" y="17355"/>
                    <a:pt x="20797" y="17799"/>
                  </a:cubicBezTo>
                  <a:cubicBezTo>
                    <a:pt x="20956" y="18436"/>
                    <a:pt x="21120" y="19092"/>
                    <a:pt x="21340" y="19594"/>
                  </a:cubicBezTo>
                  <a:lnTo>
                    <a:pt x="21600" y="20186"/>
                  </a:lnTo>
                  <a:lnTo>
                    <a:pt x="21115" y="20542"/>
                  </a:lnTo>
                  <a:cubicBezTo>
                    <a:pt x="20249" y="21178"/>
                    <a:pt x="19387" y="21515"/>
                    <a:pt x="18480" y="21571"/>
                  </a:cubicBezTo>
                  <a:lnTo>
                    <a:pt x="17980" y="21600"/>
                  </a:lnTo>
                  <a:lnTo>
                    <a:pt x="17844" y="21042"/>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29" name="Figura"/>
            <p:cNvSpPr/>
            <p:nvPr/>
          </p:nvSpPr>
          <p:spPr>
            <a:xfrm>
              <a:off x="2050828" y="2332508"/>
              <a:ext cx="11208" cy="11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7" y="21600"/>
                  </a:moveTo>
                  <a:lnTo>
                    <a:pt x="0" y="1509"/>
                  </a:lnTo>
                  <a:lnTo>
                    <a:pt x="21600" y="0"/>
                  </a:lnTo>
                  <a:lnTo>
                    <a:pt x="21600" y="20559"/>
                  </a:lnTo>
                  <a:lnTo>
                    <a:pt x="11380" y="21402"/>
                  </a:lnTo>
                  <a:cubicBezTo>
                    <a:pt x="9859" y="21506"/>
                    <a:pt x="8473" y="21600"/>
                    <a:pt x="7087" y="21600"/>
                  </a:cubicBezTo>
                  <a:lnTo>
                    <a:pt x="777" y="2160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0" name="Figura"/>
            <p:cNvSpPr/>
            <p:nvPr/>
          </p:nvSpPr>
          <p:spPr>
            <a:xfrm>
              <a:off x="3350808" y="2881994"/>
              <a:ext cx="16877" cy="11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2" y="21600"/>
                  </a:moveTo>
                  <a:lnTo>
                    <a:pt x="0" y="10555"/>
                  </a:lnTo>
                  <a:lnTo>
                    <a:pt x="2900" y="6484"/>
                  </a:lnTo>
                  <a:lnTo>
                    <a:pt x="11066" y="0"/>
                  </a:lnTo>
                  <a:lnTo>
                    <a:pt x="21600" y="21600"/>
                  </a:lnTo>
                  <a:lnTo>
                    <a:pt x="3292" y="2160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1" name="Figura"/>
            <p:cNvSpPr/>
            <p:nvPr/>
          </p:nvSpPr>
          <p:spPr>
            <a:xfrm>
              <a:off x="2364617" y="2220369"/>
              <a:ext cx="11208" cy="13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31" y="17981"/>
                  </a:moveTo>
                  <a:lnTo>
                    <a:pt x="934" y="16850"/>
                  </a:lnTo>
                  <a:lnTo>
                    <a:pt x="0" y="11605"/>
                  </a:lnTo>
                  <a:lnTo>
                    <a:pt x="2959" y="0"/>
                  </a:lnTo>
                  <a:lnTo>
                    <a:pt x="9067" y="652"/>
                  </a:lnTo>
                  <a:cubicBezTo>
                    <a:pt x="10789" y="835"/>
                    <a:pt x="12397" y="1200"/>
                    <a:pt x="13984" y="1618"/>
                  </a:cubicBezTo>
                  <a:lnTo>
                    <a:pt x="21555" y="3593"/>
                  </a:lnTo>
                  <a:lnTo>
                    <a:pt x="21600" y="21600"/>
                  </a:lnTo>
                  <a:lnTo>
                    <a:pt x="7031" y="17981"/>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2" name="Figura"/>
            <p:cNvSpPr/>
            <p:nvPr/>
          </p:nvSpPr>
          <p:spPr>
            <a:xfrm>
              <a:off x="1322392" y="2063374"/>
              <a:ext cx="19087" cy="19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421"/>
                  </a:moveTo>
                  <a:lnTo>
                    <a:pt x="2155" y="10446"/>
                  </a:lnTo>
                  <a:cubicBezTo>
                    <a:pt x="4725" y="8090"/>
                    <a:pt x="7648" y="6041"/>
                    <a:pt x="10168" y="4362"/>
                  </a:cubicBezTo>
                  <a:lnTo>
                    <a:pt x="16739" y="0"/>
                  </a:lnTo>
                  <a:lnTo>
                    <a:pt x="19247" y="7130"/>
                  </a:lnTo>
                  <a:lnTo>
                    <a:pt x="21600" y="10754"/>
                  </a:lnTo>
                  <a:lnTo>
                    <a:pt x="17897" y="14217"/>
                  </a:lnTo>
                  <a:cubicBezTo>
                    <a:pt x="15166" y="16771"/>
                    <a:pt x="12119" y="19318"/>
                    <a:pt x="8317" y="20640"/>
                  </a:cubicBezTo>
                  <a:lnTo>
                    <a:pt x="5555" y="21600"/>
                  </a:lnTo>
                  <a:lnTo>
                    <a:pt x="0" y="12421"/>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3" name="Línea"/>
            <p:cNvSpPr/>
            <p:nvPr/>
          </p:nvSpPr>
          <p:spPr>
            <a:xfrm>
              <a:off x="5446464" y="1872735"/>
              <a:ext cx="258816" cy="232118"/>
            </a:xfrm>
            <a:custGeom>
              <a:avLst/>
              <a:gdLst/>
              <a:ahLst/>
              <a:cxnLst>
                <a:cxn ang="0">
                  <a:pos x="wd2" y="hd2"/>
                </a:cxn>
                <a:cxn ang="5400000">
                  <a:pos x="wd2" y="hd2"/>
                </a:cxn>
                <a:cxn ang="10800000">
                  <a:pos x="wd2" y="hd2"/>
                </a:cxn>
                <a:cxn ang="16200000">
                  <a:pos x="wd2" y="hd2"/>
                </a:cxn>
              </a:cxnLst>
              <a:rect l="0" t="0" r="r" b="b"/>
              <a:pathLst>
                <a:path w="21600" h="20304" fill="norm" stroke="1" extrusionOk="0">
                  <a:moveTo>
                    <a:pt x="17731" y="5847"/>
                  </a:moveTo>
                  <a:cubicBezTo>
                    <a:pt x="17600" y="7410"/>
                    <a:pt x="19898" y="11259"/>
                    <a:pt x="21600" y="10997"/>
                  </a:cubicBezTo>
                  <a:cubicBezTo>
                    <a:pt x="20193" y="11588"/>
                    <a:pt x="19990" y="12763"/>
                    <a:pt x="18388" y="12679"/>
                  </a:cubicBezTo>
                  <a:cubicBezTo>
                    <a:pt x="17162" y="12620"/>
                    <a:pt x="15909" y="12733"/>
                    <a:pt x="15691" y="14385"/>
                  </a:cubicBezTo>
                  <a:cubicBezTo>
                    <a:pt x="15574" y="15330"/>
                    <a:pt x="17036" y="16844"/>
                    <a:pt x="15881" y="17328"/>
                  </a:cubicBezTo>
                  <a:cubicBezTo>
                    <a:pt x="15271" y="17583"/>
                    <a:pt x="12983" y="16428"/>
                    <a:pt x="12325" y="16176"/>
                  </a:cubicBezTo>
                  <a:cubicBezTo>
                    <a:pt x="11206" y="15733"/>
                    <a:pt x="10094" y="14779"/>
                    <a:pt x="8919" y="14512"/>
                  </a:cubicBezTo>
                  <a:cubicBezTo>
                    <a:pt x="7497" y="14187"/>
                    <a:pt x="6921" y="15571"/>
                    <a:pt x="5487" y="15095"/>
                  </a:cubicBezTo>
                  <a:cubicBezTo>
                    <a:pt x="4903" y="14897"/>
                    <a:pt x="4239" y="14236"/>
                    <a:pt x="3678" y="14951"/>
                  </a:cubicBezTo>
                  <a:cubicBezTo>
                    <a:pt x="3186" y="15574"/>
                    <a:pt x="3681" y="16100"/>
                    <a:pt x="4151" y="16474"/>
                  </a:cubicBezTo>
                  <a:cubicBezTo>
                    <a:pt x="5232" y="17334"/>
                    <a:pt x="6943" y="17099"/>
                    <a:pt x="8126" y="17742"/>
                  </a:cubicBezTo>
                  <a:cubicBezTo>
                    <a:pt x="8839" y="18129"/>
                    <a:pt x="8912" y="18181"/>
                    <a:pt x="8352" y="18569"/>
                  </a:cubicBezTo>
                  <a:cubicBezTo>
                    <a:pt x="8007" y="18807"/>
                    <a:pt x="7423" y="18812"/>
                    <a:pt x="7036" y="19029"/>
                  </a:cubicBezTo>
                  <a:cubicBezTo>
                    <a:pt x="6549" y="19302"/>
                    <a:pt x="6179" y="19947"/>
                    <a:pt x="5710" y="20168"/>
                  </a:cubicBezTo>
                  <a:cubicBezTo>
                    <a:pt x="4362" y="20793"/>
                    <a:pt x="4542" y="19099"/>
                    <a:pt x="4250" y="18343"/>
                  </a:cubicBezTo>
                  <a:cubicBezTo>
                    <a:pt x="3619" y="16727"/>
                    <a:pt x="1443" y="16780"/>
                    <a:pt x="1234" y="14956"/>
                  </a:cubicBezTo>
                  <a:cubicBezTo>
                    <a:pt x="1070" y="13484"/>
                    <a:pt x="2873" y="13345"/>
                    <a:pt x="2565" y="11924"/>
                  </a:cubicBezTo>
                  <a:cubicBezTo>
                    <a:pt x="1950" y="11768"/>
                    <a:pt x="1362" y="11563"/>
                    <a:pt x="1367" y="10844"/>
                  </a:cubicBezTo>
                  <a:cubicBezTo>
                    <a:pt x="2088" y="10348"/>
                    <a:pt x="2331" y="10935"/>
                    <a:pt x="2972" y="11152"/>
                  </a:cubicBezTo>
                  <a:cubicBezTo>
                    <a:pt x="3628" y="11379"/>
                    <a:pt x="4318" y="11341"/>
                    <a:pt x="5009" y="11298"/>
                  </a:cubicBezTo>
                  <a:cubicBezTo>
                    <a:pt x="5691" y="10354"/>
                    <a:pt x="4423" y="9727"/>
                    <a:pt x="4053" y="8974"/>
                  </a:cubicBezTo>
                  <a:cubicBezTo>
                    <a:pt x="3830" y="8509"/>
                    <a:pt x="3991" y="7971"/>
                    <a:pt x="3937" y="7481"/>
                  </a:cubicBezTo>
                  <a:cubicBezTo>
                    <a:pt x="3869" y="6849"/>
                    <a:pt x="3629" y="6841"/>
                    <a:pt x="3425" y="6425"/>
                  </a:cubicBezTo>
                  <a:cubicBezTo>
                    <a:pt x="2889" y="5327"/>
                    <a:pt x="2695" y="4080"/>
                    <a:pt x="1831" y="3128"/>
                  </a:cubicBezTo>
                  <a:cubicBezTo>
                    <a:pt x="1505" y="2767"/>
                    <a:pt x="974" y="2345"/>
                    <a:pt x="685" y="1951"/>
                  </a:cubicBezTo>
                  <a:cubicBezTo>
                    <a:pt x="366" y="1510"/>
                    <a:pt x="310" y="1016"/>
                    <a:pt x="0" y="493"/>
                  </a:cubicBezTo>
                  <a:cubicBezTo>
                    <a:pt x="680" y="-807"/>
                    <a:pt x="2572" y="820"/>
                    <a:pt x="3295" y="1326"/>
                  </a:cubicBezTo>
                  <a:cubicBezTo>
                    <a:pt x="4434" y="2109"/>
                    <a:pt x="5469" y="2746"/>
                    <a:pt x="6644" y="3432"/>
                  </a:cubicBezTo>
                  <a:cubicBezTo>
                    <a:pt x="9255" y="4945"/>
                    <a:pt x="11125" y="6742"/>
                    <a:pt x="14198" y="7241"/>
                  </a:cubicBezTo>
                  <a:cubicBezTo>
                    <a:pt x="14722" y="7330"/>
                    <a:pt x="15968" y="7834"/>
                    <a:pt x="16485" y="7459"/>
                  </a:cubicBezTo>
                  <a:cubicBezTo>
                    <a:pt x="17102" y="7012"/>
                    <a:pt x="16529" y="5999"/>
                    <a:pt x="17394" y="5734"/>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34" name="Figura"/>
            <p:cNvSpPr/>
            <p:nvPr/>
          </p:nvSpPr>
          <p:spPr>
            <a:xfrm>
              <a:off x="5267156" y="2108229"/>
              <a:ext cx="455274" cy="470583"/>
            </a:xfrm>
            <a:custGeom>
              <a:avLst/>
              <a:gdLst/>
              <a:ahLst/>
              <a:cxnLst>
                <a:cxn ang="0">
                  <a:pos x="wd2" y="hd2"/>
                </a:cxn>
                <a:cxn ang="5400000">
                  <a:pos x="wd2" y="hd2"/>
                </a:cxn>
                <a:cxn ang="10800000">
                  <a:pos x="wd2" y="hd2"/>
                </a:cxn>
                <a:cxn ang="16200000">
                  <a:pos x="wd2" y="hd2"/>
                </a:cxn>
              </a:cxnLst>
              <a:rect l="0" t="0" r="r" b="b"/>
              <a:pathLst>
                <a:path w="21598" h="21030" fill="norm" stroke="1" extrusionOk="0">
                  <a:moveTo>
                    <a:pt x="19389" y="5806"/>
                  </a:moveTo>
                  <a:cubicBezTo>
                    <a:pt x="19394" y="5136"/>
                    <a:pt x="18498" y="4279"/>
                    <a:pt x="18077" y="3819"/>
                  </a:cubicBezTo>
                  <a:cubicBezTo>
                    <a:pt x="17695" y="3404"/>
                    <a:pt x="17308" y="2997"/>
                    <a:pt x="16831" y="2675"/>
                  </a:cubicBezTo>
                  <a:cubicBezTo>
                    <a:pt x="16409" y="2390"/>
                    <a:pt x="15864" y="2122"/>
                    <a:pt x="15501" y="1781"/>
                  </a:cubicBezTo>
                  <a:cubicBezTo>
                    <a:pt x="14914" y="1233"/>
                    <a:pt x="15118" y="-391"/>
                    <a:pt x="13784" y="88"/>
                  </a:cubicBezTo>
                  <a:cubicBezTo>
                    <a:pt x="13421" y="218"/>
                    <a:pt x="12789" y="506"/>
                    <a:pt x="12711" y="870"/>
                  </a:cubicBezTo>
                  <a:cubicBezTo>
                    <a:pt x="12658" y="1110"/>
                    <a:pt x="12946" y="1349"/>
                    <a:pt x="12962" y="1583"/>
                  </a:cubicBezTo>
                  <a:cubicBezTo>
                    <a:pt x="12982" y="1895"/>
                    <a:pt x="12757" y="2073"/>
                    <a:pt x="12817" y="2403"/>
                  </a:cubicBezTo>
                  <a:cubicBezTo>
                    <a:pt x="12919" y="2958"/>
                    <a:pt x="13841" y="3333"/>
                    <a:pt x="13362" y="3954"/>
                  </a:cubicBezTo>
                  <a:cubicBezTo>
                    <a:pt x="14470" y="4679"/>
                    <a:pt x="14759" y="5323"/>
                    <a:pt x="14742" y="6558"/>
                  </a:cubicBezTo>
                  <a:cubicBezTo>
                    <a:pt x="14731" y="7625"/>
                    <a:pt x="15461" y="8415"/>
                    <a:pt x="14651" y="9295"/>
                  </a:cubicBezTo>
                  <a:cubicBezTo>
                    <a:pt x="14128" y="9861"/>
                    <a:pt x="14381" y="10311"/>
                    <a:pt x="14071" y="10889"/>
                  </a:cubicBezTo>
                  <a:cubicBezTo>
                    <a:pt x="13828" y="11343"/>
                    <a:pt x="12979" y="11624"/>
                    <a:pt x="12538" y="11897"/>
                  </a:cubicBezTo>
                  <a:cubicBezTo>
                    <a:pt x="12077" y="12185"/>
                    <a:pt x="11359" y="12597"/>
                    <a:pt x="10998" y="11965"/>
                  </a:cubicBezTo>
                  <a:cubicBezTo>
                    <a:pt x="10838" y="11691"/>
                    <a:pt x="11115" y="9386"/>
                    <a:pt x="10227" y="10831"/>
                  </a:cubicBezTo>
                  <a:cubicBezTo>
                    <a:pt x="9900" y="11374"/>
                    <a:pt x="10248" y="11916"/>
                    <a:pt x="10345" y="12459"/>
                  </a:cubicBezTo>
                  <a:cubicBezTo>
                    <a:pt x="10447" y="13067"/>
                    <a:pt x="10206" y="13230"/>
                    <a:pt x="9985" y="13746"/>
                  </a:cubicBezTo>
                  <a:cubicBezTo>
                    <a:pt x="9705" y="14404"/>
                    <a:pt x="10732" y="15821"/>
                    <a:pt x="9677" y="15709"/>
                  </a:cubicBezTo>
                  <a:cubicBezTo>
                    <a:pt x="9091" y="15648"/>
                    <a:pt x="8653" y="15058"/>
                    <a:pt x="8045" y="14997"/>
                  </a:cubicBezTo>
                  <a:cubicBezTo>
                    <a:pt x="7473" y="14937"/>
                    <a:pt x="7061" y="15309"/>
                    <a:pt x="6574" y="15525"/>
                  </a:cubicBezTo>
                  <a:cubicBezTo>
                    <a:pt x="5535" y="15990"/>
                    <a:pt x="4509" y="15322"/>
                    <a:pt x="3481" y="15714"/>
                  </a:cubicBezTo>
                  <a:cubicBezTo>
                    <a:pt x="2524" y="16079"/>
                    <a:pt x="2042" y="17402"/>
                    <a:pt x="1386" y="18114"/>
                  </a:cubicBezTo>
                  <a:cubicBezTo>
                    <a:pt x="1205" y="18310"/>
                    <a:pt x="1074" y="18468"/>
                    <a:pt x="810" y="18536"/>
                  </a:cubicBezTo>
                  <a:cubicBezTo>
                    <a:pt x="739" y="18555"/>
                    <a:pt x="-2" y="18509"/>
                    <a:pt x="0" y="18533"/>
                  </a:cubicBezTo>
                  <a:cubicBezTo>
                    <a:pt x="76" y="19210"/>
                    <a:pt x="752" y="19499"/>
                    <a:pt x="1395" y="19573"/>
                  </a:cubicBezTo>
                  <a:cubicBezTo>
                    <a:pt x="1575" y="19594"/>
                    <a:pt x="3296" y="19733"/>
                    <a:pt x="3285" y="19766"/>
                  </a:cubicBezTo>
                  <a:cubicBezTo>
                    <a:pt x="3487" y="19133"/>
                    <a:pt x="3406" y="18971"/>
                    <a:pt x="4133" y="18885"/>
                  </a:cubicBezTo>
                  <a:cubicBezTo>
                    <a:pt x="4637" y="18822"/>
                    <a:pt x="4997" y="18780"/>
                    <a:pt x="5474" y="18604"/>
                  </a:cubicBezTo>
                  <a:cubicBezTo>
                    <a:pt x="6420" y="18256"/>
                    <a:pt x="7339" y="17714"/>
                    <a:pt x="8394" y="17802"/>
                  </a:cubicBezTo>
                  <a:cubicBezTo>
                    <a:pt x="8924" y="17853"/>
                    <a:pt x="9690" y="17957"/>
                    <a:pt x="10192" y="18119"/>
                  </a:cubicBezTo>
                  <a:cubicBezTo>
                    <a:pt x="10225" y="18743"/>
                    <a:pt x="10263" y="20424"/>
                    <a:pt x="11267" y="20382"/>
                  </a:cubicBezTo>
                  <a:cubicBezTo>
                    <a:pt x="11430" y="20737"/>
                    <a:pt x="12384" y="21209"/>
                    <a:pt x="12710" y="20961"/>
                  </a:cubicBezTo>
                  <a:cubicBezTo>
                    <a:pt x="13201" y="20599"/>
                    <a:pt x="12599" y="19682"/>
                    <a:pt x="13042" y="19235"/>
                  </a:cubicBezTo>
                  <a:cubicBezTo>
                    <a:pt x="13429" y="18849"/>
                    <a:pt x="14283" y="19125"/>
                    <a:pt x="13650" y="18465"/>
                  </a:cubicBezTo>
                  <a:cubicBezTo>
                    <a:pt x="13380" y="18183"/>
                    <a:pt x="12353" y="17829"/>
                    <a:pt x="12859" y="17245"/>
                  </a:cubicBezTo>
                  <a:cubicBezTo>
                    <a:pt x="13399" y="16624"/>
                    <a:pt x="15669" y="18995"/>
                    <a:pt x="16679" y="17823"/>
                  </a:cubicBezTo>
                  <a:cubicBezTo>
                    <a:pt x="16991" y="17456"/>
                    <a:pt x="16540" y="16776"/>
                    <a:pt x="17262" y="16635"/>
                  </a:cubicBezTo>
                  <a:cubicBezTo>
                    <a:pt x="18138" y="16463"/>
                    <a:pt x="17473" y="17642"/>
                    <a:pt x="18068" y="17922"/>
                  </a:cubicBezTo>
                  <a:cubicBezTo>
                    <a:pt x="18864" y="18293"/>
                    <a:pt x="18328" y="16737"/>
                    <a:pt x="18493" y="16431"/>
                  </a:cubicBezTo>
                  <a:cubicBezTo>
                    <a:pt x="18660" y="16114"/>
                    <a:pt x="18985" y="16217"/>
                    <a:pt x="19247" y="16021"/>
                  </a:cubicBezTo>
                  <a:cubicBezTo>
                    <a:pt x="19519" y="15819"/>
                    <a:pt x="19337" y="15382"/>
                    <a:pt x="19882" y="15557"/>
                  </a:cubicBezTo>
                  <a:cubicBezTo>
                    <a:pt x="19885" y="15958"/>
                    <a:pt x="20235" y="18018"/>
                    <a:pt x="21012" y="16874"/>
                  </a:cubicBezTo>
                  <a:cubicBezTo>
                    <a:pt x="21261" y="16506"/>
                    <a:pt x="20851" y="16064"/>
                    <a:pt x="20907" y="15681"/>
                  </a:cubicBezTo>
                  <a:cubicBezTo>
                    <a:pt x="20963" y="15296"/>
                    <a:pt x="21262" y="15056"/>
                    <a:pt x="21598" y="14857"/>
                  </a:cubicBezTo>
                  <a:cubicBezTo>
                    <a:pt x="20237" y="14242"/>
                    <a:pt x="19944" y="13504"/>
                    <a:pt x="19954" y="12133"/>
                  </a:cubicBezTo>
                  <a:cubicBezTo>
                    <a:pt x="19957" y="11504"/>
                    <a:pt x="19924" y="11027"/>
                    <a:pt x="19679" y="10440"/>
                  </a:cubicBezTo>
                  <a:cubicBezTo>
                    <a:pt x="19450" y="9898"/>
                    <a:pt x="19015" y="9546"/>
                    <a:pt x="18746" y="9020"/>
                  </a:cubicBezTo>
                  <a:cubicBezTo>
                    <a:pt x="18374" y="8288"/>
                    <a:pt x="18627" y="8060"/>
                    <a:pt x="19437" y="8049"/>
                  </a:cubicBezTo>
                  <a:cubicBezTo>
                    <a:pt x="19520" y="8047"/>
                    <a:pt x="19102" y="6985"/>
                    <a:pt x="19096" y="6906"/>
                  </a:cubicBezTo>
                  <a:cubicBezTo>
                    <a:pt x="19065" y="6493"/>
                    <a:pt x="19386" y="6209"/>
                    <a:pt x="19389" y="5806"/>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35" name="Línea"/>
            <p:cNvSpPr/>
            <p:nvPr/>
          </p:nvSpPr>
          <p:spPr>
            <a:xfrm>
              <a:off x="5233536" y="2545574"/>
              <a:ext cx="132914" cy="165162"/>
            </a:xfrm>
            <a:custGeom>
              <a:avLst/>
              <a:gdLst/>
              <a:ahLst/>
              <a:cxnLst>
                <a:cxn ang="0">
                  <a:pos x="wd2" y="hd2"/>
                </a:cxn>
                <a:cxn ang="5400000">
                  <a:pos x="wd2" y="hd2"/>
                </a:cxn>
                <a:cxn ang="10800000">
                  <a:pos x="wd2" y="hd2"/>
                </a:cxn>
                <a:cxn ang="16200000">
                  <a:pos x="wd2" y="hd2"/>
                </a:cxn>
              </a:cxnLst>
              <a:rect l="0" t="0" r="r" b="b"/>
              <a:pathLst>
                <a:path w="20974" h="20223" fill="norm" stroke="1" extrusionOk="0">
                  <a:moveTo>
                    <a:pt x="20974" y="8284"/>
                  </a:moveTo>
                  <a:cubicBezTo>
                    <a:pt x="17188" y="9304"/>
                    <a:pt x="20471" y="14338"/>
                    <a:pt x="19807" y="16840"/>
                  </a:cubicBezTo>
                  <a:cubicBezTo>
                    <a:pt x="19561" y="17770"/>
                    <a:pt x="18249" y="19294"/>
                    <a:pt x="17238" y="19857"/>
                  </a:cubicBezTo>
                  <a:cubicBezTo>
                    <a:pt x="15743" y="20699"/>
                    <a:pt x="14729" y="19935"/>
                    <a:pt x="12952" y="19109"/>
                  </a:cubicBezTo>
                  <a:cubicBezTo>
                    <a:pt x="9436" y="17465"/>
                    <a:pt x="8807" y="14735"/>
                    <a:pt x="9532" y="11857"/>
                  </a:cubicBezTo>
                  <a:cubicBezTo>
                    <a:pt x="9912" y="10374"/>
                    <a:pt x="9766" y="8894"/>
                    <a:pt x="8665" y="7599"/>
                  </a:cubicBezTo>
                  <a:cubicBezTo>
                    <a:pt x="8228" y="7085"/>
                    <a:pt x="6510" y="5267"/>
                    <a:pt x="5560" y="5920"/>
                  </a:cubicBezTo>
                  <a:cubicBezTo>
                    <a:pt x="4281" y="6785"/>
                    <a:pt x="7558" y="8169"/>
                    <a:pt x="7907" y="8904"/>
                  </a:cubicBezTo>
                  <a:cubicBezTo>
                    <a:pt x="8327" y="9803"/>
                    <a:pt x="7945" y="11551"/>
                    <a:pt x="7869" y="12501"/>
                  </a:cubicBezTo>
                  <a:cubicBezTo>
                    <a:pt x="7325" y="12444"/>
                    <a:pt x="6571" y="12257"/>
                    <a:pt x="6049" y="12010"/>
                  </a:cubicBezTo>
                  <a:cubicBezTo>
                    <a:pt x="5780" y="11868"/>
                    <a:pt x="5921" y="10202"/>
                    <a:pt x="5540" y="9797"/>
                  </a:cubicBezTo>
                  <a:cubicBezTo>
                    <a:pt x="4963" y="9181"/>
                    <a:pt x="3393" y="8800"/>
                    <a:pt x="2591" y="8363"/>
                  </a:cubicBezTo>
                  <a:cubicBezTo>
                    <a:pt x="1510" y="7772"/>
                    <a:pt x="-626" y="5399"/>
                    <a:pt x="175" y="4353"/>
                  </a:cubicBezTo>
                  <a:cubicBezTo>
                    <a:pt x="923" y="3374"/>
                    <a:pt x="3241" y="3560"/>
                    <a:pt x="4210" y="2627"/>
                  </a:cubicBezTo>
                  <a:cubicBezTo>
                    <a:pt x="5229" y="1645"/>
                    <a:pt x="5381" y="-901"/>
                    <a:pt x="7736" y="329"/>
                  </a:cubicBezTo>
                  <a:cubicBezTo>
                    <a:pt x="8935" y="953"/>
                    <a:pt x="9945" y="2638"/>
                    <a:pt x="11463" y="2813"/>
                  </a:cubicBezTo>
                  <a:cubicBezTo>
                    <a:pt x="12864" y="2977"/>
                    <a:pt x="13451" y="1452"/>
                    <a:pt x="14632" y="2477"/>
                  </a:cubicBezTo>
                  <a:cubicBezTo>
                    <a:pt x="15309" y="3064"/>
                    <a:pt x="15482" y="4286"/>
                    <a:pt x="14615" y="4772"/>
                  </a:cubicBezTo>
                  <a:cubicBezTo>
                    <a:pt x="15594" y="5661"/>
                    <a:pt x="17195" y="5180"/>
                    <a:pt x="18368" y="5732"/>
                  </a:cubicBezTo>
                  <a:cubicBezTo>
                    <a:pt x="19423" y="6229"/>
                    <a:pt x="20767" y="7489"/>
                    <a:pt x="20974" y="8443"/>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36" name="Figura"/>
            <p:cNvSpPr/>
            <p:nvPr/>
          </p:nvSpPr>
          <p:spPr>
            <a:xfrm>
              <a:off x="5356809" y="2523146"/>
              <a:ext cx="126729" cy="98337"/>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9916" y="21600"/>
                  </a:moveTo>
                  <a:cubicBezTo>
                    <a:pt x="8390" y="21600"/>
                    <a:pt x="6172" y="19311"/>
                    <a:pt x="4638" y="17589"/>
                  </a:cubicBezTo>
                  <a:cubicBezTo>
                    <a:pt x="4178" y="17069"/>
                    <a:pt x="3803" y="16338"/>
                    <a:pt x="3440" y="15628"/>
                  </a:cubicBezTo>
                  <a:cubicBezTo>
                    <a:pt x="2860" y="14498"/>
                    <a:pt x="2314" y="13425"/>
                    <a:pt x="1548" y="13425"/>
                  </a:cubicBezTo>
                  <a:cubicBezTo>
                    <a:pt x="1295" y="13425"/>
                    <a:pt x="1006" y="13540"/>
                    <a:pt x="691" y="13769"/>
                  </a:cubicBezTo>
                  <a:lnTo>
                    <a:pt x="644" y="13921"/>
                  </a:lnTo>
                  <a:lnTo>
                    <a:pt x="169" y="13923"/>
                  </a:lnTo>
                  <a:lnTo>
                    <a:pt x="59" y="13678"/>
                  </a:lnTo>
                  <a:cubicBezTo>
                    <a:pt x="-19" y="13507"/>
                    <a:pt x="-19" y="12622"/>
                    <a:pt x="57" y="12453"/>
                  </a:cubicBezTo>
                  <a:lnTo>
                    <a:pt x="166" y="12205"/>
                  </a:lnTo>
                  <a:lnTo>
                    <a:pt x="639" y="12205"/>
                  </a:lnTo>
                  <a:cubicBezTo>
                    <a:pt x="2581" y="12095"/>
                    <a:pt x="3574" y="9639"/>
                    <a:pt x="3837" y="7532"/>
                  </a:cubicBezTo>
                  <a:cubicBezTo>
                    <a:pt x="3906" y="6966"/>
                    <a:pt x="3952" y="6488"/>
                    <a:pt x="3990" y="6086"/>
                  </a:cubicBezTo>
                  <a:cubicBezTo>
                    <a:pt x="4128" y="4594"/>
                    <a:pt x="4212" y="3692"/>
                    <a:pt x="5473" y="3692"/>
                  </a:cubicBezTo>
                  <a:cubicBezTo>
                    <a:pt x="5870" y="3692"/>
                    <a:pt x="6405" y="3769"/>
                    <a:pt x="7145" y="3870"/>
                  </a:cubicBezTo>
                  <a:cubicBezTo>
                    <a:pt x="7678" y="3945"/>
                    <a:pt x="8053" y="3979"/>
                    <a:pt x="8353" y="3979"/>
                  </a:cubicBezTo>
                  <a:cubicBezTo>
                    <a:pt x="9214" y="3979"/>
                    <a:pt x="9266" y="3803"/>
                    <a:pt x="9463" y="3146"/>
                  </a:cubicBezTo>
                  <a:cubicBezTo>
                    <a:pt x="9635" y="2579"/>
                    <a:pt x="9870" y="1799"/>
                    <a:pt x="10652" y="919"/>
                  </a:cubicBezTo>
                  <a:cubicBezTo>
                    <a:pt x="11184" y="310"/>
                    <a:pt x="11845" y="0"/>
                    <a:pt x="12611" y="0"/>
                  </a:cubicBezTo>
                  <a:cubicBezTo>
                    <a:pt x="13688" y="0"/>
                    <a:pt x="14793" y="592"/>
                    <a:pt x="15766" y="1114"/>
                  </a:cubicBezTo>
                  <a:cubicBezTo>
                    <a:pt x="16098" y="1292"/>
                    <a:pt x="16409" y="1458"/>
                    <a:pt x="16693" y="1585"/>
                  </a:cubicBezTo>
                  <a:cubicBezTo>
                    <a:pt x="16983" y="1708"/>
                    <a:pt x="17274" y="1785"/>
                    <a:pt x="17554" y="1862"/>
                  </a:cubicBezTo>
                  <a:cubicBezTo>
                    <a:pt x="18213" y="2040"/>
                    <a:pt x="18897" y="2225"/>
                    <a:pt x="19494" y="3019"/>
                  </a:cubicBezTo>
                  <a:cubicBezTo>
                    <a:pt x="19866" y="3512"/>
                    <a:pt x="20001" y="4135"/>
                    <a:pt x="20129" y="4739"/>
                  </a:cubicBezTo>
                  <a:cubicBezTo>
                    <a:pt x="20269" y="5388"/>
                    <a:pt x="20401" y="5999"/>
                    <a:pt x="20824" y="6430"/>
                  </a:cubicBezTo>
                  <a:lnTo>
                    <a:pt x="21085" y="6779"/>
                  </a:lnTo>
                  <a:lnTo>
                    <a:pt x="21581" y="7447"/>
                  </a:lnTo>
                  <a:lnTo>
                    <a:pt x="20875" y="7597"/>
                  </a:lnTo>
                  <a:cubicBezTo>
                    <a:pt x="19712" y="7842"/>
                    <a:pt x="18925" y="9478"/>
                    <a:pt x="18605" y="10803"/>
                  </a:cubicBezTo>
                  <a:cubicBezTo>
                    <a:pt x="18607" y="10798"/>
                    <a:pt x="18607" y="10793"/>
                    <a:pt x="18608" y="10793"/>
                  </a:cubicBezTo>
                  <a:cubicBezTo>
                    <a:pt x="18614" y="10793"/>
                    <a:pt x="18608" y="10890"/>
                    <a:pt x="18605" y="11015"/>
                  </a:cubicBezTo>
                  <a:cubicBezTo>
                    <a:pt x="18465" y="14426"/>
                    <a:pt x="18308" y="14943"/>
                    <a:pt x="17835" y="14943"/>
                  </a:cubicBezTo>
                  <a:lnTo>
                    <a:pt x="17673" y="14943"/>
                  </a:lnTo>
                  <a:lnTo>
                    <a:pt x="17509" y="14755"/>
                  </a:lnTo>
                  <a:lnTo>
                    <a:pt x="17129" y="14216"/>
                  </a:lnTo>
                  <a:cubicBezTo>
                    <a:pt x="16117" y="12763"/>
                    <a:pt x="14857" y="10955"/>
                    <a:pt x="13534" y="10955"/>
                  </a:cubicBezTo>
                  <a:cubicBezTo>
                    <a:pt x="12883" y="10955"/>
                    <a:pt x="12255" y="11380"/>
                    <a:pt x="11610" y="12256"/>
                  </a:cubicBezTo>
                  <a:cubicBezTo>
                    <a:pt x="10541" y="13723"/>
                    <a:pt x="10542" y="16256"/>
                    <a:pt x="10546" y="18493"/>
                  </a:cubicBezTo>
                  <a:cubicBezTo>
                    <a:pt x="10546" y="19446"/>
                    <a:pt x="10548" y="20344"/>
                    <a:pt x="10473" y="21153"/>
                  </a:cubicBezTo>
                  <a:lnTo>
                    <a:pt x="10440" y="21537"/>
                  </a:lnTo>
                  <a:lnTo>
                    <a:pt x="10145" y="21586"/>
                  </a:lnTo>
                  <a:cubicBezTo>
                    <a:pt x="10071" y="21595"/>
                    <a:pt x="9995" y="21600"/>
                    <a:pt x="9916"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37" name="Figura"/>
            <p:cNvSpPr/>
            <p:nvPr/>
          </p:nvSpPr>
          <p:spPr>
            <a:xfrm>
              <a:off x="5054229" y="2568002"/>
              <a:ext cx="36926" cy="19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88"/>
                  </a:moveTo>
                  <a:cubicBezTo>
                    <a:pt x="21600" y="16758"/>
                    <a:pt x="16767" y="21600"/>
                    <a:pt x="10794" y="21600"/>
                  </a:cubicBezTo>
                  <a:cubicBezTo>
                    <a:pt x="4833" y="21600"/>
                    <a:pt x="0" y="16758"/>
                    <a:pt x="0" y="10788"/>
                  </a:cubicBezTo>
                  <a:cubicBezTo>
                    <a:pt x="0" y="4830"/>
                    <a:pt x="4833" y="0"/>
                    <a:pt x="10794" y="0"/>
                  </a:cubicBezTo>
                  <a:cubicBezTo>
                    <a:pt x="16767" y="0"/>
                    <a:pt x="21600" y="4830"/>
                    <a:pt x="21600" y="10788"/>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38" name="Figura"/>
            <p:cNvSpPr/>
            <p:nvPr/>
          </p:nvSpPr>
          <p:spPr>
            <a:xfrm>
              <a:off x="4964574" y="2254011"/>
              <a:ext cx="204900" cy="266935"/>
            </a:xfrm>
            <a:custGeom>
              <a:avLst/>
              <a:gdLst/>
              <a:ahLst/>
              <a:cxnLst>
                <a:cxn ang="0">
                  <a:pos x="wd2" y="hd2"/>
                </a:cxn>
                <a:cxn ang="5400000">
                  <a:pos x="wd2" y="hd2"/>
                </a:cxn>
                <a:cxn ang="10800000">
                  <a:pos x="wd2" y="hd2"/>
                </a:cxn>
                <a:cxn ang="16200000">
                  <a:pos x="wd2" y="hd2"/>
                </a:cxn>
              </a:cxnLst>
              <a:rect l="0" t="0" r="r" b="b"/>
              <a:pathLst>
                <a:path w="21405" h="21600" fill="norm" stroke="1" extrusionOk="0">
                  <a:moveTo>
                    <a:pt x="9516" y="21600"/>
                  </a:moveTo>
                  <a:cubicBezTo>
                    <a:pt x="8586" y="21600"/>
                    <a:pt x="7826" y="21336"/>
                    <a:pt x="7259" y="20817"/>
                  </a:cubicBezTo>
                  <a:cubicBezTo>
                    <a:pt x="5907" y="19582"/>
                    <a:pt x="5715" y="17552"/>
                    <a:pt x="5561" y="15919"/>
                  </a:cubicBezTo>
                  <a:lnTo>
                    <a:pt x="5495" y="15258"/>
                  </a:lnTo>
                  <a:cubicBezTo>
                    <a:pt x="5338" y="13896"/>
                    <a:pt x="4400" y="12995"/>
                    <a:pt x="3316" y="11952"/>
                  </a:cubicBezTo>
                  <a:cubicBezTo>
                    <a:pt x="3057" y="11703"/>
                    <a:pt x="2841" y="11495"/>
                    <a:pt x="2627" y="11279"/>
                  </a:cubicBezTo>
                  <a:cubicBezTo>
                    <a:pt x="1869" y="10500"/>
                    <a:pt x="1214" y="9681"/>
                    <a:pt x="1543" y="8953"/>
                  </a:cubicBezTo>
                  <a:cubicBezTo>
                    <a:pt x="1708" y="8590"/>
                    <a:pt x="2089" y="8316"/>
                    <a:pt x="2678" y="8136"/>
                  </a:cubicBezTo>
                  <a:cubicBezTo>
                    <a:pt x="2566" y="7833"/>
                    <a:pt x="2177" y="7149"/>
                    <a:pt x="865" y="5733"/>
                  </a:cubicBezTo>
                  <a:lnTo>
                    <a:pt x="542" y="5393"/>
                  </a:lnTo>
                  <a:cubicBezTo>
                    <a:pt x="394" y="5241"/>
                    <a:pt x="247" y="5087"/>
                    <a:pt x="107" y="4933"/>
                  </a:cubicBezTo>
                  <a:lnTo>
                    <a:pt x="38" y="4857"/>
                  </a:lnTo>
                  <a:lnTo>
                    <a:pt x="0" y="4710"/>
                  </a:lnTo>
                  <a:cubicBezTo>
                    <a:pt x="17" y="4546"/>
                    <a:pt x="18" y="4445"/>
                    <a:pt x="18" y="4344"/>
                  </a:cubicBezTo>
                  <a:cubicBezTo>
                    <a:pt x="21" y="4096"/>
                    <a:pt x="22" y="3869"/>
                    <a:pt x="90" y="3632"/>
                  </a:cubicBezTo>
                  <a:cubicBezTo>
                    <a:pt x="236" y="3139"/>
                    <a:pt x="619" y="2246"/>
                    <a:pt x="1555" y="1799"/>
                  </a:cubicBezTo>
                  <a:cubicBezTo>
                    <a:pt x="2282" y="1444"/>
                    <a:pt x="3111" y="1394"/>
                    <a:pt x="3899" y="1394"/>
                  </a:cubicBezTo>
                  <a:cubicBezTo>
                    <a:pt x="3899" y="1394"/>
                    <a:pt x="4843" y="1405"/>
                    <a:pt x="5028" y="1405"/>
                  </a:cubicBezTo>
                  <a:cubicBezTo>
                    <a:pt x="5499" y="1405"/>
                    <a:pt x="5991" y="1389"/>
                    <a:pt x="6440" y="1278"/>
                  </a:cubicBezTo>
                  <a:cubicBezTo>
                    <a:pt x="6394" y="1058"/>
                    <a:pt x="6305" y="882"/>
                    <a:pt x="6170" y="743"/>
                  </a:cubicBezTo>
                  <a:lnTo>
                    <a:pt x="5984" y="553"/>
                  </a:lnTo>
                  <a:lnTo>
                    <a:pt x="6793" y="0"/>
                  </a:lnTo>
                  <a:lnTo>
                    <a:pt x="7013" y="166"/>
                  </a:lnTo>
                  <a:cubicBezTo>
                    <a:pt x="8120" y="1000"/>
                    <a:pt x="9314" y="1813"/>
                    <a:pt x="10368" y="2530"/>
                  </a:cubicBezTo>
                  <a:cubicBezTo>
                    <a:pt x="12740" y="4149"/>
                    <a:pt x="15179" y="5813"/>
                    <a:pt x="17079" y="7812"/>
                  </a:cubicBezTo>
                  <a:cubicBezTo>
                    <a:pt x="18231" y="9022"/>
                    <a:pt x="19142" y="10388"/>
                    <a:pt x="19660" y="11676"/>
                  </a:cubicBezTo>
                  <a:lnTo>
                    <a:pt x="19776" y="11695"/>
                  </a:lnTo>
                  <a:lnTo>
                    <a:pt x="19898" y="11895"/>
                  </a:lnTo>
                  <a:cubicBezTo>
                    <a:pt x="20641" y="13144"/>
                    <a:pt x="21600" y="14964"/>
                    <a:pt x="21370" y="16364"/>
                  </a:cubicBezTo>
                  <a:cubicBezTo>
                    <a:pt x="21208" y="17350"/>
                    <a:pt x="20444" y="18004"/>
                    <a:pt x="19205" y="18232"/>
                  </a:cubicBezTo>
                  <a:cubicBezTo>
                    <a:pt x="19447" y="18793"/>
                    <a:pt x="19693" y="19364"/>
                    <a:pt x="19405" y="19797"/>
                  </a:cubicBezTo>
                  <a:cubicBezTo>
                    <a:pt x="19276" y="19989"/>
                    <a:pt x="19052" y="20129"/>
                    <a:pt x="18773" y="20194"/>
                  </a:cubicBezTo>
                  <a:cubicBezTo>
                    <a:pt x="18687" y="20213"/>
                    <a:pt x="18601" y="20223"/>
                    <a:pt x="18512" y="20223"/>
                  </a:cubicBezTo>
                  <a:cubicBezTo>
                    <a:pt x="18058" y="20223"/>
                    <a:pt x="17570" y="19976"/>
                    <a:pt x="17054" y="19714"/>
                  </a:cubicBezTo>
                  <a:cubicBezTo>
                    <a:pt x="16827" y="19598"/>
                    <a:pt x="16414" y="19388"/>
                    <a:pt x="16270" y="19368"/>
                  </a:cubicBezTo>
                  <a:cubicBezTo>
                    <a:pt x="16157" y="19352"/>
                    <a:pt x="16049" y="19345"/>
                    <a:pt x="15945" y="19345"/>
                  </a:cubicBezTo>
                  <a:cubicBezTo>
                    <a:pt x="15320" y="19345"/>
                    <a:pt x="14832" y="19638"/>
                    <a:pt x="14216" y="20009"/>
                  </a:cubicBezTo>
                  <a:lnTo>
                    <a:pt x="14065" y="20099"/>
                  </a:lnTo>
                  <a:cubicBezTo>
                    <a:pt x="13310" y="20550"/>
                    <a:pt x="11355" y="21600"/>
                    <a:pt x="9516"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39" name="Figura"/>
            <p:cNvSpPr/>
            <p:nvPr/>
          </p:nvSpPr>
          <p:spPr>
            <a:xfrm>
              <a:off x="4807680" y="2007303"/>
              <a:ext cx="244918" cy="321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01" y="21423"/>
                  </a:moveTo>
                  <a:cubicBezTo>
                    <a:pt x="14379" y="21249"/>
                    <a:pt x="14204" y="21017"/>
                    <a:pt x="14062" y="20831"/>
                  </a:cubicBezTo>
                  <a:cubicBezTo>
                    <a:pt x="13958" y="20694"/>
                    <a:pt x="13871" y="20580"/>
                    <a:pt x="13770" y="20534"/>
                  </a:cubicBezTo>
                  <a:cubicBezTo>
                    <a:pt x="13751" y="20526"/>
                    <a:pt x="13735" y="20519"/>
                    <a:pt x="13720" y="20514"/>
                  </a:cubicBezTo>
                  <a:cubicBezTo>
                    <a:pt x="13709" y="20526"/>
                    <a:pt x="13695" y="20541"/>
                    <a:pt x="13680" y="20558"/>
                  </a:cubicBezTo>
                  <a:cubicBezTo>
                    <a:pt x="13560" y="20691"/>
                    <a:pt x="13338" y="20938"/>
                    <a:pt x="12904" y="20954"/>
                  </a:cubicBezTo>
                  <a:lnTo>
                    <a:pt x="12903" y="20954"/>
                  </a:lnTo>
                  <a:cubicBezTo>
                    <a:pt x="12648" y="20954"/>
                    <a:pt x="12414" y="20862"/>
                    <a:pt x="11594" y="20347"/>
                  </a:cubicBezTo>
                  <a:lnTo>
                    <a:pt x="11489" y="20282"/>
                  </a:lnTo>
                  <a:cubicBezTo>
                    <a:pt x="11380" y="20209"/>
                    <a:pt x="11294" y="20157"/>
                    <a:pt x="11214" y="20116"/>
                  </a:cubicBezTo>
                  <a:cubicBezTo>
                    <a:pt x="11260" y="20548"/>
                    <a:pt x="11216" y="21043"/>
                    <a:pt x="10298" y="21397"/>
                  </a:cubicBezTo>
                  <a:lnTo>
                    <a:pt x="9950" y="21531"/>
                  </a:lnTo>
                  <a:lnTo>
                    <a:pt x="9710" y="21298"/>
                  </a:lnTo>
                  <a:cubicBezTo>
                    <a:pt x="9455" y="21054"/>
                    <a:pt x="9439" y="20766"/>
                    <a:pt x="9426" y="20556"/>
                  </a:cubicBezTo>
                  <a:cubicBezTo>
                    <a:pt x="9413" y="20315"/>
                    <a:pt x="9391" y="20284"/>
                    <a:pt x="9338" y="20260"/>
                  </a:cubicBezTo>
                  <a:cubicBezTo>
                    <a:pt x="9284" y="20264"/>
                    <a:pt x="9244" y="20267"/>
                    <a:pt x="9203" y="20270"/>
                  </a:cubicBezTo>
                  <a:cubicBezTo>
                    <a:pt x="9109" y="20278"/>
                    <a:pt x="9027" y="20283"/>
                    <a:pt x="8950" y="20283"/>
                  </a:cubicBezTo>
                  <a:cubicBezTo>
                    <a:pt x="8792" y="20283"/>
                    <a:pt x="8656" y="20262"/>
                    <a:pt x="8533" y="20219"/>
                  </a:cubicBezTo>
                  <a:cubicBezTo>
                    <a:pt x="8221" y="20099"/>
                    <a:pt x="8079" y="19923"/>
                    <a:pt x="7973" y="19794"/>
                  </a:cubicBezTo>
                  <a:cubicBezTo>
                    <a:pt x="7934" y="19744"/>
                    <a:pt x="7891" y="19693"/>
                    <a:pt x="7852" y="19661"/>
                  </a:cubicBezTo>
                  <a:cubicBezTo>
                    <a:pt x="7737" y="19571"/>
                    <a:pt x="7565" y="19508"/>
                    <a:pt x="7383" y="19441"/>
                  </a:cubicBezTo>
                  <a:cubicBezTo>
                    <a:pt x="7043" y="19316"/>
                    <a:pt x="6624" y="19161"/>
                    <a:pt x="6404" y="18783"/>
                  </a:cubicBezTo>
                  <a:cubicBezTo>
                    <a:pt x="6204" y="18443"/>
                    <a:pt x="6045" y="17552"/>
                    <a:pt x="6465" y="17134"/>
                  </a:cubicBezTo>
                  <a:cubicBezTo>
                    <a:pt x="6479" y="17119"/>
                    <a:pt x="6494" y="17105"/>
                    <a:pt x="6509" y="17091"/>
                  </a:cubicBezTo>
                  <a:cubicBezTo>
                    <a:pt x="6100" y="16787"/>
                    <a:pt x="5987" y="16306"/>
                    <a:pt x="5937" y="15898"/>
                  </a:cubicBezTo>
                  <a:cubicBezTo>
                    <a:pt x="5811" y="14865"/>
                    <a:pt x="5654" y="14331"/>
                    <a:pt x="4755" y="13899"/>
                  </a:cubicBezTo>
                  <a:cubicBezTo>
                    <a:pt x="4339" y="13698"/>
                    <a:pt x="3768" y="13596"/>
                    <a:pt x="3164" y="13488"/>
                  </a:cubicBezTo>
                  <a:cubicBezTo>
                    <a:pt x="2098" y="13297"/>
                    <a:pt x="890" y="13080"/>
                    <a:pt x="335" y="12220"/>
                  </a:cubicBezTo>
                  <a:cubicBezTo>
                    <a:pt x="166" y="11953"/>
                    <a:pt x="56" y="11630"/>
                    <a:pt x="10" y="11257"/>
                  </a:cubicBezTo>
                  <a:lnTo>
                    <a:pt x="0" y="11182"/>
                  </a:lnTo>
                  <a:lnTo>
                    <a:pt x="49" y="11067"/>
                  </a:lnTo>
                  <a:cubicBezTo>
                    <a:pt x="515" y="10518"/>
                    <a:pt x="1101" y="10001"/>
                    <a:pt x="1734" y="9573"/>
                  </a:cubicBezTo>
                  <a:cubicBezTo>
                    <a:pt x="2090" y="9331"/>
                    <a:pt x="2482" y="9134"/>
                    <a:pt x="2828" y="8960"/>
                  </a:cubicBezTo>
                  <a:cubicBezTo>
                    <a:pt x="3254" y="8744"/>
                    <a:pt x="3644" y="8546"/>
                    <a:pt x="3968" y="8298"/>
                  </a:cubicBezTo>
                  <a:cubicBezTo>
                    <a:pt x="4839" y="7632"/>
                    <a:pt x="5028" y="6674"/>
                    <a:pt x="5063" y="6163"/>
                  </a:cubicBezTo>
                  <a:cubicBezTo>
                    <a:pt x="5088" y="5780"/>
                    <a:pt x="5154" y="4763"/>
                    <a:pt x="6275" y="4763"/>
                  </a:cubicBezTo>
                  <a:cubicBezTo>
                    <a:pt x="6466" y="4763"/>
                    <a:pt x="6669" y="4795"/>
                    <a:pt x="6893" y="4862"/>
                  </a:cubicBezTo>
                  <a:cubicBezTo>
                    <a:pt x="7362" y="5000"/>
                    <a:pt x="7820" y="5164"/>
                    <a:pt x="8262" y="5323"/>
                  </a:cubicBezTo>
                  <a:cubicBezTo>
                    <a:pt x="9327" y="5707"/>
                    <a:pt x="10331" y="6068"/>
                    <a:pt x="11450" y="6068"/>
                  </a:cubicBezTo>
                  <a:cubicBezTo>
                    <a:pt x="11695" y="6068"/>
                    <a:pt x="11946" y="6049"/>
                    <a:pt x="12198" y="6013"/>
                  </a:cubicBezTo>
                  <a:cubicBezTo>
                    <a:pt x="12134" y="5959"/>
                    <a:pt x="12039" y="5886"/>
                    <a:pt x="11895" y="5788"/>
                  </a:cubicBezTo>
                  <a:cubicBezTo>
                    <a:pt x="11206" y="5316"/>
                    <a:pt x="10646" y="4906"/>
                    <a:pt x="10224" y="4291"/>
                  </a:cubicBezTo>
                  <a:lnTo>
                    <a:pt x="9949" y="3891"/>
                  </a:lnTo>
                  <a:lnTo>
                    <a:pt x="10523" y="3773"/>
                  </a:lnTo>
                  <a:cubicBezTo>
                    <a:pt x="11084" y="3656"/>
                    <a:pt x="11653" y="3646"/>
                    <a:pt x="12202" y="3637"/>
                  </a:cubicBezTo>
                  <a:cubicBezTo>
                    <a:pt x="12410" y="3634"/>
                    <a:pt x="12601" y="3631"/>
                    <a:pt x="12794" y="3624"/>
                  </a:cubicBezTo>
                  <a:cubicBezTo>
                    <a:pt x="13350" y="3600"/>
                    <a:pt x="13756" y="3526"/>
                    <a:pt x="14161" y="3420"/>
                  </a:cubicBezTo>
                  <a:cubicBezTo>
                    <a:pt x="14161" y="3395"/>
                    <a:pt x="14161" y="3369"/>
                    <a:pt x="14162" y="3344"/>
                  </a:cubicBezTo>
                  <a:cubicBezTo>
                    <a:pt x="14165" y="3066"/>
                    <a:pt x="14170" y="2648"/>
                    <a:pt x="14635" y="2403"/>
                  </a:cubicBezTo>
                  <a:cubicBezTo>
                    <a:pt x="14983" y="2223"/>
                    <a:pt x="15365" y="2221"/>
                    <a:pt x="15645" y="2220"/>
                  </a:cubicBezTo>
                  <a:cubicBezTo>
                    <a:pt x="15653" y="2219"/>
                    <a:pt x="15662" y="2219"/>
                    <a:pt x="15674" y="2219"/>
                  </a:cubicBezTo>
                  <a:cubicBezTo>
                    <a:pt x="15665" y="2198"/>
                    <a:pt x="15654" y="2173"/>
                    <a:pt x="15641" y="2145"/>
                  </a:cubicBezTo>
                  <a:cubicBezTo>
                    <a:pt x="15634" y="2131"/>
                    <a:pt x="15053" y="635"/>
                    <a:pt x="15370" y="218"/>
                  </a:cubicBezTo>
                  <a:cubicBezTo>
                    <a:pt x="15455" y="108"/>
                    <a:pt x="15592" y="35"/>
                    <a:pt x="15747" y="14"/>
                  </a:cubicBezTo>
                  <a:cubicBezTo>
                    <a:pt x="15825" y="4"/>
                    <a:pt x="15897" y="0"/>
                    <a:pt x="15970" y="0"/>
                  </a:cubicBezTo>
                  <a:cubicBezTo>
                    <a:pt x="16607" y="0"/>
                    <a:pt x="17157" y="343"/>
                    <a:pt x="17559" y="594"/>
                  </a:cubicBezTo>
                  <a:lnTo>
                    <a:pt x="17786" y="732"/>
                  </a:lnTo>
                  <a:cubicBezTo>
                    <a:pt x="17943" y="821"/>
                    <a:pt x="18069" y="939"/>
                    <a:pt x="18192" y="1053"/>
                  </a:cubicBezTo>
                  <a:cubicBezTo>
                    <a:pt x="18277" y="1131"/>
                    <a:pt x="18421" y="1265"/>
                    <a:pt x="18511" y="1306"/>
                  </a:cubicBezTo>
                  <a:lnTo>
                    <a:pt x="18739" y="863"/>
                  </a:lnTo>
                  <a:lnTo>
                    <a:pt x="19243" y="1146"/>
                  </a:lnTo>
                  <a:cubicBezTo>
                    <a:pt x="19830" y="1478"/>
                    <a:pt x="20497" y="1882"/>
                    <a:pt x="20989" y="2370"/>
                  </a:cubicBezTo>
                  <a:lnTo>
                    <a:pt x="21600" y="2976"/>
                  </a:lnTo>
                  <a:lnTo>
                    <a:pt x="20546" y="2952"/>
                  </a:lnTo>
                  <a:cubicBezTo>
                    <a:pt x="20322" y="2952"/>
                    <a:pt x="20135" y="2996"/>
                    <a:pt x="19924" y="3100"/>
                  </a:cubicBezTo>
                  <a:cubicBezTo>
                    <a:pt x="19816" y="3374"/>
                    <a:pt x="19676" y="3630"/>
                    <a:pt x="19519" y="3909"/>
                  </a:cubicBezTo>
                  <a:cubicBezTo>
                    <a:pt x="19179" y="4522"/>
                    <a:pt x="18887" y="5048"/>
                    <a:pt x="19142" y="5651"/>
                  </a:cubicBezTo>
                  <a:cubicBezTo>
                    <a:pt x="19453" y="6383"/>
                    <a:pt x="20026" y="7037"/>
                    <a:pt x="20489" y="7525"/>
                  </a:cubicBezTo>
                  <a:cubicBezTo>
                    <a:pt x="21399" y="8481"/>
                    <a:pt x="21007" y="8814"/>
                    <a:pt x="20255" y="9249"/>
                  </a:cubicBezTo>
                  <a:cubicBezTo>
                    <a:pt x="20122" y="9326"/>
                    <a:pt x="19969" y="9415"/>
                    <a:pt x="19801" y="9524"/>
                  </a:cubicBezTo>
                  <a:cubicBezTo>
                    <a:pt x="19453" y="9748"/>
                    <a:pt x="19213" y="10036"/>
                    <a:pt x="18997" y="10311"/>
                  </a:cubicBezTo>
                  <a:lnTo>
                    <a:pt x="18872" y="10474"/>
                  </a:lnTo>
                  <a:cubicBezTo>
                    <a:pt x="18421" y="11068"/>
                    <a:pt x="17954" y="11682"/>
                    <a:pt x="17007" y="12049"/>
                  </a:cubicBezTo>
                  <a:lnTo>
                    <a:pt x="16805" y="12125"/>
                  </a:lnTo>
                  <a:cubicBezTo>
                    <a:pt x="15667" y="12553"/>
                    <a:pt x="15197" y="12730"/>
                    <a:pt x="15371" y="13668"/>
                  </a:cubicBezTo>
                  <a:cubicBezTo>
                    <a:pt x="15539" y="14579"/>
                    <a:pt x="16288" y="15044"/>
                    <a:pt x="17360" y="15462"/>
                  </a:cubicBezTo>
                  <a:cubicBezTo>
                    <a:pt x="17593" y="15553"/>
                    <a:pt x="17867" y="15643"/>
                    <a:pt x="18154" y="15737"/>
                  </a:cubicBezTo>
                  <a:cubicBezTo>
                    <a:pt x="19441" y="16159"/>
                    <a:pt x="21170" y="16727"/>
                    <a:pt x="21205" y="17973"/>
                  </a:cubicBezTo>
                  <a:lnTo>
                    <a:pt x="21213" y="18203"/>
                  </a:lnTo>
                  <a:lnTo>
                    <a:pt x="20942" y="18305"/>
                  </a:lnTo>
                  <a:cubicBezTo>
                    <a:pt x="20313" y="18545"/>
                    <a:pt x="19625" y="18578"/>
                    <a:pt x="19035" y="18578"/>
                  </a:cubicBezTo>
                  <a:cubicBezTo>
                    <a:pt x="18870" y="18578"/>
                    <a:pt x="18077" y="18567"/>
                    <a:pt x="18077" y="18567"/>
                  </a:cubicBezTo>
                  <a:cubicBezTo>
                    <a:pt x="17556" y="18567"/>
                    <a:pt x="17017" y="18594"/>
                    <a:pt x="16601" y="18793"/>
                  </a:cubicBezTo>
                  <a:cubicBezTo>
                    <a:pt x="16093" y="19031"/>
                    <a:pt x="15865" y="19618"/>
                    <a:pt x="15791" y="19858"/>
                  </a:cubicBezTo>
                  <a:cubicBezTo>
                    <a:pt x="15756" y="19979"/>
                    <a:pt x="15756" y="20128"/>
                    <a:pt x="15756" y="20272"/>
                  </a:cubicBezTo>
                  <a:cubicBezTo>
                    <a:pt x="15754" y="20618"/>
                    <a:pt x="15751" y="21044"/>
                    <a:pt x="15315" y="21381"/>
                  </a:cubicBezTo>
                  <a:lnTo>
                    <a:pt x="15031" y="21600"/>
                  </a:lnTo>
                  <a:lnTo>
                    <a:pt x="14701" y="21423"/>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40" name="Figura"/>
            <p:cNvSpPr/>
            <p:nvPr/>
          </p:nvSpPr>
          <p:spPr>
            <a:xfrm>
              <a:off x="3922350" y="3341768"/>
              <a:ext cx="11909" cy="11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 y="21600"/>
                  </a:moveTo>
                  <a:lnTo>
                    <a:pt x="2025" y="15317"/>
                  </a:lnTo>
                  <a:lnTo>
                    <a:pt x="0" y="10616"/>
                  </a:lnTo>
                  <a:lnTo>
                    <a:pt x="3911" y="7864"/>
                  </a:lnTo>
                  <a:lnTo>
                    <a:pt x="13758" y="0"/>
                  </a:lnTo>
                  <a:lnTo>
                    <a:pt x="18860" y="4160"/>
                  </a:lnTo>
                  <a:lnTo>
                    <a:pt x="20885" y="7669"/>
                  </a:lnTo>
                  <a:lnTo>
                    <a:pt x="21382" y="10009"/>
                  </a:lnTo>
                  <a:cubicBezTo>
                    <a:pt x="21600" y="12501"/>
                    <a:pt x="21600" y="13887"/>
                    <a:pt x="21600" y="15317"/>
                  </a:cubicBezTo>
                  <a:lnTo>
                    <a:pt x="21600" y="21600"/>
                  </a:lnTo>
                  <a:lnTo>
                    <a:pt x="2025" y="2160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41" name="Figura"/>
            <p:cNvSpPr/>
            <p:nvPr/>
          </p:nvSpPr>
          <p:spPr>
            <a:xfrm>
              <a:off x="4012003" y="3173557"/>
              <a:ext cx="454257" cy="884395"/>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1314" y="21600"/>
                  </a:moveTo>
                  <a:cubicBezTo>
                    <a:pt x="11149" y="21600"/>
                    <a:pt x="10984" y="21591"/>
                    <a:pt x="10830" y="21581"/>
                  </a:cubicBezTo>
                  <a:lnTo>
                    <a:pt x="10455" y="21558"/>
                  </a:lnTo>
                  <a:lnTo>
                    <a:pt x="10636" y="21387"/>
                  </a:lnTo>
                  <a:cubicBezTo>
                    <a:pt x="10895" y="21144"/>
                    <a:pt x="10947" y="20865"/>
                    <a:pt x="10805" y="20483"/>
                  </a:cubicBezTo>
                  <a:lnTo>
                    <a:pt x="10778" y="20414"/>
                  </a:lnTo>
                  <a:cubicBezTo>
                    <a:pt x="10716" y="20258"/>
                    <a:pt x="10644" y="20081"/>
                    <a:pt x="10746" y="19889"/>
                  </a:cubicBezTo>
                  <a:cubicBezTo>
                    <a:pt x="10796" y="19796"/>
                    <a:pt x="10903" y="19715"/>
                    <a:pt x="10996" y="19643"/>
                  </a:cubicBezTo>
                  <a:cubicBezTo>
                    <a:pt x="11082" y="19578"/>
                    <a:pt x="11170" y="19511"/>
                    <a:pt x="11184" y="19457"/>
                  </a:cubicBezTo>
                  <a:cubicBezTo>
                    <a:pt x="11210" y="19347"/>
                    <a:pt x="11137" y="19313"/>
                    <a:pt x="10724" y="19242"/>
                  </a:cubicBezTo>
                  <a:cubicBezTo>
                    <a:pt x="10639" y="19227"/>
                    <a:pt x="10553" y="19212"/>
                    <a:pt x="10473" y="19195"/>
                  </a:cubicBezTo>
                  <a:cubicBezTo>
                    <a:pt x="10078" y="19109"/>
                    <a:pt x="9855" y="18903"/>
                    <a:pt x="9737" y="18746"/>
                  </a:cubicBezTo>
                  <a:lnTo>
                    <a:pt x="9610" y="18579"/>
                  </a:lnTo>
                  <a:lnTo>
                    <a:pt x="9960" y="18567"/>
                  </a:lnTo>
                  <a:cubicBezTo>
                    <a:pt x="10031" y="18565"/>
                    <a:pt x="10235" y="18507"/>
                    <a:pt x="10358" y="18472"/>
                  </a:cubicBezTo>
                  <a:cubicBezTo>
                    <a:pt x="10525" y="18425"/>
                    <a:pt x="10674" y="18383"/>
                    <a:pt x="10809" y="18363"/>
                  </a:cubicBezTo>
                  <a:cubicBezTo>
                    <a:pt x="11067" y="18325"/>
                    <a:pt x="11072" y="18311"/>
                    <a:pt x="11100" y="18202"/>
                  </a:cubicBezTo>
                  <a:cubicBezTo>
                    <a:pt x="11115" y="18147"/>
                    <a:pt x="11135" y="18072"/>
                    <a:pt x="11198" y="17986"/>
                  </a:cubicBezTo>
                  <a:lnTo>
                    <a:pt x="11319" y="17817"/>
                  </a:lnTo>
                  <a:lnTo>
                    <a:pt x="11596" y="17927"/>
                  </a:lnTo>
                  <a:cubicBezTo>
                    <a:pt x="11627" y="17940"/>
                    <a:pt x="11653" y="17954"/>
                    <a:pt x="11673" y="17969"/>
                  </a:cubicBezTo>
                  <a:lnTo>
                    <a:pt x="11738" y="17979"/>
                  </a:lnTo>
                  <a:cubicBezTo>
                    <a:pt x="11849" y="17997"/>
                    <a:pt x="11909" y="18007"/>
                    <a:pt x="11961" y="18007"/>
                  </a:cubicBezTo>
                  <a:cubicBezTo>
                    <a:pt x="12017" y="18007"/>
                    <a:pt x="12089" y="17995"/>
                    <a:pt x="12188" y="17968"/>
                  </a:cubicBezTo>
                  <a:cubicBezTo>
                    <a:pt x="12248" y="17953"/>
                    <a:pt x="12300" y="17938"/>
                    <a:pt x="12348" y="17924"/>
                  </a:cubicBezTo>
                  <a:cubicBezTo>
                    <a:pt x="12536" y="17869"/>
                    <a:pt x="12699" y="17823"/>
                    <a:pt x="12922" y="17823"/>
                  </a:cubicBezTo>
                  <a:cubicBezTo>
                    <a:pt x="13056" y="17823"/>
                    <a:pt x="13190" y="17840"/>
                    <a:pt x="13345" y="17876"/>
                  </a:cubicBezTo>
                  <a:cubicBezTo>
                    <a:pt x="13352" y="17877"/>
                    <a:pt x="13633" y="17958"/>
                    <a:pt x="13889" y="18050"/>
                  </a:cubicBezTo>
                  <a:cubicBezTo>
                    <a:pt x="13902" y="18010"/>
                    <a:pt x="13915" y="17969"/>
                    <a:pt x="13923" y="17937"/>
                  </a:cubicBezTo>
                  <a:cubicBezTo>
                    <a:pt x="13383" y="17720"/>
                    <a:pt x="12791" y="17365"/>
                    <a:pt x="12807" y="17039"/>
                  </a:cubicBezTo>
                  <a:cubicBezTo>
                    <a:pt x="12817" y="16797"/>
                    <a:pt x="13131" y="16646"/>
                    <a:pt x="13624" y="16646"/>
                  </a:cubicBezTo>
                  <a:cubicBezTo>
                    <a:pt x="13829" y="16646"/>
                    <a:pt x="14065" y="16672"/>
                    <a:pt x="14284" y="16718"/>
                  </a:cubicBezTo>
                  <a:cubicBezTo>
                    <a:pt x="14252" y="16513"/>
                    <a:pt x="14416" y="16441"/>
                    <a:pt x="14965" y="16366"/>
                  </a:cubicBezTo>
                  <a:cubicBezTo>
                    <a:pt x="15311" y="16318"/>
                    <a:pt x="15504" y="16237"/>
                    <a:pt x="15770" y="16125"/>
                  </a:cubicBezTo>
                  <a:lnTo>
                    <a:pt x="15901" y="16070"/>
                  </a:lnTo>
                  <a:cubicBezTo>
                    <a:pt x="16062" y="16004"/>
                    <a:pt x="16237" y="15970"/>
                    <a:pt x="16377" y="15944"/>
                  </a:cubicBezTo>
                  <a:cubicBezTo>
                    <a:pt x="16586" y="15904"/>
                    <a:pt x="16687" y="15882"/>
                    <a:pt x="16747" y="15805"/>
                  </a:cubicBezTo>
                  <a:cubicBezTo>
                    <a:pt x="16753" y="15797"/>
                    <a:pt x="16763" y="15780"/>
                    <a:pt x="16767" y="15753"/>
                  </a:cubicBezTo>
                  <a:cubicBezTo>
                    <a:pt x="16784" y="15666"/>
                    <a:pt x="16739" y="15550"/>
                    <a:pt x="16697" y="15438"/>
                  </a:cubicBezTo>
                  <a:cubicBezTo>
                    <a:pt x="16663" y="15352"/>
                    <a:pt x="16634" y="15275"/>
                    <a:pt x="16626" y="15208"/>
                  </a:cubicBezTo>
                  <a:cubicBezTo>
                    <a:pt x="16619" y="15139"/>
                    <a:pt x="16597" y="15071"/>
                    <a:pt x="16575" y="14999"/>
                  </a:cubicBezTo>
                  <a:cubicBezTo>
                    <a:pt x="16527" y="14846"/>
                    <a:pt x="16472" y="14675"/>
                    <a:pt x="16557" y="14499"/>
                  </a:cubicBezTo>
                  <a:cubicBezTo>
                    <a:pt x="16656" y="14291"/>
                    <a:pt x="16697" y="14206"/>
                    <a:pt x="16569" y="14027"/>
                  </a:cubicBezTo>
                  <a:cubicBezTo>
                    <a:pt x="16518" y="13954"/>
                    <a:pt x="16395" y="13878"/>
                    <a:pt x="16287" y="13811"/>
                  </a:cubicBezTo>
                  <a:cubicBezTo>
                    <a:pt x="16133" y="13715"/>
                    <a:pt x="15979" y="13618"/>
                    <a:pt x="15913" y="13497"/>
                  </a:cubicBezTo>
                  <a:cubicBezTo>
                    <a:pt x="15825" y="13336"/>
                    <a:pt x="15892" y="13150"/>
                    <a:pt x="15952" y="12986"/>
                  </a:cubicBezTo>
                  <a:cubicBezTo>
                    <a:pt x="15989" y="12882"/>
                    <a:pt x="16024" y="12785"/>
                    <a:pt x="16023" y="12702"/>
                  </a:cubicBezTo>
                  <a:lnTo>
                    <a:pt x="16030" y="12662"/>
                  </a:lnTo>
                  <a:cubicBezTo>
                    <a:pt x="16038" y="12594"/>
                    <a:pt x="16024" y="12524"/>
                    <a:pt x="16010" y="12462"/>
                  </a:cubicBezTo>
                  <a:cubicBezTo>
                    <a:pt x="15995" y="12386"/>
                    <a:pt x="15979" y="12308"/>
                    <a:pt x="15990" y="12226"/>
                  </a:cubicBezTo>
                  <a:cubicBezTo>
                    <a:pt x="15999" y="12148"/>
                    <a:pt x="16033" y="12076"/>
                    <a:pt x="16090" y="12008"/>
                  </a:cubicBezTo>
                  <a:cubicBezTo>
                    <a:pt x="16139" y="11950"/>
                    <a:pt x="16188" y="11905"/>
                    <a:pt x="16228" y="11868"/>
                  </a:cubicBezTo>
                  <a:cubicBezTo>
                    <a:pt x="16333" y="11771"/>
                    <a:pt x="16333" y="11771"/>
                    <a:pt x="16118" y="11634"/>
                  </a:cubicBezTo>
                  <a:cubicBezTo>
                    <a:pt x="16065" y="11602"/>
                    <a:pt x="15918" y="11540"/>
                    <a:pt x="15776" y="11479"/>
                  </a:cubicBezTo>
                  <a:cubicBezTo>
                    <a:pt x="15277" y="11268"/>
                    <a:pt x="14716" y="11031"/>
                    <a:pt x="14939" y="10806"/>
                  </a:cubicBezTo>
                  <a:cubicBezTo>
                    <a:pt x="15027" y="10719"/>
                    <a:pt x="15190" y="10679"/>
                    <a:pt x="15309" y="10649"/>
                  </a:cubicBezTo>
                  <a:cubicBezTo>
                    <a:pt x="15349" y="10640"/>
                    <a:pt x="15434" y="10618"/>
                    <a:pt x="15447" y="10608"/>
                  </a:cubicBezTo>
                  <a:cubicBezTo>
                    <a:pt x="15423" y="10536"/>
                    <a:pt x="15113" y="10446"/>
                    <a:pt x="14964" y="10402"/>
                  </a:cubicBezTo>
                  <a:cubicBezTo>
                    <a:pt x="14841" y="10366"/>
                    <a:pt x="14705" y="10327"/>
                    <a:pt x="14613" y="10288"/>
                  </a:cubicBezTo>
                  <a:cubicBezTo>
                    <a:pt x="14469" y="10227"/>
                    <a:pt x="14302" y="10175"/>
                    <a:pt x="14141" y="10126"/>
                  </a:cubicBezTo>
                  <a:cubicBezTo>
                    <a:pt x="13807" y="10023"/>
                    <a:pt x="13461" y="9917"/>
                    <a:pt x="13234" y="9723"/>
                  </a:cubicBezTo>
                  <a:cubicBezTo>
                    <a:pt x="13110" y="9619"/>
                    <a:pt x="13026" y="9511"/>
                    <a:pt x="12943" y="9406"/>
                  </a:cubicBezTo>
                  <a:cubicBezTo>
                    <a:pt x="12786" y="9204"/>
                    <a:pt x="12651" y="9032"/>
                    <a:pt x="12290" y="8934"/>
                  </a:cubicBezTo>
                  <a:cubicBezTo>
                    <a:pt x="11957" y="8843"/>
                    <a:pt x="11658" y="8719"/>
                    <a:pt x="11369" y="8599"/>
                  </a:cubicBezTo>
                  <a:lnTo>
                    <a:pt x="11323" y="8580"/>
                  </a:lnTo>
                  <a:cubicBezTo>
                    <a:pt x="11212" y="8534"/>
                    <a:pt x="11102" y="8489"/>
                    <a:pt x="10992" y="8447"/>
                  </a:cubicBezTo>
                  <a:cubicBezTo>
                    <a:pt x="10700" y="8336"/>
                    <a:pt x="10533" y="8178"/>
                    <a:pt x="10372" y="8025"/>
                  </a:cubicBezTo>
                  <a:cubicBezTo>
                    <a:pt x="10273" y="7931"/>
                    <a:pt x="10181" y="7843"/>
                    <a:pt x="10067" y="7774"/>
                  </a:cubicBezTo>
                  <a:cubicBezTo>
                    <a:pt x="9943" y="7698"/>
                    <a:pt x="9821" y="7616"/>
                    <a:pt x="9702" y="7536"/>
                  </a:cubicBezTo>
                  <a:cubicBezTo>
                    <a:pt x="9402" y="7333"/>
                    <a:pt x="9091" y="7124"/>
                    <a:pt x="8708" y="6992"/>
                  </a:cubicBezTo>
                  <a:cubicBezTo>
                    <a:pt x="8586" y="6950"/>
                    <a:pt x="8462" y="6910"/>
                    <a:pt x="8336" y="6870"/>
                  </a:cubicBezTo>
                  <a:cubicBezTo>
                    <a:pt x="8170" y="6817"/>
                    <a:pt x="7998" y="6761"/>
                    <a:pt x="7834" y="6702"/>
                  </a:cubicBezTo>
                  <a:cubicBezTo>
                    <a:pt x="7724" y="6662"/>
                    <a:pt x="7622" y="6615"/>
                    <a:pt x="7523" y="6570"/>
                  </a:cubicBezTo>
                  <a:cubicBezTo>
                    <a:pt x="7383" y="6507"/>
                    <a:pt x="7251" y="6447"/>
                    <a:pt x="7104" y="6410"/>
                  </a:cubicBezTo>
                  <a:cubicBezTo>
                    <a:pt x="6999" y="6383"/>
                    <a:pt x="6882" y="6363"/>
                    <a:pt x="6768" y="6345"/>
                  </a:cubicBezTo>
                  <a:cubicBezTo>
                    <a:pt x="6415" y="6285"/>
                    <a:pt x="5932" y="6204"/>
                    <a:pt x="5833" y="5889"/>
                  </a:cubicBezTo>
                  <a:cubicBezTo>
                    <a:pt x="5769" y="5680"/>
                    <a:pt x="6022" y="5332"/>
                    <a:pt x="6549" y="5282"/>
                  </a:cubicBezTo>
                  <a:cubicBezTo>
                    <a:pt x="6614" y="5276"/>
                    <a:pt x="6679" y="5273"/>
                    <a:pt x="6742" y="5273"/>
                  </a:cubicBezTo>
                  <a:cubicBezTo>
                    <a:pt x="6918" y="5273"/>
                    <a:pt x="7054" y="5296"/>
                    <a:pt x="7145" y="5311"/>
                  </a:cubicBezTo>
                  <a:cubicBezTo>
                    <a:pt x="7178" y="5316"/>
                    <a:pt x="7233" y="5326"/>
                    <a:pt x="7255" y="5326"/>
                  </a:cubicBezTo>
                  <a:cubicBezTo>
                    <a:pt x="7255" y="5324"/>
                    <a:pt x="7301" y="5308"/>
                    <a:pt x="7380" y="5239"/>
                  </a:cubicBezTo>
                  <a:cubicBezTo>
                    <a:pt x="7802" y="4861"/>
                    <a:pt x="7799" y="4764"/>
                    <a:pt x="7799" y="4760"/>
                  </a:cubicBezTo>
                  <a:cubicBezTo>
                    <a:pt x="7765" y="4634"/>
                    <a:pt x="7254" y="4540"/>
                    <a:pt x="6949" y="4484"/>
                  </a:cubicBezTo>
                  <a:cubicBezTo>
                    <a:pt x="6887" y="4472"/>
                    <a:pt x="6534" y="4404"/>
                    <a:pt x="6534" y="4404"/>
                  </a:cubicBezTo>
                  <a:lnTo>
                    <a:pt x="6636" y="4278"/>
                  </a:lnTo>
                  <a:cubicBezTo>
                    <a:pt x="6803" y="4069"/>
                    <a:pt x="6810" y="4024"/>
                    <a:pt x="6537" y="3862"/>
                  </a:cubicBezTo>
                  <a:cubicBezTo>
                    <a:pt x="6313" y="3730"/>
                    <a:pt x="6120" y="3669"/>
                    <a:pt x="5930" y="3669"/>
                  </a:cubicBezTo>
                  <a:cubicBezTo>
                    <a:pt x="5883" y="3669"/>
                    <a:pt x="5832" y="3673"/>
                    <a:pt x="5780" y="3681"/>
                  </a:cubicBezTo>
                  <a:cubicBezTo>
                    <a:pt x="5606" y="3708"/>
                    <a:pt x="5451" y="3744"/>
                    <a:pt x="5301" y="3778"/>
                  </a:cubicBezTo>
                  <a:cubicBezTo>
                    <a:pt x="5002" y="3847"/>
                    <a:pt x="4710" y="3914"/>
                    <a:pt x="4345" y="3914"/>
                  </a:cubicBezTo>
                  <a:cubicBezTo>
                    <a:pt x="4177" y="3914"/>
                    <a:pt x="4009" y="3900"/>
                    <a:pt x="3833" y="3872"/>
                  </a:cubicBezTo>
                  <a:cubicBezTo>
                    <a:pt x="2961" y="3735"/>
                    <a:pt x="2495" y="3451"/>
                    <a:pt x="2409" y="3006"/>
                  </a:cubicBezTo>
                  <a:cubicBezTo>
                    <a:pt x="2366" y="2776"/>
                    <a:pt x="2323" y="2612"/>
                    <a:pt x="2127" y="2427"/>
                  </a:cubicBezTo>
                  <a:cubicBezTo>
                    <a:pt x="1992" y="2300"/>
                    <a:pt x="1845" y="2248"/>
                    <a:pt x="1642" y="2177"/>
                  </a:cubicBezTo>
                  <a:cubicBezTo>
                    <a:pt x="1541" y="2141"/>
                    <a:pt x="1430" y="2101"/>
                    <a:pt x="1310" y="2051"/>
                  </a:cubicBezTo>
                  <a:cubicBezTo>
                    <a:pt x="988" y="1914"/>
                    <a:pt x="609" y="1720"/>
                    <a:pt x="147" y="1481"/>
                  </a:cubicBezTo>
                  <a:lnTo>
                    <a:pt x="0" y="1404"/>
                  </a:lnTo>
                  <a:lnTo>
                    <a:pt x="117" y="1314"/>
                  </a:lnTo>
                  <a:cubicBezTo>
                    <a:pt x="161" y="1281"/>
                    <a:pt x="192" y="1233"/>
                    <a:pt x="225" y="1181"/>
                  </a:cubicBezTo>
                  <a:cubicBezTo>
                    <a:pt x="306" y="1054"/>
                    <a:pt x="430" y="863"/>
                    <a:pt x="887" y="847"/>
                  </a:cubicBezTo>
                  <a:lnTo>
                    <a:pt x="944" y="847"/>
                  </a:lnTo>
                  <a:cubicBezTo>
                    <a:pt x="1305" y="847"/>
                    <a:pt x="1629" y="956"/>
                    <a:pt x="1867" y="1036"/>
                  </a:cubicBezTo>
                  <a:cubicBezTo>
                    <a:pt x="1942" y="1062"/>
                    <a:pt x="1990" y="1082"/>
                    <a:pt x="2043" y="1103"/>
                  </a:cubicBezTo>
                  <a:cubicBezTo>
                    <a:pt x="2107" y="1130"/>
                    <a:pt x="2220" y="1177"/>
                    <a:pt x="2293" y="1197"/>
                  </a:cubicBezTo>
                  <a:cubicBezTo>
                    <a:pt x="2308" y="1180"/>
                    <a:pt x="2321" y="1162"/>
                    <a:pt x="2334" y="1143"/>
                  </a:cubicBezTo>
                  <a:cubicBezTo>
                    <a:pt x="2388" y="1068"/>
                    <a:pt x="2462" y="965"/>
                    <a:pt x="2687" y="906"/>
                  </a:cubicBezTo>
                  <a:cubicBezTo>
                    <a:pt x="2860" y="862"/>
                    <a:pt x="3093" y="853"/>
                    <a:pt x="3258" y="853"/>
                  </a:cubicBezTo>
                  <a:cubicBezTo>
                    <a:pt x="3466" y="853"/>
                    <a:pt x="3677" y="867"/>
                    <a:pt x="3823" y="892"/>
                  </a:cubicBezTo>
                  <a:cubicBezTo>
                    <a:pt x="4050" y="932"/>
                    <a:pt x="4236" y="1001"/>
                    <a:pt x="4385" y="1058"/>
                  </a:cubicBezTo>
                  <a:cubicBezTo>
                    <a:pt x="4390" y="1059"/>
                    <a:pt x="4395" y="1061"/>
                    <a:pt x="4400" y="1063"/>
                  </a:cubicBezTo>
                  <a:cubicBezTo>
                    <a:pt x="4398" y="991"/>
                    <a:pt x="4397" y="917"/>
                    <a:pt x="4403" y="844"/>
                  </a:cubicBezTo>
                  <a:lnTo>
                    <a:pt x="4413" y="735"/>
                  </a:lnTo>
                  <a:lnTo>
                    <a:pt x="4622" y="719"/>
                  </a:lnTo>
                  <a:cubicBezTo>
                    <a:pt x="4701" y="713"/>
                    <a:pt x="4780" y="710"/>
                    <a:pt x="4861" y="710"/>
                  </a:cubicBezTo>
                  <a:cubicBezTo>
                    <a:pt x="4962" y="710"/>
                    <a:pt x="5058" y="714"/>
                    <a:pt x="5146" y="719"/>
                  </a:cubicBezTo>
                  <a:lnTo>
                    <a:pt x="5213" y="723"/>
                  </a:lnTo>
                  <a:lnTo>
                    <a:pt x="5300" y="754"/>
                  </a:lnTo>
                  <a:cubicBezTo>
                    <a:pt x="5350" y="790"/>
                    <a:pt x="5389" y="824"/>
                    <a:pt x="5421" y="854"/>
                  </a:cubicBezTo>
                  <a:cubicBezTo>
                    <a:pt x="5455" y="837"/>
                    <a:pt x="5491" y="821"/>
                    <a:pt x="5531" y="807"/>
                  </a:cubicBezTo>
                  <a:cubicBezTo>
                    <a:pt x="5687" y="757"/>
                    <a:pt x="5856" y="750"/>
                    <a:pt x="5991" y="745"/>
                  </a:cubicBezTo>
                  <a:cubicBezTo>
                    <a:pt x="6087" y="741"/>
                    <a:pt x="6167" y="737"/>
                    <a:pt x="6176" y="727"/>
                  </a:cubicBezTo>
                  <a:cubicBezTo>
                    <a:pt x="6206" y="693"/>
                    <a:pt x="6214" y="639"/>
                    <a:pt x="6221" y="583"/>
                  </a:cubicBezTo>
                  <a:cubicBezTo>
                    <a:pt x="6227" y="541"/>
                    <a:pt x="6234" y="499"/>
                    <a:pt x="6248" y="461"/>
                  </a:cubicBezTo>
                  <a:cubicBezTo>
                    <a:pt x="6341" y="194"/>
                    <a:pt x="7033" y="0"/>
                    <a:pt x="7454" y="0"/>
                  </a:cubicBezTo>
                  <a:cubicBezTo>
                    <a:pt x="7964" y="9"/>
                    <a:pt x="8379" y="202"/>
                    <a:pt x="8682" y="343"/>
                  </a:cubicBezTo>
                  <a:lnTo>
                    <a:pt x="8722" y="362"/>
                  </a:lnTo>
                  <a:cubicBezTo>
                    <a:pt x="8763" y="381"/>
                    <a:pt x="8802" y="403"/>
                    <a:pt x="8840" y="423"/>
                  </a:cubicBezTo>
                  <a:cubicBezTo>
                    <a:pt x="8931" y="473"/>
                    <a:pt x="9020" y="521"/>
                    <a:pt x="9066" y="521"/>
                  </a:cubicBezTo>
                  <a:cubicBezTo>
                    <a:pt x="9232" y="485"/>
                    <a:pt x="9343" y="471"/>
                    <a:pt x="9455" y="471"/>
                  </a:cubicBezTo>
                  <a:cubicBezTo>
                    <a:pt x="9642" y="471"/>
                    <a:pt x="9794" y="512"/>
                    <a:pt x="9928" y="549"/>
                  </a:cubicBezTo>
                  <a:cubicBezTo>
                    <a:pt x="9997" y="567"/>
                    <a:pt x="10041" y="579"/>
                    <a:pt x="10090" y="590"/>
                  </a:cubicBezTo>
                  <a:cubicBezTo>
                    <a:pt x="10151" y="604"/>
                    <a:pt x="10278" y="616"/>
                    <a:pt x="10401" y="628"/>
                  </a:cubicBezTo>
                  <a:cubicBezTo>
                    <a:pt x="10825" y="667"/>
                    <a:pt x="11448" y="725"/>
                    <a:pt x="11463" y="1019"/>
                  </a:cubicBezTo>
                  <a:cubicBezTo>
                    <a:pt x="11470" y="1142"/>
                    <a:pt x="11352" y="1225"/>
                    <a:pt x="11266" y="1285"/>
                  </a:cubicBezTo>
                  <a:cubicBezTo>
                    <a:pt x="11185" y="1342"/>
                    <a:pt x="11159" y="1363"/>
                    <a:pt x="11169" y="1400"/>
                  </a:cubicBezTo>
                  <a:cubicBezTo>
                    <a:pt x="11205" y="1534"/>
                    <a:pt x="11327" y="1683"/>
                    <a:pt x="11495" y="1799"/>
                  </a:cubicBezTo>
                  <a:cubicBezTo>
                    <a:pt x="11620" y="1885"/>
                    <a:pt x="11803" y="1940"/>
                    <a:pt x="11997" y="1999"/>
                  </a:cubicBezTo>
                  <a:cubicBezTo>
                    <a:pt x="12116" y="2035"/>
                    <a:pt x="12202" y="2062"/>
                    <a:pt x="12286" y="2092"/>
                  </a:cubicBezTo>
                  <a:cubicBezTo>
                    <a:pt x="12349" y="2114"/>
                    <a:pt x="12409" y="2137"/>
                    <a:pt x="12469" y="2160"/>
                  </a:cubicBezTo>
                  <a:lnTo>
                    <a:pt x="12518" y="2179"/>
                  </a:lnTo>
                  <a:cubicBezTo>
                    <a:pt x="12711" y="2254"/>
                    <a:pt x="12891" y="2324"/>
                    <a:pt x="13119" y="2363"/>
                  </a:cubicBezTo>
                  <a:cubicBezTo>
                    <a:pt x="13487" y="2426"/>
                    <a:pt x="13896" y="2460"/>
                    <a:pt x="14445" y="2472"/>
                  </a:cubicBezTo>
                  <a:cubicBezTo>
                    <a:pt x="14491" y="2473"/>
                    <a:pt x="14548" y="2476"/>
                    <a:pt x="14611" y="2479"/>
                  </a:cubicBezTo>
                  <a:lnTo>
                    <a:pt x="14933" y="2497"/>
                  </a:lnTo>
                  <a:lnTo>
                    <a:pt x="14976" y="2587"/>
                  </a:lnTo>
                  <a:cubicBezTo>
                    <a:pt x="14991" y="2621"/>
                    <a:pt x="14996" y="2657"/>
                    <a:pt x="14989" y="2694"/>
                  </a:cubicBezTo>
                  <a:cubicBezTo>
                    <a:pt x="14956" y="2900"/>
                    <a:pt x="14586" y="3020"/>
                    <a:pt x="14288" y="3118"/>
                  </a:cubicBezTo>
                  <a:cubicBezTo>
                    <a:pt x="14193" y="3149"/>
                    <a:pt x="14075" y="3187"/>
                    <a:pt x="14010" y="3218"/>
                  </a:cubicBezTo>
                  <a:cubicBezTo>
                    <a:pt x="13940" y="3252"/>
                    <a:pt x="13873" y="3288"/>
                    <a:pt x="13806" y="3324"/>
                  </a:cubicBezTo>
                  <a:cubicBezTo>
                    <a:pt x="13665" y="3399"/>
                    <a:pt x="13549" y="3461"/>
                    <a:pt x="13426" y="3512"/>
                  </a:cubicBezTo>
                  <a:cubicBezTo>
                    <a:pt x="13238" y="3589"/>
                    <a:pt x="13038" y="3626"/>
                    <a:pt x="12862" y="3658"/>
                  </a:cubicBezTo>
                  <a:cubicBezTo>
                    <a:pt x="12720" y="3684"/>
                    <a:pt x="12612" y="3705"/>
                    <a:pt x="12510" y="3738"/>
                  </a:cubicBezTo>
                  <a:cubicBezTo>
                    <a:pt x="12192" y="3841"/>
                    <a:pt x="12056" y="4079"/>
                    <a:pt x="11923" y="4309"/>
                  </a:cubicBezTo>
                  <a:cubicBezTo>
                    <a:pt x="11864" y="4414"/>
                    <a:pt x="11807" y="4512"/>
                    <a:pt x="11735" y="4601"/>
                  </a:cubicBezTo>
                  <a:cubicBezTo>
                    <a:pt x="11595" y="4771"/>
                    <a:pt x="11352" y="4868"/>
                    <a:pt x="11137" y="4954"/>
                  </a:cubicBezTo>
                  <a:cubicBezTo>
                    <a:pt x="10957" y="5026"/>
                    <a:pt x="10806" y="5086"/>
                    <a:pt x="10735" y="5173"/>
                  </a:cubicBezTo>
                  <a:cubicBezTo>
                    <a:pt x="10680" y="5242"/>
                    <a:pt x="10669" y="5337"/>
                    <a:pt x="10659" y="5438"/>
                  </a:cubicBezTo>
                  <a:cubicBezTo>
                    <a:pt x="10650" y="5525"/>
                    <a:pt x="10640" y="5625"/>
                    <a:pt x="10594" y="5715"/>
                  </a:cubicBezTo>
                  <a:cubicBezTo>
                    <a:pt x="10443" y="6004"/>
                    <a:pt x="10338" y="6246"/>
                    <a:pt x="10481" y="6510"/>
                  </a:cubicBezTo>
                  <a:cubicBezTo>
                    <a:pt x="10642" y="6810"/>
                    <a:pt x="11322" y="7139"/>
                    <a:pt x="11527" y="7233"/>
                  </a:cubicBezTo>
                  <a:cubicBezTo>
                    <a:pt x="12090" y="7491"/>
                    <a:pt x="12527" y="7652"/>
                    <a:pt x="12826" y="7712"/>
                  </a:cubicBezTo>
                  <a:cubicBezTo>
                    <a:pt x="13080" y="7765"/>
                    <a:pt x="13010" y="7908"/>
                    <a:pt x="12944" y="8046"/>
                  </a:cubicBezTo>
                  <a:cubicBezTo>
                    <a:pt x="12929" y="8075"/>
                    <a:pt x="12908" y="8117"/>
                    <a:pt x="12905" y="8133"/>
                  </a:cubicBezTo>
                  <a:cubicBezTo>
                    <a:pt x="12921" y="8165"/>
                    <a:pt x="13070" y="8258"/>
                    <a:pt x="13158" y="8314"/>
                  </a:cubicBezTo>
                  <a:lnTo>
                    <a:pt x="13209" y="8345"/>
                  </a:lnTo>
                  <a:cubicBezTo>
                    <a:pt x="13474" y="8517"/>
                    <a:pt x="13803" y="8671"/>
                    <a:pt x="14121" y="8820"/>
                  </a:cubicBezTo>
                  <a:lnTo>
                    <a:pt x="14183" y="8849"/>
                  </a:lnTo>
                  <a:cubicBezTo>
                    <a:pt x="14344" y="8925"/>
                    <a:pt x="14510" y="9003"/>
                    <a:pt x="14664" y="9083"/>
                  </a:cubicBezTo>
                  <a:cubicBezTo>
                    <a:pt x="14978" y="9245"/>
                    <a:pt x="15321" y="9408"/>
                    <a:pt x="15653" y="9565"/>
                  </a:cubicBezTo>
                  <a:cubicBezTo>
                    <a:pt x="15870" y="9668"/>
                    <a:pt x="16066" y="9760"/>
                    <a:pt x="16260" y="9854"/>
                  </a:cubicBezTo>
                  <a:cubicBezTo>
                    <a:pt x="16383" y="9914"/>
                    <a:pt x="16528" y="9960"/>
                    <a:pt x="16668" y="10005"/>
                  </a:cubicBezTo>
                  <a:cubicBezTo>
                    <a:pt x="16855" y="10064"/>
                    <a:pt x="17062" y="10129"/>
                    <a:pt x="17237" y="10231"/>
                  </a:cubicBezTo>
                  <a:cubicBezTo>
                    <a:pt x="17423" y="10338"/>
                    <a:pt x="17595" y="10456"/>
                    <a:pt x="17762" y="10569"/>
                  </a:cubicBezTo>
                  <a:cubicBezTo>
                    <a:pt x="17923" y="10679"/>
                    <a:pt x="18079" y="10785"/>
                    <a:pt x="18243" y="10883"/>
                  </a:cubicBezTo>
                  <a:cubicBezTo>
                    <a:pt x="18349" y="10946"/>
                    <a:pt x="18457" y="11009"/>
                    <a:pt x="18564" y="11071"/>
                  </a:cubicBezTo>
                  <a:cubicBezTo>
                    <a:pt x="19161" y="11419"/>
                    <a:pt x="19724" y="11747"/>
                    <a:pt x="20113" y="12174"/>
                  </a:cubicBezTo>
                  <a:cubicBezTo>
                    <a:pt x="20478" y="12572"/>
                    <a:pt x="20907" y="13098"/>
                    <a:pt x="20990" y="13642"/>
                  </a:cubicBezTo>
                  <a:cubicBezTo>
                    <a:pt x="21021" y="13844"/>
                    <a:pt x="21144" y="14035"/>
                    <a:pt x="21273" y="14236"/>
                  </a:cubicBezTo>
                  <a:cubicBezTo>
                    <a:pt x="21418" y="14462"/>
                    <a:pt x="21566" y="14692"/>
                    <a:pt x="21593" y="14946"/>
                  </a:cubicBezTo>
                  <a:cubicBezTo>
                    <a:pt x="21596" y="14995"/>
                    <a:pt x="21598" y="15041"/>
                    <a:pt x="21598" y="15088"/>
                  </a:cubicBezTo>
                  <a:cubicBezTo>
                    <a:pt x="21600" y="15302"/>
                    <a:pt x="21557" y="15518"/>
                    <a:pt x="21515" y="15726"/>
                  </a:cubicBezTo>
                  <a:cubicBezTo>
                    <a:pt x="21484" y="15886"/>
                    <a:pt x="21457" y="16024"/>
                    <a:pt x="21444" y="16157"/>
                  </a:cubicBezTo>
                  <a:cubicBezTo>
                    <a:pt x="21437" y="16223"/>
                    <a:pt x="21433" y="16291"/>
                    <a:pt x="21430" y="16360"/>
                  </a:cubicBezTo>
                  <a:lnTo>
                    <a:pt x="21428" y="16398"/>
                  </a:lnTo>
                  <a:cubicBezTo>
                    <a:pt x="21411" y="16760"/>
                    <a:pt x="21393" y="17134"/>
                    <a:pt x="21054" y="17460"/>
                  </a:cubicBezTo>
                  <a:cubicBezTo>
                    <a:pt x="20671" y="17827"/>
                    <a:pt x="19940" y="18029"/>
                    <a:pt x="19294" y="18206"/>
                  </a:cubicBezTo>
                  <a:lnTo>
                    <a:pt x="19119" y="18255"/>
                  </a:lnTo>
                  <a:cubicBezTo>
                    <a:pt x="18186" y="18514"/>
                    <a:pt x="17420" y="18738"/>
                    <a:pt x="16709" y="18960"/>
                  </a:cubicBezTo>
                  <a:lnTo>
                    <a:pt x="16553" y="19009"/>
                  </a:lnTo>
                  <a:lnTo>
                    <a:pt x="16412" y="18949"/>
                  </a:lnTo>
                  <a:cubicBezTo>
                    <a:pt x="16250" y="18880"/>
                    <a:pt x="16144" y="18799"/>
                    <a:pt x="16049" y="18727"/>
                  </a:cubicBezTo>
                  <a:cubicBezTo>
                    <a:pt x="16011" y="18697"/>
                    <a:pt x="15977" y="18671"/>
                    <a:pt x="15942" y="18647"/>
                  </a:cubicBezTo>
                  <a:cubicBezTo>
                    <a:pt x="15943" y="18662"/>
                    <a:pt x="15943" y="18676"/>
                    <a:pt x="15944" y="18690"/>
                  </a:cubicBezTo>
                  <a:cubicBezTo>
                    <a:pt x="15954" y="18968"/>
                    <a:pt x="15963" y="19208"/>
                    <a:pt x="15705" y="19547"/>
                  </a:cubicBezTo>
                  <a:cubicBezTo>
                    <a:pt x="15691" y="19567"/>
                    <a:pt x="15674" y="19602"/>
                    <a:pt x="15655" y="19639"/>
                  </a:cubicBezTo>
                  <a:cubicBezTo>
                    <a:pt x="15556" y="19842"/>
                    <a:pt x="15469" y="19992"/>
                    <a:pt x="15265" y="20055"/>
                  </a:cubicBezTo>
                  <a:cubicBezTo>
                    <a:pt x="15186" y="20080"/>
                    <a:pt x="15091" y="20093"/>
                    <a:pt x="14985" y="20093"/>
                  </a:cubicBezTo>
                  <a:cubicBezTo>
                    <a:pt x="14879" y="20093"/>
                    <a:pt x="14770" y="20080"/>
                    <a:pt x="14667" y="20063"/>
                  </a:cubicBezTo>
                  <a:cubicBezTo>
                    <a:pt x="14632" y="20178"/>
                    <a:pt x="14547" y="20291"/>
                    <a:pt x="14503" y="20326"/>
                  </a:cubicBezTo>
                  <a:cubicBezTo>
                    <a:pt x="14351" y="20447"/>
                    <a:pt x="14102" y="20517"/>
                    <a:pt x="13901" y="20572"/>
                  </a:cubicBezTo>
                  <a:cubicBezTo>
                    <a:pt x="13733" y="20618"/>
                    <a:pt x="13571" y="20650"/>
                    <a:pt x="13416" y="20680"/>
                  </a:cubicBezTo>
                  <a:cubicBezTo>
                    <a:pt x="13089" y="20745"/>
                    <a:pt x="12813" y="20798"/>
                    <a:pt x="12647" y="20914"/>
                  </a:cubicBezTo>
                  <a:cubicBezTo>
                    <a:pt x="12584" y="20958"/>
                    <a:pt x="12567" y="21017"/>
                    <a:pt x="12546" y="21085"/>
                  </a:cubicBezTo>
                  <a:cubicBezTo>
                    <a:pt x="12517" y="21187"/>
                    <a:pt x="12477" y="21327"/>
                    <a:pt x="12237" y="21441"/>
                  </a:cubicBezTo>
                  <a:cubicBezTo>
                    <a:pt x="12013" y="21548"/>
                    <a:pt x="11711" y="21600"/>
                    <a:pt x="11314"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42" name="Figura"/>
            <p:cNvSpPr/>
            <p:nvPr/>
          </p:nvSpPr>
          <p:spPr>
            <a:xfrm>
              <a:off x="2622371" y="2455863"/>
              <a:ext cx="16685" cy="12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040"/>
                  </a:moveTo>
                  <a:lnTo>
                    <a:pt x="3528" y="3482"/>
                  </a:lnTo>
                  <a:cubicBezTo>
                    <a:pt x="7084" y="1924"/>
                    <a:pt x="11002" y="788"/>
                    <a:pt x="15175" y="110"/>
                  </a:cubicBezTo>
                  <a:lnTo>
                    <a:pt x="18858" y="0"/>
                  </a:lnTo>
                  <a:lnTo>
                    <a:pt x="20360" y="4665"/>
                  </a:lnTo>
                  <a:lnTo>
                    <a:pt x="21600" y="16587"/>
                  </a:lnTo>
                  <a:lnTo>
                    <a:pt x="18136" y="17815"/>
                  </a:lnTo>
                  <a:cubicBezTo>
                    <a:pt x="14544" y="19089"/>
                    <a:pt x="10683" y="20345"/>
                    <a:pt x="6666" y="21004"/>
                  </a:cubicBezTo>
                  <a:lnTo>
                    <a:pt x="2982" y="21600"/>
                  </a:lnTo>
                  <a:lnTo>
                    <a:pt x="0" y="504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43" name="Figura"/>
            <p:cNvSpPr/>
            <p:nvPr/>
          </p:nvSpPr>
          <p:spPr>
            <a:xfrm>
              <a:off x="3911143" y="3330553"/>
              <a:ext cx="24964" cy="32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10" y="13681"/>
                  </a:moveTo>
                  <a:cubicBezTo>
                    <a:pt x="7131" y="13048"/>
                    <a:pt x="6307" y="12228"/>
                    <a:pt x="5824" y="11307"/>
                  </a:cubicBezTo>
                  <a:lnTo>
                    <a:pt x="0" y="0"/>
                  </a:lnTo>
                  <a:lnTo>
                    <a:pt x="12916" y="7135"/>
                  </a:lnTo>
                  <a:cubicBezTo>
                    <a:pt x="14091" y="7775"/>
                    <a:pt x="14943" y="8610"/>
                    <a:pt x="15445" y="9602"/>
                  </a:cubicBezTo>
                  <a:lnTo>
                    <a:pt x="21600" y="21600"/>
                  </a:lnTo>
                  <a:lnTo>
                    <a:pt x="8210" y="13681"/>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44" name="Figura"/>
            <p:cNvSpPr/>
            <p:nvPr/>
          </p:nvSpPr>
          <p:spPr>
            <a:xfrm>
              <a:off x="5278362" y="5046293"/>
              <a:ext cx="144396" cy="74655"/>
            </a:xfrm>
            <a:custGeom>
              <a:avLst/>
              <a:gdLst/>
              <a:ahLst/>
              <a:cxnLst>
                <a:cxn ang="0">
                  <a:pos x="wd2" y="hd2"/>
                </a:cxn>
                <a:cxn ang="5400000">
                  <a:pos x="wd2" y="hd2"/>
                </a:cxn>
                <a:cxn ang="10800000">
                  <a:pos x="wd2" y="hd2"/>
                </a:cxn>
                <a:cxn ang="16200000">
                  <a:pos x="wd2" y="hd2"/>
                </a:cxn>
              </a:cxnLst>
              <a:rect l="0" t="0" r="r" b="b"/>
              <a:pathLst>
                <a:path w="21473" h="21600" fill="norm" stroke="1" extrusionOk="0">
                  <a:moveTo>
                    <a:pt x="2383" y="18555"/>
                  </a:moveTo>
                  <a:cubicBezTo>
                    <a:pt x="2741" y="17053"/>
                    <a:pt x="2931" y="15466"/>
                    <a:pt x="2959" y="13726"/>
                  </a:cubicBezTo>
                  <a:cubicBezTo>
                    <a:pt x="2721" y="13834"/>
                    <a:pt x="2477" y="13980"/>
                    <a:pt x="2230" y="14163"/>
                  </a:cubicBezTo>
                  <a:lnTo>
                    <a:pt x="0" y="15821"/>
                  </a:lnTo>
                  <a:lnTo>
                    <a:pt x="1265" y="11873"/>
                  </a:lnTo>
                  <a:cubicBezTo>
                    <a:pt x="2840" y="6964"/>
                    <a:pt x="6214" y="3720"/>
                    <a:pt x="8731" y="3048"/>
                  </a:cubicBezTo>
                  <a:cubicBezTo>
                    <a:pt x="9810" y="2772"/>
                    <a:pt x="10925" y="2703"/>
                    <a:pt x="11910" y="2643"/>
                  </a:cubicBezTo>
                  <a:cubicBezTo>
                    <a:pt x="12973" y="2573"/>
                    <a:pt x="14039" y="2500"/>
                    <a:pt x="15040" y="2227"/>
                  </a:cubicBezTo>
                  <a:cubicBezTo>
                    <a:pt x="15673" y="2053"/>
                    <a:pt x="16330" y="1641"/>
                    <a:pt x="16965" y="1242"/>
                  </a:cubicBezTo>
                  <a:cubicBezTo>
                    <a:pt x="17943" y="631"/>
                    <a:pt x="18954" y="0"/>
                    <a:pt x="20020" y="0"/>
                  </a:cubicBezTo>
                  <a:cubicBezTo>
                    <a:pt x="20262" y="0"/>
                    <a:pt x="20500" y="35"/>
                    <a:pt x="20726" y="98"/>
                  </a:cubicBezTo>
                  <a:lnTo>
                    <a:pt x="21157" y="222"/>
                  </a:lnTo>
                  <a:lnTo>
                    <a:pt x="21340" y="992"/>
                  </a:lnTo>
                  <a:cubicBezTo>
                    <a:pt x="21506" y="1682"/>
                    <a:pt x="21600" y="2706"/>
                    <a:pt x="21104" y="3612"/>
                  </a:cubicBezTo>
                  <a:lnTo>
                    <a:pt x="20938" y="3913"/>
                  </a:lnTo>
                  <a:lnTo>
                    <a:pt x="20781" y="3869"/>
                  </a:lnTo>
                  <a:lnTo>
                    <a:pt x="20693" y="4037"/>
                  </a:lnTo>
                  <a:cubicBezTo>
                    <a:pt x="17974" y="9144"/>
                    <a:pt x="15829" y="13175"/>
                    <a:pt x="11578" y="13919"/>
                  </a:cubicBezTo>
                  <a:cubicBezTo>
                    <a:pt x="10027" y="14182"/>
                    <a:pt x="8504" y="15830"/>
                    <a:pt x="7029" y="17427"/>
                  </a:cubicBezTo>
                  <a:cubicBezTo>
                    <a:pt x="5901" y="18650"/>
                    <a:pt x="4622" y="20035"/>
                    <a:pt x="3322" y="20722"/>
                  </a:cubicBezTo>
                  <a:lnTo>
                    <a:pt x="1660" y="21600"/>
                  </a:lnTo>
                  <a:lnTo>
                    <a:pt x="2383" y="18555"/>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45" name="Figura"/>
            <p:cNvSpPr/>
            <p:nvPr/>
          </p:nvSpPr>
          <p:spPr>
            <a:xfrm>
              <a:off x="4729234" y="4261315"/>
              <a:ext cx="86612" cy="618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46" y="21600"/>
                  </a:moveTo>
                  <a:cubicBezTo>
                    <a:pt x="8114" y="21600"/>
                    <a:pt x="6627" y="18385"/>
                    <a:pt x="5317" y="15548"/>
                  </a:cubicBezTo>
                  <a:cubicBezTo>
                    <a:pt x="4637" y="14069"/>
                    <a:pt x="3791" y="12237"/>
                    <a:pt x="3128" y="11817"/>
                  </a:cubicBezTo>
                  <a:cubicBezTo>
                    <a:pt x="2931" y="11683"/>
                    <a:pt x="2789" y="11614"/>
                    <a:pt x="2669" y="11591"/>
                  </a:cubicBezTo>
                  <a:lnTo>
                    <a:pt x="0" y="10995"/>
                  </a:lnTo>
                  <a:lnTo>
                    <a:pt x="1957" y="8319"/>
                  </a:lnTo>
                  <a:lnTo>
                    <a:pt x="2254" y="7956"/>
                  </a:lnTo>
                  <a:cubicBezTo>
                    <a:pt x="3450" y="6679"/>
                    <a:pt x="4869" y="5998"/>
                    <a:pt x="6239" y="5341"/>
                  </a:cubicBezTo>
                  <a:cubicBezTo>
                    <a:pt x="7377" y="4794"/>
                    <a:pt x="8494" y="4263"/>
                    <a:pt x="9364" y="3460"/>
                  </a:cubicBezTo>
                  <a:cubicBezTo>
                    <a:pt x="11627" y="1384"/>
                    <a:pt x="13693" y="0"/>
                    <a:pt x="16428" y="0"/>
                  </a:cubicBezTo>
                  <a:cubicBezTo>
                    <a:pt x="17170" y="0"/>
                    <a:pt x="17937" y="96"/>
                    <a:pt x="18770" y="298"/>
                  </a:cubicBezTo>
                  <a:lnTo>
                    <a:pt x="21600" y="986"/>
                  </a:lnTo>
                  <a:lnTo>
                    <a:pt x="19411" y="3597"/>
                  </a:lnTo>
                  <a:cubicBezTo>
                    <a:pt x="18977" y="4114"/>
                    <a:pt x="18890" y="4446"/>
                    <a:pt x="18862" y="4653"/>
                  </a:cubicBezTo>
                  <a:cubicBezTo>
                    <a:pt x="18729" y="5597"/>
                    <a:pt x="18974" y="6679"/>
                    <a:pt x="19234" y="7822"/>
                  </a:cubicBezTo>
                  <a:cubicBezTo>
                    <a:pt x="19722" y="9990"/>
                    <a:pt x="20456" y="13251"/>
                    <a:pt x="17782" y="15548"/>
                  </a:cubicBezTo>
                  <a:cubicBezTo>
                    <a:pt x="16987" y="16255"/>
                    <a:pt x="16103" y="16359"/>
                    <a:pt x="15323" y="16450"/>
                  </a:cubicBezTo>
                  <a:cubicBezTo>
                    <a:pt x="14812" y="16512"/>
                    <a:pt x="14272" y="16573"/>
                    <a:pt x="14062" y="16798"/>
                  </a:cubicBezTo>
                  <a:cubicBezTo>
                    <a:pt x="13901" y="16974"/>
                    <a:pt x="13767" y="17509"/>
                    <a:pt x="13639" y="18022"/>
                  </a:cubicBezTo>
                  <a:cubicBezTo>
                    <a:pt x="13327" y="19241"/>
                    <a:pt x="12754" y="21501"/>
                    <a:pt x="10666" y="21592"/>
                  </a:cubicBezTo>
                  <a:lnTo>
                    <a:pt x="10546" y="2160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46" name="Figura"/>
            <p:cNvSpPr/>
            <p:nvPr/>
          </p:nvSpPr>
          <p:spPr>
            <a:xfrm>
              <a:off x="4493892" y="4137960"/>
              <a:ext cx="520433" cy="370895"/>
            </a:xfrm>
            <a:custGeom>
              <a:avLst/>
              <a:gdLst/>
              <a:ahLst/>
              <a:cxnLst>
                <a:cxn ang="0">
                  <a:pos x="wd2" y="hd2"/>
                </a:cxn>
                <a:cxn ang="5400000">
                  <a:pos x="wd2" y="hd2"/>
                </a:cxn>
                <a:cxn ang="10800000">
                  <a:pos x="wd2" y="hd2"/>
                </a:cxn>
                <a:cxn ang="16200000">
                  <a:pos x="wd2" y="hd2"/>
                </a:cxn>
              </a:cxnLst>
              <a:rect l="0" t="0" r="r" b="b"/>
              <a:pathLst>
                <a:path w="21563" h="21600" fill="norm" stroke="1" extrusionOk="0">
                  <a:moveTo>
                    <a:pt x="2970" y="21600"/>
                  </a:moveTo>
                  <a:cubicBezTo>
                    <a:pt x="2154" y="21600"/>
                    <a:pt x="1085" y="19472"/>
                    <a:pt x="530" y="18090"/>
                  </a:cubicBezTo>
                  <a:cubicBezTo>
                    <a:pt x="455" y="18159"/>
                    <a:pt x="0" y="18580"/>
                    <a:pt x="0" y="18580"/>
                  </a:cubicBezTo>
                  <a:lnTo>
                    <a:pt x="300" y="17611"/>
                  </a:lnTo>
                  <a:cubicBezTo>
                    <a:pt x="377" y="17363"/>
                    <a:pt x="500" y="17171"/>
                    <a:pt x="665" y="17041"/>
                  </a:cubicBezTo>
                  <a:lnTo>
                    <a:pt x="1008" y="16772"/>
                  </a:lnTo>
                  <a:lnTo>
                    <a:pt x="998" y="17324"/>
                  </a:lnTo>
                  <a:cubicBezTo>
                    <a:pt x="991" y="17771"/>
                    <a:pt x="1103" y="18191"/>
                    <a:pt x="1960" y="18242"/>
                  </a:cubicBezTo>
                  <a:cubicBezTo>
                    <a:pt x="2239" y="18259"/>
                    <a:pt x="2485" y="18422"/>
                    <a:pt x="2723" y="18579"/>
                  </a:cubicBezTo>
                  <a:cubicBezTo>
                    <a:pt x="2946" y="18727"/>
                    <a:pt x="3150" y="18863"/>
                    <a:pt x="3345" y="18863"/>
                  </a:cubicBezTo>
                  <a:cubicBezTo>
                    <a:pt x="3407" y="18863"/>
                    <a:pt x="3464" y="18850"/>
                    <a:pt x="3520" y="18824"/>
                  </a:cubicBezTo>
                  <a:cubicBezTo>
                    <a:pt x="3828" y="18677"/>
                    <a:pt x="3852" y="18170"/>
                    <a:pt x="3856" y="17414"/>
                  </a:cubicBezTo>
                  <a:cubicBezTo>
                    <a:pt x="3857" y="17134"/>
                    <a:pt x="3858" y="16880"/>
                    <a:pt x="3886" y="16655"/>
                  </a:cubicBezTo>
                  <a:cubicBezTo>
                    <a:pt x="4008" y="15674"/>
                    <a:pt x="4318" y="15060"/>
                    <a:pt x="4891" y="14667"/>
                  </a:cubicBezTo>
                  <a:cubicBezTo>
                    <a:pt x="5537" y="14218"/>
                    <a:pt x="6184" y="13916"/>
                    <a:pt x="6870" y="13743"/>
                  </a:cubicBezTo>
                  <a:lnTo>
                    <a:pt x="6922" y="13729"/>
                  </a:lnTo>
                  <a:cubicBezTo>
                    <a:pt x="7572" y="13563"/>
                    <a:pt x="7727" y="13524"/>
                    <a:pt x="8008" y="12781"/>
                  </a:cubicBezTo>
                  <a:cubicBezTo>
                    <a:pt x="8221" y="12218"/>
                    <a:pt x="8509" y="11737"/>
                    <a:pt x="8786" y="11271"/>
                  </a:cubicBezTo>
                  <a:cubicBezTo>
                    <a:pt x="9103" y="10741"/>
                    <a:pt x="9430" y="10193"/>
                    <a:pt x="9621" y="9549"/>
                  </a:cubicBezTo>
                  <a:cubicBezTo>
                    <a:pt x="9640" y="9484"/>
                    <a:pt x="9656" y="9410"/>
                    <a:pt x="9671" y="9339"/>
                  </a:cubicBezTo>
                  <a:cubicBezTo>
                    <a:pt x="9732" y="9053"/>
                    <a:pt x="9827" y="8606"/>
                    <a:pt x="10163" y="8606"/>
                  </a:cubicBezTo>
                  <a:cubicBezTo>
                    <a:pt x="10247" y="8606"/>
                    <a:pt x="10334" y="8636"/>
                    <a:pt x="10431" y="8698"/>
                  </a:cubicBezTo>
                  <a:cubicBezTo>
                    <a:pt x="10661" y="8843"/>
                    <a:pt x="10827" y="9204"/>
                    <a:pt x="10986" y="9552"/>
                  </a:cubicBezTo>
                  <a:cubicBezTo>
                    <a:pt x="11142" y="9892"/>
                    <a:pt x="11319" y="10274"/>
                    <a:pt x="11479" y="10274"/>
                  </a:cubicBezTo>
                  <a:cubicBezTo>
                    <a:pt x="11526" y="10272"/>
                    <a:pt x="11526" y="10272"/>
                    <a:pt x="11571" y="10097"/>
                  </a:cubicBezTo>
                  <a:cubicBezTo>
                    <a:pt x="11607" y="9950"/>
                    <a:pt x="11658" y="9751"/>
                    <a:pt x="11788" y="9607"/>
                  </a:cubicBezTo>
                  <a:cubicBezTo>
                    <a:pt x="11930" y="9450"/>
                    <a:pt x="12099" y="9432"/>
                    <a:pt x="12235" y="9418"/>
                  </a:cubicBezTo>
                  <a:cubicBezTo>
                    <a:pt x="12326" y="9406"/>
                    <a:pt x="12404" y="9397"/>
                    <a:pt x="12444" y="9361"/>
                  </a:cubicBezTo>
                  <a:cubicBezTo>
                    <a:pt x="12577" y="9245"/>
                    <a:pt x="12583" y="9182"/>
                    <a:pt x="12496" y="8795"/>
                  </a:cubicBezTo>
                  <a:cubicBezTo>
                    <a:pt x="12442" y="8556"/>
                    <a:pt x="12378" y="8268"/>
                    <a:pt x="12421" y="7958"/>
                  </a:cubicBezTo>
                  <a:cubicBezTo>
                    <a:pt x="12468" y="7612"/>
                    <a:pt x="12652" y="7417"/>
                    <a:pt x="12814" y="7246"/>
                  </a:cubicBezTo>
                  <a:cubicBezTo>
                    <a:pt x="12917" y="7137"/>
                    <a:pt x="13013" y="7035"/>
                    <a:pt x="13044" y="6924"/>
                  </a:cubicBezTo>
                  <a:cubicBezTo>
                    <a:pt x="13068" y="6841"/>
                    <a:pt x="13073" y="6805"/>
                    <a:pt x="13074" y="6791"/>
                  </a:cubicBezTo>
                  <a:cubicBezTo>
                    <a:pt x="13074" y="6792"/>
                    <a:pt x="13073" y="6793"/>
                    <a:pt x="13072" y="6793"/>
                  </a:cubicBezTo>
                  <a:cubicBezTo>
                    <a:pt x="13066" y="6793"/>
                    <a:pt x="13053" y="6779"/>
                    <a:pt x="13043" y="6769"/>
                  </a:cubicBezTo>
                  <a:cubicBezTo>
                    <a:pt x="12954" y="6678"/>
                    <a:pt x="12807" y="6528"/>
                    <a:pt x="12775" y="6174"/>
                  </a:cubicBezTo>
                  <a:cubicBezTo>
                    <a:pt x="12721" y="5575"/>
                    <a:pt x="13211" y="5218"/>
                    <a:pt x="13509" y="5101"/>
                  </a:cubicBezTo>
                  <a:cubicBezTo>
                    <a:pt x="13616" y="5060"/>
                    <a:pt x="13703" y="5044"/>
                    <a:pt x="13780" y="5030"/>
                  </a:cubicBezTo>
                  <a:cubicBezTo>
                    <a:pt x="13958" y="4998"/>
                    <a:pt x="14001" y="4991"/>
                    <a:pt x="14110" y="4780"/>
                  </a:cubicBezTo>
                  <a:cubicBezTo>
                    <a:pt x="14225" y="4556"/>
                    <a:pt x="14230" y="4367"/>
                    <a:pt x="14237" y="4080"/>
                  </a:cubicBezTo>
                  <a:cubicBezTo>
                    <a:pt x="14240" y="3948"/>
                    <a:pt x="14243" y="3811"/>
                    <a:pt x="14259" y="3659"/>
                  </a:cubicBezTo>
                  <a:cubicBezTo>
                    <a:pt x="14325" y="2996"/>
                    <a:pt x="14588" y="2541"/>
                    <a:pt x="14843" y="2101"/>
                  </a:cubicBezTo>
                  <a:cubicBezTo>
                    <a:pt x="14994" y="1841"/>
                    <a:pt x="15149" y="1575"/>
                    <a:pt x="15249" y="1276"/>
                  </a:cubicBezTo>
                  <a:cubicBezTo>
                    <a:pt x="15402" y="829"/>
                    <a:pt x="15685" y="0"/>
                    <a:pt x="16295" y="0"/>
                  </a:cubicBezTo>
                  <a:cubicBezTo>
                    <a:pt x="16451" y="0"/>
                    <a:pt x="16616" y="52"/>
                    <a:pt x="16798" y="161"/>
                  </a:cubicBezTo>
                  <a:lnTo>
                    <a:pt x="16907" y="226"/>
                  </a:lnTo>
                  <a:lnTo>
                    <a:pt x="17043" y="1184"/>
                  </a:lnTo>
                  <a:cubicBezTo>
                    <a:pt x="17119" y="1304"/>
                    <a:pt x="17222" y="1390"/>
                    <a:pt x="17340" y="1488"/>
                  </a:cubicBezTo>
                  <a:cubicBezTo>
                    <a:pt x="17510" y="1628"/>
                    <a:pt x="17695" y="1779"/>
                    <a:pt x="17835" y="2059"/>
                  </a:cubicBezTo>
                  <a:cubicBezTo>
                    <a:pt x="18081" y="2549"/>
                    <a:pt x="18004" y="2939"/>
                    <a:pt x="17942" y="3253"/>
                  </a:cubicBezTo>
                  <a:cubicBezTo>
                    <a:pt x="17924" y="3344"/>
                    <a:pt x="17907" y="3433"/>
                    <a:pt x="17896" y="3525"/>
                  </a:cubicBezTo>
                  <a:cubicBezTo>
                    <a:pt x="17941" y="3522"/>
                    <a:pt x="17985" y="3520"/>
                    <a:pt x="18027" y="3520"/>
                  </a:cubicBezTo>
                  <a:cubicBezTo>
                    <a:pt x="18541" y="3520"/>
                    <a:pt x="18877" y="3753"/>
                    <a:pt x="19354" y="4211"/>
                  </a:cubicBezTo>
                  <a:cubicBezTo>
                    <a:pt x="19474" y="4325"/>
                    <a:pt x="19591" y="4448"/>
                    <a:pt x="19708" y="4572"/>
                  </a:cubicBezTo>
                  <a:cubicBezTo>
                    <a:pt x="19903" y="4775"/>
                    <a:pt x="20084" y="4964"/>
                    <a:pt x="20270" y="5121"/>
                  </a:cubicBezTo>
                  <a:cubicBezTo>
                    <a:pt x="20428" y="5252"/>
                    <a:pt x="20555" y="5281"/>
                    <a:pt x="20715" y="5319"/>
                  </a:cubicBezTo>
                  <a:cubicBezTo>
                    <a:pt x="20824" y="5345"/>
                    <a:pt x="20933" y="5370"/>
                    <a:pt x="21056" y="5424"/>
                  </a:cubicBezTo>
                  <a:cubicBezTo>
                    <a:pt x="21337" y="5544"/>
                    <a:pt x="21519" y="5827"/>
                    <a:pt x="21556" y="6199"/>
                  </a:cubicBezTo>
                  <a:cubicBezTo>
                    <a:pt x="21600" y="6638"/>
                    <a:pt x="21429" y="7103"/>
                    <a:pt x="21121" y="7385"/>
                  </a:cubicBezTo>
                  <a:cubicBezTo>
                    <a:pt x="20974" y="7515"/>
                    <a:pt x="20803" y="7574"/>
                    <a:pt x="20580" y="7574"/>
                  </a:cubicBezTo>
                  <a:cubicBezTo>
                    <a:pt x="20462" y="7574"/>
                    <a:pt x="20339" y="7558"/>
                    <a:pt x="20221" y="7541"/>
                  </a:cubicBezTo>
                  <a:lnTo>
                    <a:pt x="20166" y="7533"/>
                  </a:lnTo>
                  <a:cubicBezTo>
                    <a:pt x="20066" y="7519"/>
                    <a:pt x="19972" y="7505"/>
                    <a:pt x="19881" y="7505"/>
                  </a:cubicBezTo>
                  <a:cubicBezTo>
                    <a:pt x="19647" y="7505"/>
                    <a:pt x="19566" y="7595"/>
                    <a:pt x="19514" y="7692"/>
                  </a:cubicBezTo>
                  <a:cubicBezTo>
                    <a:pt x="19394" y="7913"/>
                    <a:pt x="19716" y="8318"/>
                    <a:pt x="20084" y="8723"/>
                  </a:cubicBezTo>
                  <a:cubicBezTo>
                    <a:pt x="20164" y="8811"/>
                    <a:pt x="20222" y="8875"/>
                    <a:pt x="20266" y="8929"/>
                  </a:cubicBezTo>
                  <a:lnTo>
                    <a:pt x="20377" y="9070"/>
                  </a:lnTo>
                  <a:lnTo>
                    <a:pt x="20331" y="9266"/>
                  </a:lnTo>
                  <a:cubicBezTo>
                    <a:pt x="20212" y="9787"/>
                    <a:pt x="19769" y="9887"/>
                    <a:pt x="19379" y="9974"/>
                  </a:cubicBezTo>
                  <a:cubicBezTo>
                    <a:pt x="19172" y="10021"/>
                    <a:pt x="18936" y="10074"/>
                    <a:pt x="18820" y="10183"/>
                  </a:cubicBezTo>
                  <a:cubicBezTo>
                    <a:pt x="18657" y="10335"/>
                    <a:pt x="18484" y="10605"/>
                    <a:pt x="18408" y="10825"/>
                  </a:cubicBezTo>
                  <a:cubicBezTo>
                    <a:pt x="18387" y="10890"/>
                    <a:pt x="18379" y="11010"/>
                    <a:pt x="18371" y="11127"/>
                  </a:cubicBezTo>
                  <a:cubicBezTo>
                    <a:pt x="18364" y="11226"/>
                    <a:pt x="18356" y="11324"/>
                    <a:pt x="18342" y="11415"/>
                  </a:cubicBezTo>
                  <a:lnTo>
                    <a:pt x="18217" y="12246"/>
                  </a:lnTo>
                  <a:lnTo>
                    <a:pt x="17928" y="11501"/>
                  </a:lnTo>
                  <a:cubicBezTo>
                    <a:pt x="17847" y="11293"/>
                    <a:pt x="17704" y="11056"/>
                    <a:pt x="17553" y="10804"/>
                  </a:cubicBezTo>
                  <a:cubicBezTo>
                    <a:pt x="17349" y="10464"/>
                    <a:pt x="17138" y="10112"/>
                    <a:pt x="17038" y="9759"/>
                  </a:cubicBezTo>
                  <a:cubicBezTo>
                    <a:pt x="16642" y="9744"/>
                    <a:pt x="15624" y="9708"/>
                    <a:pt x="15114" y="9708"/>
                  </a:cubicBezTo>
                  <a:cubicBezTo>
                    <a:pt x="15006" y="9708"/>
                    <a:pt x="14922" y="9709"/>
                    <a:pt x="14872" y="9715"/>
                  </a:cubicBezTo>
                  <a:cubicBezTo>
                    <a:pt x="14283" y="9762"/>
                    <a:pt x="14049" y="9987"/>
                    <a:pt x="13977" y="10579"/>
                  </a:cubicBezTo>
                  <a:cubicBezTo>
                    <a:pt x="13930" y="10967"/>
                    <a:pt x="13880" y="11415"/>
                    <a:pt x="13877" y="11820"/>
                  </a:cubicBezTo>
                  <a:cubicBezTo>
                    <a:pt x="13877" y="11984"/>
                    <a:pt x="13886" y="12160"/>
                    <a:pt x="13896" y="12346"/>
                  </a:cubicBezTo>
                  <a:cubicBezTo>
                    <a:pt x="13921" y="12792"/>
                    <a:pt x="13946" y="13248"/>
                    <a:pt x="13846" y="13680"/>
                  </a:cubicBezTo>
                  <a:cubicBezTo>
                    <a:pt x="13709" y="14296"/>
                    <a:pt x="13373" y="14349"/>
                    <a:pt x="13151" y="14383"/>
                  </a:cubicBezTo>
                  <a:cubicBezTo>
                    <a:pt x="13025" y="14402"/>
                    <a:pt x="12918" y="14417"/>
                    <a:pt x="12839" y="14505"/>
                  </a:cubicBezTo>
                  <a:cubicBezTo>
                    <a:pt x="12748" y="14606"/>
                    <a:pt x="12741" y="14660"/>
                    <a:pt x="12864" y="15050"/>
                  </a:cubicBezTo>
                  <a:cubicBezTo>
                    <a:pt x="12921" y="15226"/>
                    <a:pt x="12991" y="15446"/>
                    <a:pt x="13006" y="15686"/>
                  </a:cubicBezTo>
                  <a:cubicBezTo>
                    <a:pt x="13037" y="16169"/>
                    <a:pt x="12960" y="16309"/>
                    <a:pt x="12714" y="16486"/>
                  </a:cubicBezTo>
                  <a:lnTo>
                    <a:pt x="12600" y="16573"/>
                  </a:lnTo>
                  <a:cubicBezTo>
                    <a:pt x="12564" y="16601"/>
                    <a:pt x="12517" y="16632"/>
                    <a:pt x="12465" y="16668"/>
                  </a:cubicBezTo>
                  <a:cubicBezTo>
                    <a:pt x="12390" y="16717"/>
                    <a:pt x="12186" y="16851"/>
                    <a:pt x="12152" y="16919"/>
                  </a:cubicBezTo>
                  <a:cubicBezTo>
                    <a:pt x="12142" y="16951"/>
                    <a:pt x="12177" y="17006"/>
                    <a:pt x="12192" y="17030"/>
                  </a:cubicBezTo>
                  <a:cubicBezTo>
                    <a:pt x="12245" y="17115"/>
                    <a:pt x="12319" y="17233"/>
                    <a:pt x="12355" y="17403"/>
                  </a:cubicBezTo>
                  <a:cubicBezTo>
                    <a:pt x="12421" y="17716"/>
                    <a:pt x="12277" y="18196"/>
                    <a:pt x="12096" y="18744"/>
                  </a:cubicBezTo>
                  <a:lnTo>
                    <a:pt x="12056" y="18868"/>
                  </a:lnTo>
                  <a:cubicBezTo>
                    <a:pt x="11803" y="19650"/>
                    <a:pt x="11376" y="19716"/>
                    <a:pt x="10995" y="19716"/>
                  </a:cubicBezTo>
                  <a:lnTo>
                    <a:pt x="10834" y="19715"/>
                  </a:lnTo>
                  <a:cubicBezTo>
                    <a:pt x="10687" y="19715"/>
                    <a:pt x="10516" y="19721"/>
                    <a:pt x="10348" y="19793"/>
                  </a:cubicBezTo>
                  <a:cubicBezTo>
                    <a:pt x="10240" y="19838"/>
                    <a:pt x="10160" y="19945"/>
                    <a:pt x="10067" y="20069"/>
                  </a:cubicBezTo>
                  <a:cubicBezTo>
                    <a:pt x="9928" y="20256"/>
                    <a:pt x="9755" y="20486"/>
                    <a:pt x="9475" y="20486"/>
                  </a:cubicBezTo>
                  <a:cubicBezTo>
                    <a:pt x="9434" y="20486"/>
                    <a:pt x="9393" y="20481"/>
                    <a:pt x="9348" y="20470"/>
                  </a:cubicBezTo>
                  <a:cubicBezTo>
                    <a:pt x="8950" y="20378"/>
                    <a:pt x="8661" y="20052"/>
                    <a:pt x="8406" y="19764"/>
                  </a:cubicBezTo>
                  <a:lnTo>
                    <a:pt x="8244" y="19585"/>
                  </a:lnTo>
                  <a:cubicBezTo>
                    <a:pt x="8089" y="19421"/>
                    <a:pt x="7780" y="19314"/>
                    <a:pt x="7457" y="19314"/>
                  </a:cubicBezTo>
                  <a:cubicBezTo>
                    <a:pt x="7054" y="19314"/>
                    <a:pt x="6714" y="19479"/>
                    <a:pt x="6591" y="19735"/>
                  </a:cubicBezTo>
                  <a:cubicBezTo>
                    <a:pt x="6548" y="19824"/>
                    <a:pt x="6525" y="19928"/>
                    <a:pt x="6497" y="20050"/>
                  </a:cubicBezTo>
                  <a:cubicBezTo>
                    <a:pt x="6455" y="20231"/>
                    <a:pt x="6408" y="20439"/>
                    <a:pt x="6285" y="20632"/>
                  </a:cubicBezTo>
                  <a:cubicBezTo>
                    <a:pt x="5984" y="21103"/>
                    <a:pt x="5528" y="21203"/>
                    <a:pt x="5200" y="21205"/>
                  </a:cubicBezTo>
                  <a:cubicBezTo>
                    <a:pt x="4965" y="21205"/>
                    <a:pt x="4714" y="21154"/>
                    <a:pt x="4492" y="21060"/>
                  </a:cubicBezTo>
                  <a:cubicBezTo>
                    <a:pt x="4386" y="21011"/>
                    <a:pt x="4291" y="20992"/>
                    <a:pt x="4162" y="20992"/>
                  </a:cubicBezTo>
                  <a:lnTo>
                    <a:pt x="4106" y="20993"/>
                  </a:lnTo>
                  <a:cubicBezTo>
                    <a:pt x="3933" y="20998"/>
                    <a:pt x="3800" y="21117"/>
                    <a:pt x="3647" y="21254"/>
                  </a:cubicBezTo>
                  <a:cubicBezTo>
                    <a:pt x="3466" y="21416"/>
                    <a:pt x="3260" y="21600"/>
                    <a:pt x="2970"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47" name="Figura"/>
            <p:cNvSpPr/>
            <p:nvPr/>
          </p:nvSpPr>
          <p:spPr>
            <a:xfrm>
              <a:off x="1434460" y="2332508"/>
              <a:ext cx="17024" cy="12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79" y="21600"/>
                  </a:moveTo>
                  <a:cubicBezTo>
                    <a:pt x="9824" y="21600"/>
                    <a:pt x="6089" y="20680"/>
                    <a:pt x="3270" y="18878"/>
                  </a:cubicBezTo>
                  <a:lnTo>
                    <a:pt x="0" y="16789"/>
                  </a:lnTo>
                  <a:lnTo>
                    <a:pt x="4048" y="0"/>
                  </a:lnTo>
                  <a:lnTo>
                    <a:pt x="7582" y="1045"/>
                  </a:lnTo>
                  <a:cubicBezTo>
                    <a:pt x="10304" y="1850"/>
                    <a:pt x="13761" y="2377"/>
                    <a:pt x="17566" y="2559"/>
                  </a:cubicBezTo>
                  <a:lnTo>
                    <a:pt x="21399" y="2741"/>
                  </a:lnTo>
                  <a:lnTo>
                    <a:pt x="21600" y="21111"/>
                  </a:lnTo>
                  <a:lnTo>
                    <a:pt x="17767" y="21447"/>
                  </a:lnTo>
                  <a:cubicBezTo>
                    <a:pt x="16608" y="21552"/>
                    <a:pt x="15476" y="21600"/>
                    <a:pt x="14379" y="21600"/>
                  </a:cubicBez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48" name="Figura"/>
            <p:cNvSpPr/>
            <p:nvPr/>
          </p:nvSpPr>
          <p:spPr>
            <a:xfrm>
              <a:off x="1983587" y="2343722"/>
              <a:ext cx="24199" cy="1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55" y="21600"/>
                  </a:moveTo>
                  <a:cubicBezTo>
                    <a:pt x="7747" y="21600"/>
                    <a:pt x="5705" y="21157"/>
                    <a:pt x="3732" y="20705"/>
                  </a:cubicBezTo>
                  <a:lnTo>
                    <a:pt x="0" y="19844"/>
                  </a:lnTo>
                  <a:lnTo>
                    <a:pt x="581" y="3665"/>
                  </a:lnTo>
                  <a:lnTo>
                    <a:pt x="7166" y="3716"/>
                  </a:lnTo>
                  <a:cubicBezTo>
                    <a:pt x="12173" y="3716"/>
                    <a:pt x="13511" y="3086"/>
                    <a:pt x="13853" y="2813"/>
                  </a:cubicBezTo>
                  <a:lnTo>
                    <a:pt x="16154" y="0"/>
                  </a:lnTo>
                  <a:lnTo>
                    <a:pt x="17624" y="4032"/>
                  </a:lnTo>
                  <a:lnTo>
                    <a:pt x="17668" y="3981"/>
                  </a:lnTo>
                  <a:lnTo>
                    <a:pt x="20047" y="9521"/>
                  </a:lnTo>
                  <a:lnTo>
                    <a:pt x="19929" y="9683"/>
                  </a:lnTo>
                  <a:lnTo>
                    <a:pt x="21600" y="13783"/>
                  </a:lnTo>
                  <a:lnTo>
                    <a:pt x="19309" y="16656"/>
                  </a:lnTo>
                  <a:cubicBezTo>
                    <a:pt x="16662" y="19980"/>
                    <a:pt x="13535" y="21600"/>
                    <a:pt x="9755" y="21600"/>
                  </a:cubicBez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49" name="Figura"/>
            <p:cNvSpPr/>
            <p:nvPr/>
          </p:nvSpPr>
          <p:spPr>
            <a:xfrm>
              <a:off x="2050828" y="2332508"/>
              <a:ext cx="11208" cy="11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7" y="21600"/>
                  </a:moveTo>
                  <a:lnTo>
                    <a:pt x="0" y="1509"/>
                  </a:lnTo>
                  <a:lnTo>
                    <a:pt x="21600" y="0"/>
                  </a:lnTo>
                  <a:lnTo>
                    <a:pt x="21600" y="20559"/>
                  </a:lnTo>
                  <a:lnTo>
                    <a:pt x="11380" y="21402"/>
                  </a:lnTo>
                  <a:cubicBezTo>
                    <a:pt x="9859" y="21506"/>
                    <a:pt x="8473" y="21600"/>
                    <a:pt x="7087" y="21600"/>
                  </a:cubicBezTo>
                  <a:lnTo>
                    <a:pt x="777" y="2160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0" name="Figura"/>
            <p:cNvSpPr/>
            <p:nvPr/>
          </p:nvSpPr>
          <p:spPr>
            <a:xfrm>
              <a:off x="2050828" y="2332508"/>
              <a:ext cx="11208" cy="11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7" y="21600"/>
                  </a:moveTo>
                  <a:lnTo>
                    <a:pt x="0" y="1509"/>
                  </a:lnTo>
                  <a:lnTo>
                    <a:pt x="21600" y="0"/>
                  </a:lnTo>
                  <a:lnTo>
                    <a:pt x="21600" y="20559"/>
                  </a:lnTo>
                  <a:lnTo>
                    <a:pt x="11380" y="21402"/>
                  </a:lnTo>
                  <a:cubicBezTo>
                    <a:pt x="9859" y="21506"/>
                    <a:pt x="8473" y="21600"/>
                    <a:pt x="7087" y="21600"/>
                  </a:cubicBezTo>
                  <a:lnTo>
                    <a:pt x="777" y="2160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1" name="Figura"/>
            <p:cNvSpPr/>
            <p:nvPr/>
          </p:nvSpPr>
          <p:spPr>
            <a:xfrm>
              <a:off x="1983587" y="2343722"/>
              <a:ext cx="24199" cy="1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55" y="21600"/>
                  </a:moveTo>
                  <a:cubicBezTo>
                    <a:pt x="7747" y="21600"/>
                    <a:pt x="5705" y="21157"/>
                    <a:pt x="3732" y="20705"/>
                  </a:cubicBezTo>
                  <a:lnTo>
                    <a:pt x="0" y="19844"/>
                  </a:lnTo>
                  <a:lnTo>
                    <a:pt x="581" y="3665"/>
                  </a:lnTo>
                  <a:lnTo>
                    <a:pt x="7166" y="3716"/>
                  </a:lnTo>
                  <a:cubicBezTo>
                    <a:pt x="12173" y="3716"/>
                    <a:pt x="13511" y="3086"/>
                    <a:pt x="13853" y="2813"/>
                  </a:cubicBezTo>
                  <a:lnTo>
                    <a:pt x="16154" y="0"/>
                  </a:lnTo>
                  <a:lnTo>
                    <a:pt x="17624" y="4032"/>
                  </a:lnTo>
                  <a:lnTo>
                    <a:pt x="17668" y="3981"/>
                  </a:lnTo>
                  <a:lnTo>
                    <a:pt x="20047" y="9521"/>
                  </a:lnTo>
                  <a:lnTo>
                    <a:pt x="19929" y="9683"/>
                  </a:lnTo>
                  <a:lnTo>
                    <a:pt x="21600" y="13783"/>
                  </a:lnTo>
                  <a:lnTo>
                    <a:pt x="19309" y="16656"/>
                  </a:lnTo>
                  <a:cubicBezTo>
                    <a:pt x="16662" y="19980"/>
                    <a:pt x="13535" y="21600"/>
                    <a:pt x="9755" y="21600"/>
                  </a:cubicBez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2" name="Figura"/>
            <p:cNvSpPr/>
            <p:nvPr/>
          </p:nvSpPr>
          <p:spPr>
            <a:xfrm>
              <a:off x="1456872" y="3061418"/>
              <a:ext cx="407951" cy="5115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50" y="21473"/>
                  </a:moveTo>
                  <a:cubicBezTo>
                    <a:pt x="3759" y="21399"/>
                    <a:pt x="3623" y="21162"/>
                    <a:pt x="2485" y="18998"/>
                  </a:cubicBezTo>
                  <a:cubicBezTo>
                    <a:pt x="1929" y="17939"/>
                    <a:pt x="1360" y="16857"/>
                    <a:pt x="1053" y="16323"/>
                  </a:cubicBezTo>
                  <a:lnTo>
                    <a:pt x="633" y="15598"/>
                  </a:lnTo>
                  <a:lnTo>
                    <a:pt x="113" y="15662"/>
                  </a:lnTo>
                  <a:lnTo>
                    <a:pt x="0" y="15229"/>
                  </a:lnTo>
                  <a:lnTo>
                    <a:pt x="155" y="15196"/>
                  </a:lnTo>
                  <a:cubicBezTo>
                    <a:pt x="595" y="15105"/>
                    <a:pt x="1042" y="14991"/>
                    <a:pt x="1462" y="14882"/>
                  </a:cubicBezTo>
                  <a:lnTo>
                    <a:pt x="1765" y="14805"/>
                  </a:lnTo>
                  <a:cubicBezTo>
                    <a:pt x="3038" y="14479"/>
                    <a:pt x="4259" y="14130"/>
                    <a:pt x="5397" y="13771"/>
                  </a:cubicBezTo>
                  <a:cubicBezTo>
                    <a:pt x="5928" y="13604"/>
                    <a:pt x="7818" y="12985"/>
                    <a:pt x="8358" y="12807"/>
                  </a:cubicBezTo>
                  <a:cubicBezTo>
                    <a:pt x="8481" y="12256"/>
                    <a:pt x="9267" y="8741"/>
                    <a:pt x="9461" y="7942"/>
                  </a:cubicBezTo>
                  <a:lnTo>
                    <a:pt x="8156" y="6308"/>
                  </a:lnTo>
                  <a:lnTo>
                    <a:pt x="8168" y="6257"/>
                  </a:lnTo>
                  <a:cubicBezTo>
                    <a:pt x="8212" y="6068"/>
                    <a:pt x="8245" y="5910"/>
                    <a:pt x="8278" y="5751"/>
                  </a:cubicBezTo>
                  <a:lnTo>
                    <a:pt x="8290" y="5692"/>
                  </a:lnTo>
                  <a:cubicBezTo>
                    <a:pt x="8483" y="4763"/>
                    <a:pt x="8702" y="3711"/>
                    <a:pt x="9384" y="2916"/>
                  </a:cubicBezTo>
                  <a:cubicBezTo>
                    <a:pt x="9502" y="2777"/>
                    <a:pt x="9641" y="2658"/>
                    <a:pt x="9806" y="2555"/>
                  </a:cubicBezTo>
                  <a:cubicBezTo>
                    <a:pt x="9737" y="2504"/>
                    <a:pt x="9683" y="2457"/>
                    <a:pt x="9654" y="2432"/>
                  </a:cubicBezTo>
                  <a:cubicBezTo>
                    <a:pt x="9466" y="2245"/>
                    <a:pt x="9473" y="2013"/>
                    <a:pt x="9479" y="1827"/>
                  </a:cubicBezTo>
                  <a:cubicBezTo>
                    <a:pt x="9481" y="1761"/>
                    <a:pt x="9483" y="1698"/>
                    <a:pt x="9475" y="1645"/>
                  </a:cubicBezTo>
                  <a:lnTo>
                    <a:pt x="9451" y="1508"/>
                  </a:lnTo>
                  <a:cubicBezTo>
                    <a:pt x="9408" y="1280"/>
                    <a:pt x="9355" y="996"/>
                    <a:pt x="9521" y="733"/>
                  </a:cubicBezTo>
                  <a:cubicBezTo>
                    <a:pt x="9664" y="503"/>
                    <a:pt x="9855" y="455"/>
                    <a:pt x="9990" y="455"/>
                  </a:cubicBezTo>
                  <a:cubicBezTo>
                    <a:pt x="10174" y="455"/>
                    <a:pt x="10317" y="544"/>
                    <a:pt x="10432" y="617"/>
                  </a:cubicBezTo>
                  <a:cubicBezTo>
                    <a:pt x="10486" y="651"/>
                    <a:pt x="10581" y="711"/>
                    <a:pt x="10616" y="712"/>
                  </a:cubicBezTo>
                  <a:cubicBezTo>
                    <a:pt x="10708" y="670"/>
                    <a:pt x="10755" y="597"/>
                    <a:pt x="10779" y="483"/>
                  </a:cubicBezTo>
                  <a:lnTo>
                    <a:pt x="10881" y="0"/>
                  </a:lnTo>
                  <a:lnTo>
                    <a:pt x="11279" y="373"/>
                  </a:lnTo>
                  <a:cubicBezTo>
                    <a:pt x="11474" y="556"/>
                    <a:pt x="11594" y="772"/>
                    <a:pt x="11709" y="982"/>
                  </a:cubicBezTo>
                  <a:cubicBezTo>
                    <a:pt x="11776" y="1102"/>
                    <a:pt x="11835" y="1210"/>
                    <a:pt x="11906" y="1309"/>
                  </a:cubicBezTo>
                  <a:cubicBezTo>
                    <a:pt x="12139" y="1627"/>
                    <a:pt x="12456" y="1944"/>
                    <a:pt x="12797" y="2199"/>
                  </a:cubicBezTo>
                  <a:cubicBezTo>
                    <a:pt x="12858" y="2244"/>
                    <a:pt x="12923" y="2294"/>
                    <a:pt x="12990" y="2346"/>
                  </a:cubicBezTo>
                  <a:cubicBezTo>
                    <a:pt x="13231" y="2532"/>
                    <a:pt x="13504" y="2744"/>
                    <a:pt x="13764" y="2867"/>
                  </a:cubicBezTo>
                  <a:cubicBezTo>
                    <a:pt x="14081" y="3015"/>
                    <a:pt x="14479" y="3118"/>
                    <a:pt x="14863" y="3217"/>
                  </a:cubicBezTo>
                  <a:cubicBezTo>
                    <a:pt x="15012" y="3255"/>
                    <a:pt x="15158" y="3293"/>
                    <a:pt x="15297" y="3333"/>
                  </a:cubicBezTo>
                  <a:cubicBezTo>
                    <a:pt x="15902" y="3505"/>
                    <a:pt x="16435" y="3589"/>
                    <a:pt x="16928" y="3589"/>
                  </a:cubicBezTo>
                  <a:cubicBezTo>
                    <a:pt x="16928" y="3589"/>
                    <a:pt x="17169" y="3585"/>
                    <a:pt x="17235" y="3585"/>
                  </a:cubicBezTo>
                  <a:cubicBezTo>
                    <a:pt x="17738" y="3585"/>
                    <a:pt x="18024" y="3670"/>
                    <a:pt x="18284" y="4156"/>
                  </a:cubicBezTo>
                  <a:cubicBezTo>
                    <a:pt x="18524" y="4600"/>
                    <a:pt x="18951" y="5125"/>
                    <a:pt x="19457" y="5595"/>
                  </a:cubicBezTo>
                  <a:cubicBezTo>
                    <a:pt x="19511" y="5647"/>
                    <a:pt x="19566" y="5700"/>
                    <a:pt x="19623" y="5757"/>
                  </a:cubicBezTo>
                  <a:cubicBezTo>
                    <a:pt x="19840" y="5969"/>
                    <a:pt x="20081" y="6207"/>
                    <a:pt x="20332" y="6298"/>
                  </a:cubicBezTo>
                  <a:cubicBezTo>
                    <a:pt x="20454" y="6340"/>
                    <a:pt x="20590" y="6346"/>
                    <a:pt x="20695" y="6346"/>
                  </a:cubicBezTo>
                  <a:cubicBezTo>
                    <a:pt x="20760" y="6346"/>
                    <a:pt x="20825" y="6344"/>
                    <a:pt x="20890" y="6341"/>
                  </a:cubicBezTo>
                  <a:cubicBezTo>
                    <a:pt x="20964" y="6338"/>
                    <a:pt x="21037" y="6337"/>
                    <a:pt x="21110" y="6337"/>
                  </a:cubicBezTo>
                  <a:cubicBezTo>
                    <a:pt x="21161" y="6337"/>
                    <a:pt x="21212" y="6338"/>
                    <a:pt x="21262" y="6341"/>
                  </a:cubicBezTo>
                  <a:lnTo>
                    <a:pt x="21600" y="6361"/>
                  </a:lnTo>
                  <a:lnTo>
                    <a:pt x="21519" y="6622"/>
                  </a:lnTo>
                  <a:cubicBezTo>
                    <a:pt x="21489" y="6720"/>
                    <a:pt x="21461" y="6818"/>
                    <a:pt x="21434" y="6917"/>
                  </a:cubicBezTo>
                  <a:cubicBezTo>
                    <a:pt x="21340" y="7257"/>
                    <a:pt x="21243" y="7608"/>
                    <a:pt x="21033" y="7938"/>
                  </a:cubicBezTo>
                  <a:cubicBezTo>
                    <a:pt x="20815" y="8285"/>
                    <a:pt x="20611" y="8651"/>
                    <a:pt x="20422" y="8996"/>
                  </a:cubicBezTo>
                  <a:cubicBezTo>
                    <a:pt x="20211" y="9380"/>
                    <a:pt x="19850" y="9709"/>
                    <a:pt x="19501" y="10027"/>
                  </a:cubicBezTo>
                  <a:cubicBezTo>
                    <a:pt x="19282" y="10227"/>
                    <a:pt x="19035" y="10452"/>
                    <a:pt x="18856" y="10675"/>
                  </a:cubicBezTo>
                  <a:cubicBezTo>
                    <a:pt x="18628" y="10960"/>
                    <a:pt x="18434" y="11267"/>
                    <a:pt x="18248" y="11642"/>
                  </a:cubicBezTo>
                  <a:cubicBezTo>
                    <a:pt x="18194" y="11751"/>
                    <a:pt x="18029" y="12082"/>
                    <a:pt x="17617" y="12082"/>
                  </a:cubicBezTo>
                  <a:cubicBezTo>
                    <a:pt x="17446" y="12082"/>
                    <a:pt x="17265" y="12020"/>
                    <a:pt x="17064" y="11894"/>
                  </a:cubicBezTo>
                  <a:cubicBezTo>
                    <a:pt x="16964" y="11832"/>
                    <a:pt x="16908" y="11825"/>
                    <a:pt x="16889" y="11825"/>
                  </a:cubicBezTo>
                  <a:cubicBezTo>
                    <a:pt x="16846" y="11825"/>
                    <a:pt x="16764" y="11877"/>
                    <a:pt x="16661" y="12021"/>
                  </a:cubicBezTo>
                  <a:cubicBezTo>
                    <a:pt x="16394" y="12399"/>
                    <a:pt x="16251" y="12849"/>
                    <a:pt x="16225" y="13398"/>
                  </a:cubicBezTo>
                  <a:cubicBezTo>
                    <a:pt x="16211" y="13729"/>
                    <a:pt x="16298" y="14070"/>
                    <a:pt x="16382" y="14400"/>
                  </a:cubicBezTo>
                  <a:cubicBezTo>
                    <a:pt x="16476" y="14768"/>
                    <a:pt x="16571" y="15142"/>
                    <a:pt x="16547" y="15532"/>
                  </a:cubicBezTo>
                  <a:lnTo>
                    <a:pt x="16538" y="15665"/>
                  </a:lnTo>
                  <a:lnTo>
                    <a:pt x="16229" y="15654"/>
                  </a:lnTo>
                  <a:lnTo>
                    <a:pt x="16221" y="15737"/>
                  </a:lnTo>
                  <a:cubicBezTo>
                    <a:pt x="15887" y="15737"/>
                    <a:pt x="14325" y="16027"/>
                    <a:pt x="14179" y="16080"/>
                  </a:cubicBezTo>
                  <a:cubicBezTo>
                    <a:pt x="13875" y="16216"/>
                    <a:pt x="13849" y="16392"/>
                    <a:pt x="13807" y="16682"/>
                  </a:cubicBezTo>
                  <a:cubicBezTo>
                    <a:pt x="13782" y="16854"/>
                    <a:pt x="13756" y="17030"/>
                    <a:pt x="13666" y="17222"/>
                  </a:cubicBezTo>
                  <a:cubicBezTo>
                    <a:pt x="13418" y="17751"/>
                    <a:pt x="12909" y="18093"/>
                    <a:pt x="12195" y="18212"/>
                  </a:cubicBezTo>
                  <a:cubicBezTo>
                    <a:pt x="11970" y="18249"/>
                    <a:pt x="11755" y="18263"/>
                    <a:pt x="11546" y="18276"/>
                  </a:cubicBezTo>
                  <a:cubicBezTo>
                    <a:pt x="11251" y="18293"/>
                    <a:pt x="10984" y="18309"/>
                    <a:pt x="10720" y="18382"/>
                  </a:cubicBezTo>
                  <a:cubicBezTo>
                    <a:pt x="10470" y="18451"/>
                    <a:pt x="9837" y="18709"/>
                    <a:pt x="9922" y="19063"/>
                  </a:cubicBezTo>
                  <a:cubicBezTo>
                    <a:pt x="9935" y="19119"/>
                    <a:pt x="9954" y="19167"/>
                    <a:pt x="9971" y="19212"/>
                  </a:cubicBezTo>
                  <a:cubicBezTo>
                    <a:pt x="10019" y="19339"/>
                    <a:pt x="10073" y="19482"/>
                    <a:pt x="10019" y="19696"/>
                  </a:cubicBezTo>
                  <a:cubicBezTo>
                    <a:pt x="9978" y="19862"/>
                    <a:pt x="9838" y="20277"/>
                    <a:pt x="9426" y="20513"/>
                  </a:cubicBezTo>
                  <a:cubicBezTo>
                    <a:pt x="9320" y="20574"/>
                    <a:pt x="9172" y="20603"/>
                    <a:pt x="8961" y="20603"/>
                  </a:cubicBezTo>
                  <a:cubicBezTo>
                    <a:pt x="8783" y="20603"/>
                    <a:pt x="8580" y="20582"/>
                    <a:pt x="8431" y="20566"/>
                  </a:cubicBezTo>
                  <a:cubicBezTo>
                    <a:pt x="8375" y="20560"/>
                    <a:pt x="8331" y="20555"/>
                    <a:pt x="8299" y="20553"/>
                  </a:cubicBezTo>
                  <a:lnTo>
                    <a:pt x="8101" y="20537"/>
                  </a:lnTo>
                  <a:cubicBezTo>
                    <a:pt x="7846" y="20517"/>
                    <a:pt x="7612" y="20498"/>
                    <a:pt x="7371" y="20498"/>
                  </a:cubicBezTo>
                  <a:cubicBezTo>
                    <a:pt x="6820" y="20499"/>
                    <a:pt x="6577" y="20647"/>
                    <a:pt x="6134" y="20915"/>
                  </a:cubicBezTo>
                  <a:lnTo>
                    <a:pt x="6062" y="20960"/>
                  </a:lnTo>
                  <a:cubicBezTo>
                    <a:pt x="6024" y="20983"/>
                    <a:pt x="5987" y="21009"/>
                    <a:pt x="5948" y="21038"/>
                  </a:cubicBezTo>
                  <a:cubicBezTo>
                    <a:pt x="5851" y="21108"/>
                    <a:pt x="5730" y="21196"/>
                    <a:pt x="5578" y="21247"/>
                  </a:cubicBezTo>
                  <a:cubicBezTo>
                    <a:pt x="5471" y="21282"/>
                    <a:pt x="5358" y="21299"/>
                    <a:pt x="5233" y="21299"/>
                  </a:cubicBezTo>
                  <a:cubicBezTo>
                    <a:pt x="5155" y="21299"/>
                    <a:pt x="5077" y="21292"/>
                    <a:pt x="4998" y="21285"/>
                  </a:cubicBezTo>
                  <a:cubicBezTo>
                    <a:pt x="4940" y="21279"/>
                    <a:pt x="4885" y="21274"/>
                    <a:pt x="4829" y="21274"/>
                  </a:cubicBezTo>
                  <a:cubicBezTo>
                    <a:pt x="4799" y="21274"/>
                    <a:pt x="4773" y="21276"/>
                    <a:pt x="4750" y="21280"/>
                  </a:cubicBezTo>
                  <a:cubicBezTo>
                    <a:pt x="4643" y="21297"/>
                    <a:pt x="4509" y="21362"/>
                    <a:pt x="4380" y="21426"/>
                  </a:cubicBezTo>
                  <a:cubicBezTo>
                    <a:pt x="4309" y="21460"/>
                    <a:pt x="4250" y="21489"/>
                    <a:pt x="4194" y="21514"/>
                  </a:cubicBezTo>
                  <a:lnTo>
                    <a:pt x="4002" y="21600"/>
                  </a:lnTo>
                  <a:lnTo>
                    <a:pt x="3850" y="21473"/>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53" name="Figura"/>
            <p:cNvSpPr/>
            <p:nvPr/>
          </p:nvSpPr>
          <p:spPr>
            <a:xfrm>
              <a:off x="1367218" y="2994134"/>
              <a:ext cx="53043" cy="105570"/>
            </a:xfrm>
            <a:custGeom>
              <a:avLst/>
              <a:gdLst/>
              <a:ahLst/>
              <a:cxnLst>
                <a:cxn ang="0">
                  <a:pos x="wd2" y="hd2"/>
                </a:cxn>
                <a:cxn ang="5400000">
                  <a:pos x="wd2" y="hd2"/>
                </a:cxn>
                <a:cxn ang="10800000">
                  <a:pos x="wd2" y="hd2"/>
                </a:cxn>
                <a:cxn ang="16200000">
                  <a:pos x="wd2" y="hd2"/>
                </a:cxn>
              </a:cxnLst>
              <a:rect l="0" t="0" r="r" b="b"/>
              <a:pathLst>
                <a:path w="21055" h="21600" fill="norm" stroke="1" extrusionOk="0">
                  <a:moveTo>
                    <a:pt x="8476" y="21600"/>
                  </a:moveTo>
                  <a:cubicBezTo>
                    <a:pt x="7777" y="21600"/>
                    <a:pt x="7095" y="21546"/>
                    <a:pt x="6445" y="21441"/>
                  </a:cubicBezTo>
                  <a:lnTo>
                    <a:pt x="6230" y="21405"/>
                  </a:lnTo>
                  <a:lnTo>
                    <a:pt x="5906" y="21309"/>
                  </a:lnTo>
                  <a:cubicBezTo>
                    <a:pt x="5352" y="21289"/>
                    <a:pt x="4610" y="21053"/>
                    <a:pt x="4090" y="20695"/>
                  </a:cubicBezTo>
                  <a:cubicBezTo>
                    <a:pt x="1547" y="18938"/>
                    <a:pt x="1058" y="16550"/>
                    <a:pt x="626" y="14443"/>
                  </a:cubicBezTo>
                  <a:cubicBezTo>
                    <a:pt x="506" y="13865"/>
                    <a:pt x="398" y="13332"/>
                    <a:pt x="252" y="12832"/>
                  </a:cubicBezTo>
                  <a:cubicBezTo>
                    <a:pt x="-545" y="10126"/>
                    <a:pt x="697" y="8044"/>
                    <a:pt x="1897" y="6030"/>
                  </a:cubicBezTo>
                  <a:cubicBezTo>
                    <a:pt x="2403" y="5180"/>
                    <a:pt x="2924" y="4304"/>
                    <a:pt x="3339" y="3332"/>
                  </a:cubicBezTo>
                  <a:cubicBezTo>
                    <a:pt x="3919" y="1972"/>
                    <a:pt x="6790" y="0"/>
                    <a:pt x="10464" y="0"/>
                  </a:cubicBezTo>
                  <a:cubicBezTo>
                    <a:pt x="11324" y="0"/>
                    <a:pt x="12156" y="110"/>
                    <a:pt x="12933" y="329"/>
                  </a:cubicBezTo>
                  <a:cubicBezTo>
                    <a:pt x="16274" y="1270"/>
                    <a:pt x="17799" y="2875"/>
                    <a:pt x="18850" y="4320"/>
                  </a:cubicBezTo>
                  <a:cubicBezTo>
                    <a:pt x="19667" y="5445"/>
                    <a:pt x="19463" y="6469"/>
                    <a:pt x="19285" y="7374"/>
                  </a:cubicBezTo>
                  <a:cubicBezTo>
                    <a:pt x="19172" y="7941"/>
                    <a:pt x="19065" y="8476"/>
                    <a:pt x="19230" y="8985"/>
                  </a:cubicBezTo>
                  <a:cubicBezTo>
                    <a:pt x="19382" y="9465"/>
                    <a:pt x="19669" y="9899"/>
                    <a:pt x="19969" y="10363"/>
                  </a:cubicBezTo>
                  <a:cubicBezTo>
                    <a:pt x="20486" y="11159"/>
                    <a:pt x="21055" y="12035"/>
                    <a:pt x="21055" y="13099"/>
                  </a:cubicBezTo>
                  <a:cubicBezTo>
                    <a:pt x="21055" y="15053"/>
                    <a:pt x="19400" y="18414"/>
                    <a:pt x="18892" y="19397"/>
                  </a:cubicBezTo>
                  <a:lnTo>
                    <a:pt x="18548" y="20040"/>
                  </a:lnTo>
                  <a:lnTo>
                    <a:pt x="17362" y="20202"/>
                  </a:lnTo>
                  <a:cubicBezTo>
                    <a:pt x="16341" y="20343"/>
                    <a:pt x="15334" y="20556"/>
                    <a:pt x="14354" y="20762"/>
                  </a:cubicBezTo>
                  <a:cubicBezTo>
                    <a:pt x="12334" y="21194"/>
                    <a:pt x="10442" y="21600"/>
                    <a:pt x="8476"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54" name="Figura"/>
            <p:cNvSpPr/>
            <p:nvPr/>
          </p:nvSpPr>
          <p:spPr>
            <a:xfrm>
              <a:off x="1434460" y="2332508"/>
              <a:ext cx="17024" cy="12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79" y="21600"/>
                  </a:moveTo>
                  <a:cubicBezTo>
                    <a:pt x="9824" y="21600"/>
                    <a:pt x="6089" y="20680"/>
                    <a:pt x="3270" y="18878"/>
                  </a:cubicBezTo>
                  <a:lnTo>
                    <a:pt x="0" y="16789"/>
                  </a:lnTo>
                  <a:lnTo>
                    <a:pt x="4048" y="0"/>
                  </a:lnTo>
                  <a:lnTo>
                    <a:pt x="7582" y="1045"/>
                  </a:lnTo>
                  <a:cubicBezTo>
                    <a:pt x="10304" y="1850"/>
                    <a:pt x="13761" y="2377"/>
                    <a:pt x="17566" y="2559"/>
                  </a:cubicBezTo>
                  <a:lnTo>
                    <a:pt x="21399" y="2741"/>
                  </a:lnTo>
                  <a:lnTo>
                    <a:pt x="21600" y="21111"/>
                  </a:lnTo>
                  <a:lnTo>
                    <a:pt x="17767" y="21447"/>
                  </a:lnTo>
                  <a:cubicBezTo>
                    <a:pt x="16608" y="21552"/>
                    <a:pt x="15476" y="21600"/>
                    <a:pt x="14379" y="21600"/>
                  </a:cubicBez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5" name="Figura"/>
            <p:cNvSpPr/>
            <p:nvPr/>
          </p:nvSpPr>
          <p:spPr>
            <a:xfrm>
              <a:off x="1322392" y="2063374"/>
              <a:ext cx="19087" cy="19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421"/>
                  </a:moveTo>
                  <a:lnTo>
                    <a:pt x="2155" y="10446"/>
                  </a:lnTo>
                  <a:cubicBezTo>
                    <a:pt x="4725" y="8090"/>
                    <a:pt x="7648" y="6041"/>
                    <a:pt x="10168" y="4362"/>
                  </a:cubicBezTo>
                  <a:lnTo>
                    <a:pt x="16739" y="0"/>
                  </a:lnTo>
                  <a:lnTo>
                    <a:pt x="19247" y="7130"/>
                  </a:lnTo>
                  <a:lnTo>
                    <a:pt x="21600" y="10754"/>
                  </a:lnTo>
                  <a:lnTo>
                    <a:pt x="17897" y="14217"/>
                  </a:lnTo>
                  <a:cubicBezTo>
                    <a:pt x="15166" y="16771"/>
                    <a:pt x="12119" y="19318"/>
                    <a:pt x="8317" y="20640"/>
                  </a:cubicBezTo>
                  <a:lnTo>
                    <a:pt x="5555" y="21600"/>
                  </a:lnTo>
                  <a:lnTo>
                    <a:pt x="0" y="12421"/>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6" name="Figura"/>
            <p:cNvSpPr/>
            <p:nvPr/>
          </p:nvSpPr>
          <p:spPr>
            <a:xfrm>
              <a:off x="1983587" y="2343722"/>
              <a:ext cx="24199" cy="1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55" y="21600"/>
                  </a:moveTo>
                  <a:cubicBezTo>
                    <a:pt x="7747" y="21600"/>
                    <a:pt x="5705" y="21157"/>
                    <a:pt x="3732" y="20705"/>
                  </a:cubicBezTo>
                  <a:lnTo>
                    <a:pt x="0" y="19844"/>
                  </a:lnTo>
                  <a:lnTo>
                    <a:pt x="581" y="3665"/>
                  </a:lnTo>
                  <a:lnTo>
                    <a:pt x="7166" y="3716"/>
                  </a:lnTo>
                  <a:cubicBezTo>
                    <a:pt x="12173" y="3716"/>
                    <a:pt x="13511" y="3086"/>
                    <a:pt x="13853" y="2813"/>
                  </a:cubicBezTo>
                  <a:lnTo>
                    <a:pt x="16154" y="0"/>
                  </a:lnTo>
                  <a:lnTo>
                    <a:pt x="17624" y="4032"/>
                  </a:lnTo>
                  <a:lnTo>
                    <a:pt x="17668" y="3981"/>
                  </a:lnTo>
                  <a:lnTo>
                    <a:pt x="20047" y="9521"/>
                  </a:lnTo>
                  <a:lnTo>
                    <a:pt x="19929" y="9683"/>
                  </a:lnTo>
                  <a:lnTo>
                    <a:pt x="21600" y="13783"/>
                  </a:lnTo>
                  <a:lnTo>
                    <a:pt x="19309" y="16656"/>
                  </a:lnTo>
                  <a:cubicBezTo>
                    <a:pt x="16662" y="19980"/>
                    <a:pt x="13535" y="21600"/>
                    <a:pt x="9755" y="21600"/>
                  </a:cubicBez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7" name="Figura"/>
            <p:cNvSpPr/>
            <p:nvPr/>
          </p:nvSpPr>
          <p:spPr>
            <a:xfrm>
              <a:off x="2050828" y="2332508"/>
              <a:ext cx="11208" cy="11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7" y="21600"/>
                  </a:moveTo>
                  <a:lnTo>
                    <a:pt x="0" y="1509"/>
                  </a:lnTo>
                  <a:lnTo>
                    <a:pt x="21600" y="0"/>
                  </a:lnTo>
                  <a:lnTo>
                    <a:pt x="21600" y="20559"/>
                  </a:lnTo>
                  <a:lnTo>
                    <a:pt x="11380" y="21402"/>
                  </a:lnTo>
                  <a:cubicBezTo>
                    <a:pt x="9859" y="21506"/>
                    <a:pt x="8473" y="21600"/>
                    <a:pt x="7087" y="21600"/>
                  </a:cubicBezTo>
                  <a:lnTo>
                    <a:pt x="777" y="2160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58" name="Figura"/>
            <p:cNvSpPr/>
            <p:nvPr/>
          </p:nvSpPr>
          <p:spPr>
            <a:xfrm>
              <a:off x="1311185" y="2018517"/>
              <a:ext cx="744533" cy="453718"/>
            </a:xfrm>
            <a:custGeom>
              <a:avLst/>
              <a:gdLst/>
              <a:ahLst/>
              <a:cxnLst>
                <a:cxn ang="0">
                  <a:pos x="wd2" y="hd2"/>
                </a:cxn>
                <a:cxn ang="5400000">
                  <a:pos x="wd2" y="hd2"/>
                </a:cxn>
                <a:cxn ang="10800000">
                  <a:pos x="wd2" y="hd2"/>
                </a:cxn>
                <a:cxn ang="16200000">
                  <a:pos x="wd2" y="hd2"/>
                </a:cxn>
              </a:cxnLst>
              <a:rect l="0" t="0" r="r" b="b"/>
              <a:pathLst>
                <a:path w="21564" h="21600" fill="norm" stroke="1" extrusionOk="0">
                  <a:moveTo>
                    <a:pt x="16168" y="21600"/>
                  </a:moveTo>
                  <a:cubicBezTo>
                    <a:pt x="15954" y="21600"/>
                    <a:pt x="15864" y="21398"/>
                    <a:pt x="15792" y="21236"/>
                  </a:cubicBezTo>
                  <a:cubicBezTo>
                    <a:pt x="15764" y="21175"/>
                    <a:pt x="15735" y="21108"/>
                    <a:pt x="15695" y="21041"/>
                  </a:cubicBezTo>
                  <a:cubicBezTo>
                    <a:pt x="15573" y="20840"/>
                    <a:pt x="15487" y="20827"/>
                    <a:pt x="15315" y="20802"/>
                  </a:cubicBezTo>
                  <a:cubicBezTo>
                    <a:pt x="15257" y="20793"/>
                    <a:pt x="15194" y="20783"/>
                    <a:pt x="15125" y="20766"/>
                  </a:cubicBezTo>
                  <a:cubicBezTo>
                    <a:pt x="15028" y="20740"/>
                    <a:pt x="14925" y="20652"/>
                    <a:pt x="14817" y="20560"/>
                  </a:cubicBezTo>
                  <a:cubicBezTo>
                    <a:pt x="14735" y="20490"/>
                    <a:pt x="14615" y="20386"/>
                    <a:pt x="14567" y="20386"/>
                  </a:cubicBezTo>
                  <a:lnTo>
                    <a:pt x="14457" y="20510"/>
                  </a:lnTo>
                  <a:lnTo>
                    <a:pt x="14328" y="20669"/>
                  </a:lnTo>
                  <a:lnTo>
                    <a:pt x="14290" y="20124"/>
                  </a:lnTo>
                  <a:cubicBezTo>
                    <a:pt x="14277" y="19924"/>
                    <a:pt x="14221" y="19713"/>
                    <a:pt x="14167" y="19509"/>
                  </a:cubicBezTo>
                  <a:cubicBezTo>
                    <a:pt x="14141" y="19409"/>
                    <a:pt x="14115" y="19310"/>
                    <a:pt x="14093" y="19212"/>
                  </a:cubicBezTo>
                  <a:cubicBezTo>
                    <a:pt x="14044" y="18999"/>
                    <a:pt x="14019" y="18775"/>
                    <a:pt x="13997" y="18578"/>
                  </a:cubicBezTo>
                  <a:cubicBezTo>
                    <a:pt x="13977" y="18399"/>
                    <a:pt x="13958" y="18232"/>
                    <a:pt x="13926" y="18077"/>
                  </a:cubicBezTo>
                  <a:cubicBezTo>
                    <a:pt x="13882" y="17875"/>
                    <a:pt x="13843" y="17660"/>
                    <a:pt x="13810" y="17460"/>
                  </a:cubicBezTo>
                  <a:lnTo>
                    <a:pt x="12975" y="17460"/>
                  </a:lnTo>
                  <a:lnTo>
                    <a:pt x="12949" y="17424"/>
                  </a:lnTo>
                  <a:cubicBezTo>
                    <a:pt x="12792" y="17200"/>
                    <a:pt x="12645" y="17001"/>
                    <a:pt x="12494" y="16807"/>
                  </a:cubicBezTo>
                  <a:cubicBezTo>
                    <a:pt x="12268" y="16512"/>
                    <a:pt x="12046" y="16229"/>
                    <a:pt x="11803" y="16001"/>
                  </a:cubicBezTo>
                  <a:cubicBezTo>
                    <a:pt x="11625" y="15829"/>
                    <a:pt x="11472" y="15615"/>
                    <a:pt x="11324" y="15408"/>
                  </a:cubicBezTo>
                  <a:lnTo>
                    <a:pt x="11278" y="15344"/>
                  </a:lnTo>
                  <a:cubicBezTo>
                    <a:pt x="11207" y="15244"/>
                    <a:pt x="11153" y="15134"/>
                    <a:pt x="11106" y="15037"/>
                  </a:cubicBezTo>
                  <a:cubicBezTo>
                    <a:pt x="11049" y="14923"/>
                    <a:pt x="11003" y="14828"/>
                    <a:pt x="10939" y="14759"/>
                  </a:cubicBezTo>
                  <a:cubicBezTo>
                    <a:pt x="10705" y="14510"/>
                    <a:pt x="10432" y="14474"/>
                    <a:pt x="10195" y="14472"/>
                  </a:cubicBezTo>
                  <a:cubicBezTo>
                    <a:pt x="10192" y="14472"/>
                    <a:pt x="10189" y="14472"/>
                    <a:pt x="10186" y="14472"/>
                  </a:cubicBezTo>
                  <a:cubicBezTo>
                    <a:pt x="10131" y="14472"/>
                    <a:pt x="10082" y="14476"/>
                    <a:pt x="10030" y="14481"/>
                  </a:cubicBezTo>
                  <a:cubicBezTo>
                    <a:pt x="9960" y="14487"/>
                    <a:pt x="9890" y="14493"/>
                    <a:pt x="9821" y="14493"/>
                  </a:cubicBezTo>
                  <a:cubicBezTo>
                    <a:pt x="9649" y="14493"/>
                    <a:pt x="9525" y="14455"/>
                    <a:pt x="9431" y="14372"/>
                  </a:cubicBezTo>
                  <a:cubicBezTo>
                    <a:pt x="9344" y="14293"/>
                    <a:pt x="9278" y="14190"/>
                    <a:pt x="9220" y="14099"/>
                  </a:cubicBezTo>
                  <a:cubicBezTo>
                    <a:pt x="9153" y="13994"/>
                    <a:pt x="9096" y="13904"/>
                    <a:pt x="9021" y="13863"/>
                  </a:cubicBezTo>
                  <a:cubicBezTo>
                    <a:pt x="8900" y="13799"/>
                    <a:pt x="8756" y="13793"/>
                    <a:pt x="8630" y="13788"/>
                  </a:cubicBezTo>
                  <a:cubicBezTo>
                    <a:pt x="8630" y="13788"/>
                    <a:pt x="8630" y="13788"/>
                    <a:pt x="8629" y="13788"/>
                  </a:cubicBezTo>
                  <a:cubicBezTo>
                    <a:pt x="8593" y="13788"/>
                    <a:pt x="8559" y="13794"/>
                    <a:pt x="8523" y="13800"/>
                  </a:cubicBezTo>
                  <a:cubicBezTo>
                    <a:pt x="8470" y="13809"/>
                    <a:pt x="8418" y="13818"/>
                    <a:pt x="8369" y="13818"/>
                  </a:cubicBezTo>
                  <a:cubicBezTo>
                    <a:pt x="8315" y="13818"/>
                    <a:pt x="8267" y="13807"/>
                    <a:pt x="8225" y="13786"/>
                  </a:cubicBezTo>
                  <a:cubicBezTo>
                    <a:pt x="8053" y="13692"/>
                    <a:pt x="7974" y="13461"/>
                    <a:pt x="7911" y="13276"/>
                  </a:cubicBezTo>
                  <a:cubicBezTo>
                    <a:pt x="7862" y="13136"/>
                    <a:pt x="7821" y="13015"/>
                    <a:pt x="7754" y="12972"/>
                  </a:cubicBezTo>
                  <a:cubicBezTo>
                    <a:pt x="7639" y="12898"/>
                    <a:pt x="7490" y="12858"/>
                    <a:pt x="7336" y="12858"/>
                  </a:cubicBezTo>
                  <a:cubicBezTo>
                    <a:pt x="7251" y="12858"/>
                    <a:pt x="7164" y="12870"/>
                    <a:pt x="7084" y="12895"/>
                  </a:cubicBezTo>
                  <a:cubicBezTo>
                    <a:pt x="7001" y="12922"/>
                    <a:pt x="6999" y="12927"/>
                    <a:pt x="6984" y="12966"/>
                  </a:cubicBezTo>
                  <a:cubicBezTo>
                    <a:pt x="6983" y="12980"/>
                    <a:pt x="6952" y="13177"/>
                    <a:pt x="6951" y="13219"/>
                  </a:cubicBezTo>
                  <a:lnTo>
                    <a:pt x="6896" y="13219"/>
                  </a:lnTo>
                  <a:lnTo>
                    <a:pt x="6859" y="13524"/>
                  </a:lnTo>
                  <a:lnTo>
                    <a:pt x="6770" y="13495"/>
                  </a:lnTo>
                  <a:cubicBezTo>
                    <a:pt x="6738" y="13485"/>
                    <a:pt x="6675" y="13482"/>
                    <a:pt x="6585" y="13482"/>
                  </a:cubicBezTo>
                  <a:cubicBezTo>
                    <a:pt x="6476" y="13482"/>
                    <a:pt x="6344" y="13488"/>
                    <a:pt x="6221" y="13495"/>
                  </a:cubicBezTo>
                  <a:cubicBezTo>
                    <a:pt x="6078" y="13502"/>
                    <a:pt x="5970" y="13508"/>
                    <a:pt x="5895" y="13508"/>
                  </a:cubicBezTo>
                  <a:cubicBezTo>
                    <a:pt x="5865" y="13508"/>
                    <a:pt x="5762" y="13501"/>
                    <a:pt x="5734" y="13501"/>
                  </a:cubicBezTo>
                  <a:cubicBezTo>
                    <a:pt x="5516" y="13501"/>
                    <a:pt x="5377" y="13582"/>
                    <a:pt x="5165" y="13753"/>
                  </a:cubicBezTo>
                  <a:cubicBezTo>
                    <a:pt x="5005" y="13882"/>
                    <a:pt x="4921" y="14408"/>
                    <a:pt x="4876" y="14690"/>
                  </a:cubicBezTo>
                  <a:cubicBezTo>
                    <a:pt x="4846" y="14882"/>
                    <a:pt x="4828" y="14986"/>
                    <a:pt x="4795" y="15064"/>
                  </a:cubicBezTo>
                  <a:cubicBezTo>
                    <a:pt x="4697" y="15287"/>
                    <a:pt x="4091" y="15543"/>
                    <a:pt x="3770" y="15543"/>
                  </a:cubicBezTo>
                  <a:cubicBezTo>
                    <a:pt x="3642" y="15543"/>
                    <a:pt x="3546" y="15508"/>
                    <a:pt x="3476" y="15436"/>
                  </a:cubicBezTo>
                  <a:cubicBezTo>
                    <a:pt x="3398" y="15352"/>
                    <a:pt x="3360" y="15199"/>
                    <a:pt x="3323" y="15051"/>
                  </a:cubicBezTo>
                  <a:cubicBezTo>
                    <a:pt x="3311" y="15001"/>
                    <a:pt x="3302" y="14964"/>
                    <a:pt x="3293" y="14940"/>
                  </a:cubicBezTo>
                  <a:cubicBezTo>
                    <a:pt x="3140" y="14511"/>
                    <a:pt x="3055" y="13993"/>
                    <a:pt x="3034" y="13356"/>
                  </a:cubicBezTo>
                  <a:cubicBezTo>
                    <a:pt x="3030" y="13231"/>
                    <a:pt x="3036" y="13091"/>
                    <a:pt x="3043" y="12942"/>
                  </a:cubicBezTo>
                  <a:cubicBezTo>
                    <a:pt x="3053" y="12728"/>
                    <a:pt x="3065" y="12486"/>
                    <a:pt x="3031" y="12358"/>
                  </a:cubicBezTo>
                  <a:cubicBezTo>
                    <a:pt x="3029" y="12355"/>
                    <a:pt x="3014" y="12334"/>
                    <a:pt x="3002" y="12318"/>
                  </a:cubicBezTo>
                  <a:cubicBezTo>
                    <a:pt x="2969" y="12272"/>
                    <a:pt x="2926" y="12212"/>
                    <a:pt x="2896" y="12118"/>
                  </a:cubicBezTo>
                  <a:cubicBezTo>
                    <a:pt x="2816" y="11852"/>
                    <a:pt x="2881" y="11629"/>
                    <a:pt x="2925" y="11481"/>
                  </a:cubicBezTo>
                  <a:cubicBezTo>
                    <a:pt x="2942" y="11425"/>
                    <a:pt x="2958" y="11371"/>
                    <a:pt x="2962" y="11328"/>
                  </a:cubicBezTo>
                  <a:cubicBezTo>
                    <a:pt x="3007" y="10940"/>
                    <a:pt x="2652" y="10455"/>
                    <a:pt x="2462" y="10194"/>
                  </a:cubicBezTo>
                  <a:lnTo>
                    <a:pt x="2413" y="10126"/>
                  </a:lnTo>
                  <a:cubicBezTo>
                    <a:pt x="2322" y="10007"/>
                    <a:pt x="2174" y="9892"/>
                    <a:pt x="2038" y="9835"/>
                  </a:cubicBezTo>
                  <a:lnTo>
                    <a:pt x="1986" y="9815"/>
                  </a:lnTo>
                  <a:cubicBezTo>
                    <a:pt x="1889" y="9780"/>
                    <a:pt x="1757" y="9732"/>
                    <a:pt x="1687" y="9546"/>
                  </a:cubicBezTo>
                  <a:cubicBezTo>
                    <a:pt x="1648" y="9444"/>
                    <a:pt x="1638" y="9321"/>
                    <a:pt x="1658" y="9190"/>
                  </a:cubicBezTo>
                  <a:cubicBezTo>
                    <a:pt x="1708" y="8865"/>
                    <a:pt x="1918" y="8824"/>
                    <a:pt x="2031" y="8802"/>
                  </a:cubicBezTo>
                  <a:cubicBezTo>
                    <a:pt x="2061" y="8796"/>
                    <a:pt x="2089" y="8792"/>
                    <a:pt x="2107" y="8783"/>
                  </a:cubicBezTo>
                  <a:cubicBezTo>
                    <a:pt x="2124" y="8642"/>
                    <a:pt x="1989" y="8261"/>
                    <a:pt x="1913" y="8161"/>
                  </a:cubicBezTo>
                  <a:cubicBezTo>
                    <a:pt x="1828" y="8057"/>
                    <a:pt x="1708" y="8056"/>
                    <a:pt x="1569" y="8055"/>
                  </a:cubicBezTo>
                  <a:cubicBezTo>
                    <a:pt x="1406" y="8055"/>
                    <a:pt x="1222" y="8054"/>
                    <a:pt x="1054" y="7873"/>
                  </a:cubicBezTo>
                  <a:cubicBezTo>
                    <a:pt x="731" y="7522"/>
                    <a:pt x="793" y="6945"/>
                    <a:pt x="838" y="6524"/>
                  </a:cubicBezTo>
                  <a:lnTo>
                    <a:pt x="844" y="6467"/>
                  </a:lnTo>
                  <a:cubicBezTo>
                    <a:pt x="917" y="5765"/>
                    <a:pt x="806" y="5244"/>
                    <a:pt x="629" y="4531"/>
                  </a:cubicBezTo>
                  <a:cubicBezTo>
                    <a:pt x="612" y="4464"/>
                    <a:pt x="596" y="4389"/>
                    <a:pt x="580" y="4311"/>
                  </a:cubicBezTo>
                  <a:cubicBezTo>
                    <a:pt x="547" y="4151"/>
                    <a:pt x="513" y="3987"/>
                    <a:pt x="462" y="3896"/>
                  </a:cubicBezTo>
                  <a:cubicBezTo>
                    <a:pt x="449" y="3873"/>
                    <a:pt x="429" y="3852"/>
                    <a:pt x="405" y="3828"/>
                  </a:cubicBezTo>
                  <a:cubicBezTo>
                    <a:pt x="357" y="3778"/>
                    <a:pt x="295" y="3715"/>
                    <a:pt x="250" y="3604"/>
                  </a:cubicBezTo>
                  <a:cubicBezTo>
                    <a:pt x="214" y="3515"/>
                    <a:pt x="206" y="3427"/>
                    <a:pt x="200" y="3363"/>
                  </a:cubicBezTo>
                  <a:cubicBezTo>
                    <a:pt x="198" y="3341"/>
                    <a:pt x="195" y="3311"/>
                    <a:pt x="192" y="3301"/>
                  </a:cubicBezTo>
                  <a:cubicBezTo>
                    <a:pt x="168" y="3288"/>
                    <a:pt x="138" y="3254"/>
                    <a:pt x="111" y="3199"/>
                  </a:cubicBezTo>
                  <a:lnTo>
                    <a:pt x="85" y="3146"/>
                  </a:lnTo>
                  <a:cubicBezTo>
                    <a:pt x="21" y="3019"/>
                    <a:pt x="-36" y="2873"/>
                    <a:pt x="27" y="2601"/>
                  </a:cubicBezTo>
                  <a:cubicBezTo>
                    <a:pt x="98" y="2300"/>
                    <a:pt x="287" y="2091"/>
                    <a:pt x="400" y="1965"/>
                  </a:cubicBezTo>
                  <a:lnTo>
                    <a:pt x="588" y="1755"/>
                  </a:lnTo>
                  <a:lnTo>
                    <a:pt x="639" y="2120"/>
                  </a:lnTo>
                  <a:cubicBezTo>
                    <a:pt x="657" y="2243"/>
                    <a:pt x="695" y="2349"/>
                    <a:pt x="735" y="2461"/>
                  </a:cubicBezTo>
                  <a:cubicBezTo>
                    <a:pt x="775" y="2575"/>
                    <a:pt x="821" y="2704"/>
                    <a:pt x="849" y="2862"/>
                  </a:cubicBezTo>
                  <a:cubicBezTo>
                    <a:pt x="878" y="3026"/>
                    <a:pt x="879" y="3183"/>
                    <a:pt x="880" y="3321"/>
                  </a:cubicBezTo>
                  <a:cubicBezTo>
                    <a:pt x="881" y="3436"/>
                    <a:pt x="882" y="3530"/>
                    <a:pt x="894" y="3613"/>
                  </a:cubicBezTo>
                  <a:cubicBezTo>
                    <a:pt x="925" y="3815"/>
                    <a:pt x="990" y="4075"/>
                    <a:pt x="1069" y="4306"/>
                  </a:cubicBezTo>
                  <a:cubicBezTo>
                    <a:pt x="1328" y="5064"/>
                    <a:pt x="2074" y="5729"/>
                    <a:pt x="2665" y="5729"/>
                  </a:cubicBezTo>
                  <a:cubicBezTo>
                    <a:pt x="2712" y="5729"/>
                    <a:pt x="2758" y="5724"/>
                    <a:pt x="2802" y="5715"/>
                  </a:cubicBezTo>
                  <a:cubicBezTo>
                    <a:pt x="2987" y="5677"/>
                    <a:pt x="3304" y="5463"/>
                    <a:pt x="3411" y="5269"/>
                  </a:cubicBezTo>
                  <a:cubicBezTo>
                    <a:pt x="3505" y="5097"/>
                    <a:pt x="3447" y="4882"/>
                    <a:pt x="3180" y="4420"/>
                  </a:cubicBezTo>
                  <a:cubicBezTo>
                    <a:pt x="3106" y="4291"/>
                    <a:pt x="3033" y="4251"/>
                    <a:pt x="2940" y="4200"/>
                  </a:cubicBezTo>
                  <a:cubicBezTo>
                    <a:pt x="2874" y="4163"/>
                    <a:pt x="2811" y="4128"/>
                    <a:pt x="2748" y="4073"/>
                  </a:cubicBezTo>
                  <a:cubicBezTo>
                    <a:pt x="2580" y="3934"/>
                    <a:pt x="2463" y="3692"/>
                    <a:pt x="2349" y="3459"/>
                  </a:cubicBezTo>
                  <a:cubicBezTo>
                    <a:pt x="2309" y="3376"/>
                    <a:pt x="2270" y="3295"/>
                    <a:pt x="2229" y="3223"/>
                  </a:cubicBezTo>
                  <a:lnTo>
                    <a:pt x="2206" y="3182"/>
                  </a:lnTo>
                  <a:cubicBezTo>
                    <a:pt x="2008" y="2818"/>
                    <a:pt x="1641" y="2142"/>
                    <a:pt x="1709" y="1577"/>
                  </a:cubicBezTo>
                  <a:cubicBezTo>
                    <a:pt x="1735" y="1361"/>
                    <a:pt x="1820" y="1190"/>
                    <a:pt x="1956" y="1082"/>
                  </a:cubicBezTo>
                  <a:cubicBezTo>
                    <a:pt x="2060" y="1000"/>
                    <a:pt x="2173" y="958"/>
                    <a:pt x="2290" y="958"/>
                  </a:cubicBezTo>
                  <a:cubicBezTo>
                    <a:pt x="2837" y="958"/>
                    <a:pt x="3376" y="1876"/>
                    <a:pt x="3666" y="2370"/>
                  </a:cubicBezTo>
                  <a:lnTo>
                    <a:pt x="3794" y="2583"/>
                  </a:lnTo>
                  <a:lnTo>
                    <a:pt x="4010" y="2939"/>
                  </a:lnTo>
                  <a:cubicBezTo>
                    <a:pt x="4110" y="3101"/>
                    <a:pt x="4209" y="3263"/>
                    <a:pt x="4307" y="3429"/>
                  </a:cubicBezTo>
                  <a:cubicBezTo>
                    <a:pt x="4452" y="3681"/>
                    <a:pt x="4580" y="3788"/>
                    <a:pt x="4735" y="3788"/>
                  </a:cubicBezTo>
                  <a:cubicBezTo>
                    <a:pt x="4748" y="3788"/>
                    <a:pt x="4768" y="3783"/>
                    <a:pt x="4796" y="3778"/>
                  </a:cubicBezTo>
                  <a:cubicBezTo>
                    <a:pt x="4907" y="3757"/>
                    <a:pt x="5080" y="3723"/>
                    <a:pt x="5198" y="3723"/>
                  </a:cubicBezTo>
                  <a:cubicBezTo>
                    <a:pt x="5259" y="3723"/>
                    <a:pt x="5311" y="3731"/>
                    <a:pt x="5354" y="3765"/>
                  </a:cubicBezTo>
                  <a:cubicBezTo>
                    <a:pt x="5504" y="3782"/>
                    <a:pt x="5655" y="3807"/>
                    <a:pt x="5801" y="3832"/>
                  </a:cubicBezTo>
                  <a:cubicBezTo>
                    <a:pt x="6036" y="3871"/>
                    <a:pt x="6263" y="3908"/>
                    <a:pt x="6483" y="3914"/>
                  </a:cubicBezTo>
                  <a:cubicBezTo>
                    <a:pt x="6483" y="3914"/>
                    <a:pt x="6573" y="3914"/>
                    <a:pt x="6591" y="3912"/>
                  </a:cubicBezTo>
                  <a:cubicBezTo>
                    <a:pt x="6573" y="3862"/>
                    <a:pt x="6551" y="3798"/>
                    <a:pt x="6537" y="3758"/>
                  </a:cubicBezTo>
                  <a:cubicBezTo>
                    <a:pt x="6463" y="3542"/>
                    <a:pt x="6407" y="3282"/>
                    <a:pt x="6382" y="3044"/>
                  </a:cubicBezTo>
                  <a:cubicBezTo>
                    <a:pt x="6331" y="2541"/>
                    <a:pt x="6398" y="1909"/>
                    <a:pt x="6741" y="1642"/>
                  </a:cubicBezTo>
                  <a:cubicBezTo>
                    <a:pt x="6868" y="1544"/>
                    <a:pt x="7002" y="1536"/>
                    <a:pt x="7109" y="1530"/>
                  </a:cubicBezTo>
                  <a:cubicBezTo>
                    <a:pt x="7306" y="1519"/>
                    <a:pt x="7332" y="1498"/>
                    <a:pt x="7357" y="1322"/>
                  </a:cubicBezTo>
                  <a:cubicBezTo>
                    <a:pt x="7367" y="1251"/>
                    <a:pt x="7375" y="1183"/>
                    <a:pt x="7382" y="1116"/>
                  </a:cubicBezTo>
                  <a:cubicBezTo>
                    <a:pt x="7427" y="732"/>
                    <a:pt x="7476" y="308"/>
                    <a:pt x="7824" y="84"/>
                  </a:cubicBezTo>
                  <a:cubicBezTo>
                    <a:pt x="7911" y="29"/>
                    <a:pt x="8014" y="0"/>
                    <a:pt x="8132" y="0"/>
                  </a:cubicBezTo>
                  <a:cubicBezTo>
                    <a:pt x="8453" y="0"/>
                    <a:pt x="8824" y="214"/>
                    <a:pt x="9024" y="426"/>
                  </a:cubicBezTo>
                  <a:cubicBezTo>
                    <a:pt x="9098" y="502"/>
                    <a:pt x="9171" y="592"/>
                    <a:pt x="9241" y="680"/>
                  </a:cubicBezTo>
                  <a:cubicBezTo>
                    <a:pt x="9413" y="893"/>
                    <a:pt x="9560" y="1076"/>
                    <a:pt x="9733" y="1092"/>
                  </a:cubicBezTo>
                  <a:cubicBezTo>
                    <a:pt x="9738" y="1092"/>
                    <a:pt x="9742" y="1092"/>
                    <a:pt x="9746" y="1092"/>
                  </a:cubicBezTo>
                  <a:cubicBezTo>
                    <a:pt x="9807" y="1092"/>
                    <a:pt x="9850" y="1087"/>
                    <a:pt x="9894" y="1081"/>
                  </a:cubicBezTo>
                  <a:cubicBezTo>
                    <a:pt x="9957" y="1073"/>
                    <a:pt x="10017" y="1066"/>
                    <a:pt x="10077" y="1066"/>
                  </a:cubicBezTo>
                  <a:cubicBezTo>
                    <a:pt x="10162" y="1066"/>
                    <a:pt x="10419" y="1066"/>
                    <a:pt x="10565" y="1445"/>
                  </a:cubicBezTo>
                  <a:cubicBezTo>
                    <a:pt x="10613" y="1569"/>
                    <a:pt x="10632" y="1701"/>
                    <a:pt x="10649" y="1818"/>
                  </a:cubicBezTo>
                  <a:cubicBezTo>
                    <a:pt x="10662" y="1912"/>
                    <a:pt x="10674" y="2000"/>
                    <a:pt x="10700" y="2050"/>
                  </a:cubicBezTo>
                  <a:cubicBezTo>
                    <a:pt x="10744" y="2136"/>
                    <a:pt x="10788" y="2183"/>
                    <a:pt x="10830" y="2229"/>
                  </a:cubicBezTo>
                  <a:cubicBezTo>
                    <a:pt x="10927" y="2334"/>
                    <a:pt x="11037" y="2453"/>
                    <a:pt x="11085" y="2839"/>
                  </a:cubicBezTo>
                  <a:lnTo>
                    <a:pt x="11099" y="2956"/>
                  </a:lnTo>
                  <a:cubicBezTo>
                    <a:pt x="11139" y="3285"/>
                    <a:pt x="11170" y="3544"/>
                    <a:pt x="11299" y="3775"/>
                  </a:cubicBezTo>
                  <a:cubicBezTo>
                    <a:pt x="11491" y="4123"/>
                    <a:pt x="11945" y="4162"/>
                    <a:pt x="12277" y="4190"/>
                  </a:cubicBezTo>
                  <a:lnTo>
                    <a:pt x="12319" y="4192"/>
                  </a:lnTo>
                  <a:cubicBezTo>
                    <a:pt x="12441" y="4192"/>
                    <a:pt x="12556" y="4146"/>
                    <a:pt x="12668" y="4101"/>
                  </a:cubicBezTo>
                  <a:cubicBezTo>
                    <a:pt x="12777" y="4057"/>
                    <a:pt x="12890" y="4011"/>
                    <a:pt x="13007" y="4011"/>
                  </a:cubicBezTo>
                  <a:cubicBezTo>
                    <a:pt x="13209" y="4011"/>
                    <a:pt x="13385" y="4153"/>
                    <a:pt x="13543" y="4444"/>
                  </a:cubicBezTo>
                  <a:cubicBezTo>
                    <a:pt x="13690" y="4713"/>
                    <a:pt x="13791" y="5022"/>
                    <a:pt x="13889" y="5320"/>
                  </a:cubicBezTo>
                  <a:cubicBezTo>
                    <a:pt x="13981" y="5601"/>
                    <a:pt x="14066" y="5862"/>
                    <a:pt x="14182" y="6083"/>
                  </a:cubicBezTo>
                  <a:cubicBezTo>
                    <a:pt x="14234" y="6182"/>
                    <a:pt x="14293" y="6260"/>
                    <a:pt x="14350" y="6336"/>
                  </a:cubicBezTo>
                  <a:cubicBezTo>
                    <a:pt x="14442" y="6457"/>
                    <a:pt x="14544" y="6593"/>
                    <a:pt x="14628" y="6818"/>
                  </a:cubicBezTo>
                  <a:cubicBezTo>
                    <a:pt x="14660" y="6903"/>
                    <a:pt x="14688" y="6987"/>
                    <a:pt x="14715" y="7068"/>
                  </a:cubicBezTo>
                  <a:cubicBezTo>
                    <a:pt x="14776" y="7250"/>
                    <a:pt x="14828" y="7405"/>
                    <a:pt x="14917" y="7556"/>
                  </a:cubicBezTo>
                  <a:cubicBezTo>
                    <a:pt x="15193" y="8038"/>
                    <a:pt x="15535" y="8325"/>
                    <a:pt x="15897" y="8629"/>
                  </a:cubicBezTo>
                  <a:lnTo>
                    <a:pt x="16031" y="8742"/>
                  </a:lnTo>
                  <a:cubicBezTo>
                    <a:pt x="16280" y="8948"/>
                    <a:pt x="16473" y="9211"/>
                    <a:pt x="16660" y="9466"/>
                  </a:cubicBezTo>
                  <a:cubicBezTo>
                    <a:pt x="16798" y="9652"/>
                    <a:pt x="16935" y="9838"/>
                    <a:pt x="17088" y="9995"/>
                  </a:cubicBezTo>
                  <a:lnTo>
                    <a:pt x="17115" y="10022"/>
                  </a:lnTo>
                  <a:lnTo>
                    <a:pt x="17144" y="10089"/>
                  </a:lnTo>
                  <a:cubicBezTo>
                    <a:pt x="17202" y="10344"/>
                    <a:pt x="17477" y="10398"/>
                    <a:pt x="17641" y="10430"/>
                  </a:cubicBezTo>
                  <a:cubicBezTo>
                    <a:pt x="18088" y="10513"/>
                    <a:pt x="18207" y="10641"/>
                    <a:pt x="18520" y="11035"/>
                  </a:cubicBezTo>
                  <a:cubicBezTo>
                    <a:pt x="18646" y="11199"/>
                    <a:pt x="18795" y="11300"/>
                    <a:pt x="18954" y="11407"/>
                  </a:cubicBezTo>
                  <a:cubicBezTo>
                    <a:pt x="19110" y="11513"/>
                    <a:pt x="19272" y="11623"/>
                    <a:pt x="19419" y="11798"/>
                  </a:cubicBezTo>
                  <a:cubicBezTo>
                    <a:pt x="19532" y="11929"/>
                    <a:pt x="19599" y="12064"/>
                    <a:pt x="19654" y="12172"/>
                  </a:cubicBezTo>
                  <a:cubicBezTo>
                    <a:pt x="19734" y="12333"/>
                    <a:pt x="19771" y="12406"/>
                    <a:pt x="19924" y="12426"/>
                  </a:cubicBezTo>
                  <a:cubicBezTo>
                    <a:pt x="20256" y="12469"/>
                    <a:pt x="20551" y="12507"/>
                    <a:pt x="20847" y="12759"/>
                  </a:cubicBezTo>
                  <a:cubicBezTo>
                    <a:pt x="20884" y="12792"/>
                    <a:pt x="20925" y="12819"/>
                    <a:pt x="20969" y="12848"/>
                  </a:cubicBezTo>
                  <a:cubicBezTo>
                    <a:pt x="21129" y="12954"/>
                    <a:pt x="21313" y="13077"/>
                    <a:pt x="21405" y="13364"/>
                  </a:cubicBezTo>
                  <a:cubicBezTo>
                    <a:pt x="21477" y="13587"/>
                    <a:pt x="21467" y="13837"/>
                    <a:pt x="21457" y="14057"/>
                  </a:cubicBezTo>
                  <a:cubicBezTo>
                    <a:pt x="21453" y="14165"/>
                    <a:pt x="21448" y="14275"/>
                    <a:pt x="21455" y="14359"/>
                  </a:cubicBezTo>
                  <a:cubicBezTo>
                    <a:pt x="21465" y="14480"/>
                    <a:pt x="21481" y="14600"/>
                    <a:pt x="21497" y="14716"/>
                  </a:cubicBezTo>
                  <a:cubicBezTo>
                    <a:pt x="21512" y="14826"/>
                    <a:pt x="21526" y="14936"/>
                    <a:pt x="21537" y="15047"/>
                  </a:cubicBezTo>
                  <a:lnTo>
                    <a:pt x="21564" y="15327"/>
                  </a:lnTo>
                  <a:lnTo>
                    <a:pt x="21392" y="15344"/>
                  </a:lnTo>
                  <a:cubicBezTo>
                    <a:pt x="21317" y="15352"/>
                    <a:pt x="21241" y="15358"/>
                    <a:pt x="21167" y="15358"/>
                  </a:cubicBezTo>
                  <a:cubicBezTo>
                    <a:pt x="21131" y="15358"/>
                    <a:pt x="20995" y="15349"/>
                    <a:pt x="20995" y="15349"/>
                  </a:cubicBezTo>
                  <a:cubicBezTo>
                    <a:pt x="20882" y="15342"/>
                    <a:pt x="20765" y="15336"/>
                    <a:pt x="20629" y="15237"/>
                  </a:cubicBezTo>
                  <a:cubicBezTo>
                    <a:pt x="20545" y="15175"/>
                    <a:pt x="20475" y="15071"/>
                    <a:pt x="20415" y="14979"/>
                  </a:cubicBezTo>
                  <a:cubicBezTo>
                    <a:pt x="20357" y="14892"/>
                    <a:pt x="20298" y="14803"/>
                    <a:pt x="20255" y="14792"/>
                  </a:cubicBezTo>
                  <a:cubicBezTo>
                    <a:pt x="20242" y="14789"/>
                    <a:pt x="20228" y="14787"/>
                    <a:pt x="20216" y="14787"/>
                  </a:cubicBezTo>
                  <a:cubicBezTo>
                    <a:pt x="20194" y="14805"/>
                    <a:pt x="20191" y="14942"/>
                    <a:pt x="20190" y="14987"/>
                  </a:cubicBezTo>
                  <a:cubicBezTo>
                    <a:pt x="20184" y="15211"/>
                    <a:pt x="20177" y="15515"/>
                    <a:pt x="20020" y="15711"/>
                  </a:cubicBezTo>
                  <a:cubicBezTo>
                    <a:pt x="19930" y="15819"/>
                    <a:pt x="19830" y="15869"/>
                    <a:pt x="19703" y="15869"/>
                  </a:cubicBezTo>
                  <a:cubicBezTo>
                    <a:pt x="19644" y="15869"/>
                    <a:pt x="19584" y="15857"/>
                    <a:pt x="19525" y="15845"/>
                  </a:cubicBezTo>
                  <a:cubicBezTo>
                    <a:pt x="19462" y="15832"/>
                    <a:pt x="19412" y="15822"/>
                    <a:pt x="19363" y="15822"/>
                  </a:cubicBezTo>
                  <a:cubicBezTo>
                    <a:pt x="19269" y="15822"/>
                    <a:pt x="19214" y="15865"/>
                    <a:pt x="19162" y="15980"/>
                  </a:cubicBezTo>
                  <a:cubicBezTo>
                    <a:pt x="19036" y="16266"/>
                    <a:pt x="19061" y="16639"/>
                    <a:pt x="19090" y="17072"/>
                  </a:cubicBezTo>
                  <a:cubicBezTo>
                    <a:pt x="19122" y="17547"/>
                    <a:pt x="19158" y="18084"/>
                    <a:pt x="18946" y="18517"/>
                  </a:cubicBezTo>
                  <a:cubicBezTo>
                    <a:pt x="18806" y="18799"/>
                    <a:pt x="18583" y="18913"/>
                    <a:pt x="18368" y="19024"/>
                  </a:cubicBezTo>
                  <a:cubicBezTo>
                    <a:pt x="18270" y="19074"/>
                    <a:pt x="18186" y="19117"/>
                    <a:pt x="18117" y="19171"/>
                  </a:cubicBezTo>
                  <a:cubicBezTo>
                    <a:pt x="17817" y="19413"/>
                    <a:pt x="17584" y="19540"/>
                    <a:pt x="17310" y="19602"/>
                  </a:cubicBezTo>
                  <a:lnTo>
                    <a:pt x="17321" y="19619"/>
                  </a:lnTo>
                  <a:lnTo>
                    <a:pt x="17294" y="19773"/>
                  </a:lnTo>
                  <a:cubicBezTo>
                    <a:pt x="17210" y="20265"/>
                    <a:pt x="16941" y="21429"/>
                    <a:pt x="16276" y="21586"/>
                  </a:cubicBezTo>
                  <a:cubicBezTo>
                    <a:pt x="16236" y="21595"/>
                    <a:pt x="16200" y="21600"/>
                    <a:pt x="16168"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59" name="Figura"/>
            <p:cNvSpPr/>
            <p:nvPr/>
          </p:nvSpPr>
          <p:spPr>
            <a:xfrm>
              <a:off x="2364617" y="2220369"/>
              <a:ext cx="11208" cy="13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31" y="17981"/>
                  </a:moveTo>
                  <a:lnTo>
                    <a:pt x="934" y="16850"/>
                  </a:lnTo>
                  <a:lnTo>
                    <a:pt x="0" y="11605"/>
                  </a:lnTo>
                  <a:lnTo>
                    <a:pt x="2959" y="0"/>
                  </a:lnTo>
                  <a:lnTo>
                    <a:pt x="9067" y="652"/>
                  </a:lnTo>
                  <a:cubicBezTo>
                    <a:pt x="10789" y="835"/>
                    <a:pt x="12397" y="1200"/>
                    <a:pt x="13984" y="1618"/>
                  </a:cubicBezTo>
                  <a:lnTo>
                    <a:pt x="21555" y="3593"/>
                  </a:lnTo>
                  <a:lnTo>
                    <a:pt x="21600" y="21600"/>
                  </a:lnTo>
                  <a:lnTo>
                    <a:pt x="7031" y="17981"/>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0" name="Figura"/>
            <p:cNvSpPr/>
            <p:nvPr/>
          </p:nvSpPr>
          <p:spPr>
            <a:xfrm>
              <a:off x="1445666" y="1850307"/>
              <a:ext cx="880538" cy="515161"/>
            </a:xfrm>
            <a:custGeom>
              <a:avLst/>
              <a:gdLst/>
              <a:ahLst/>
              <a:cxnLst>
                <a:cxn ang="0">
                  <a:pos x="wd2" y="hd2"/>
                </a:cxn>
                <a:cxn ang="5400000">
                  <a:pos x="wd2" y="hd2"/>
                </a:cxn>
                <a:cxn ang="10800000">
                  <a:pos x="wd2" y="hd2"/>
                </a:cxn>
                <a:cxn ang="16200000">
                  <a:pos x="wd2" y="hd2"/>
                </a:cxn>
              </a:cxnLst>
              <a:rect l="0" t="0" r="r" b="b"/>
              <a:pathLst>
                <a:path w="21590" h="21600" fill="norm" stroke="1" extrusionOk="0">
                  <a:moveTo>
                    <a:pt x="16650" y="21535"/>
                  </a:moveTo>
                  <a:cubicBezTo>
                    <a:pt x="16592" y="21457"/>
                    <a:pt x="16544" y="21353"/>
                    <a:pt x="16471" y="21190"/>
                  </a:cubicBezTo>
                  <a:cubicBezTo>
                    <a:pt x="16382" y="20989"/>
                    <a:pt x="16346" y="20989"/>
                    <a:pt x="16326" y="20989"/>
                  </a:cubicBezTo>
                  <a:cubicBezTo>
                    <a:pt x="16303" y="20989"/>
                    <a:pt x="16278" y="20998"/>
                    <a:pt x="16249" y="21007"/>
                  </a:cubicBezTo>
                  <a:cubicBezTo>
                    <a:pt x="16199" y="21023"/>
                    <a:pt x="16142" y="21040"/>
                    <a:pt x="16072" y="21040"/>
                  </a:cubicBezTo>
                  <a:cubicBezTo>
                    <a:pt x="16043" y="21040"/>
                    <a:pt x="16014" y="21037"/>
                    <a:pt x="15982" y="21030"/>
                  </a:cubicBezTo>
                  <a:cubicBezTo>
                    <a:pt x="15846" y="20999"/>
                    <a:pt x="15751" y="20873"/>
                    <a:pt x="15667" y="20761"/>
                  </a:cubicBezTo>
                  <a:cubicBezTo>
                    <a:pt x="15594" y="20664"/>
                    <a:pt x="15531" y="20581"/>
                    <a:pt x="15451" y="20567"/>
                  </a:cubicBezTo>
                  <a:cubicBezTo>
                    <a:pt x="15411" y="20559"/>
                    <a:pt x="15369" y="20555"/>
                    <a:pt x="15321" y="20555"/>
                  </a:cubicBezTo>
                  <a:cubicBezTo>
                    <a:pt x="15242" y="20555"/>
                    <a:pt x="15157" y="20566"/>
                    <a:pt x="15075" y="20576"/>
                  </a:cubicBezTo>
                  <a:lnTo>
                    <a:pt x="14857" y="20601"/>
                  </a:lnTo>
                  <a:lnTo>
                    <a:pt x="14838" y="20396"/>
                  </a:lnTo>
                  <a:cubicBezTo>
                    <a:pt x="14831" y="20314"/>
                    <a:pt x="14821" y="20234"/>
                    <a:pt x="14811" y="20153"/>
                  </a:cubicBezTo>
                  <a:cubicBezTo>
                    <a:pt x="14793" y="20017"/>
                    <a:pt x="14778" y="19902"/>
                    <a:pt x="14769" y="19782"/>
                  </a:cubicBezTo>
                  <a:cubicBezTo>
                    <a:pt x="14759" y="19664"/>
                    <a:pt x="14764" y="19542"/>
                    <a:pt x="14768" y="19424"/>
                  </a:cubicBezTo>
                  <a:cubicBezTo>
                    <a:pt x="14774" y="19277"/>
                    <a:pt x="14780" y="19139"/>
                    <a:pt x="14754" y="19056"/>
                  </a:cubicBezTo>
                  <a:cubicBezTo>
                    <a:pt x="14722" y="18949"/>
                    <a:pt x="14624" y="18883"/>
                    <a:pt x="14530" y="18818"/>
                  </a:cubicBezTo>
                  <a:cubicBezTo>
                    <a:pt x="14481" y="18785"/>
                    <a:pt x="14435" y="18752"/>
                    <a:pt x="14393" y="18714"/>
                  </a:cubicBezTo>
                  <a:cubicBezTo>
                    <a:pt x="14194" y="18537"/>
                    <a:pt x="13973" y="18507"/>
                    <a:pt x="13739" y="18475"/>
                  </a:cubicBezTo>
                  <a:cubicBezTo>
                    <a:pt x="13473" y="18438"/>
                    <a:pt x="13382" y="18251"/>
                    <a:pt x="13302" y="18086"/>
                  </a:cubicBezTo>
                  <a:cubicBezTo>
                    <a:pt x="13260" y="17999"/>
                    <a:pt x="13221" y="17917"/>
                    <a:pt x="13154" y="17836"/>
                  </a:cubicBezTo>
                  <a:cubicBezTo>
                    <a:pt x="13052" y="17710"/>
                    <a:pt x="12935" y="17627"/>
                    <a:pt x="12811" y="17539"/>
                  </a:cubicBezTo>
                  <a:cubicBezTo>
                    <a:pt x="12665" y="17436"/>
                    <a:pt x="12517" y="17331"/>
                    <a:pt x="12384" y="17152"/>
                  </a:cubicBezTo>
                  <a:cubicBezTo>
                    <a:pt x="12142" y="16834"/>
                    <a:pt x="12087" y="16772"/>
                    <a:pt x="11783" y="16713"/>
                  </a:cubicBezTo>
                  <a:cubicBezTo>
                    <a:pt x="11580" y="16672"/>
                    <a:pt x="11278" y="16611"/>
                    <a:pt x="11160" y="16224"/>
                  </a:cubicBezTo>
                  <a:cubicBezTo>
                    <a:pt x="11027" y="16076"/>
                    <a:pt x="10908" y="15909"/>
                    <a:pt x="10803" y="15760"/>
                  </a:cubicBezTo>
                  <a:cubicBezTo>
                    <a:pt x="10649" y="15543"/>
                    <a:pt x="10505" y="15339"/>
                    <a:pt x="10319" y="15178"/>
                  </a:cubicBezTo>
                  <a:lnTo>
                    <a:pt x="10207" y="15080"/>
                  </a:lnTo>
                  <a:cubicBezTo>
                    <a:pt x="9878" y="14792"/>
                    <a:pt x="9569" y="14522"/>
                    <a:pt x="9305" y="14042"/>
                  </a:cubicBezTo>
                  <a:cubicBezTo>
                    <a:pt x="9205" y="13867"/>
                    <a:pt x="9148" y="13689"/>
                    <a:pt x="9093" y="13517"/>
                  </a:cubicBezTo>
                  <a:cubicBezTo>
                    <a:pt x="9068" y="13438"/>
                    <a:pt x="9048" y="13378"/>
                    <a:pt x="9026" y="13316"/>
                  </a:cubicBezTo>
                  <a:cubicBezTo>
                    <a:pt x="8979" y="13186"/>
                    <a:pt x="8921" y="13105"/>
                    <a:pt x="8853" y="13011"/>
                  </a:cubicBezTo>
                  <a:cubicBezTo>
                    <a:pt x="8797" y="12934"/>
                    <a:pt x="8734" y="12848"/>
                    <a:pt x="8674" y="12728"/>
                  </a:cubicBezTo>
                  <a:cubicBezTo>
                    <a:pt x="8557" y="12497"/>
                    <a:pt x="8474" y="12235"/>
                    <a:pt x="8394" y="11981"/>
                  </a:cubicBezTo>
                  <a:cubicBezTo>
                    <a:pt x="8314" y="11725"/>
                    <a:pt x="8239" y="11489"/>
                    <a:pt x="8136" y="11291"/>
                  </a:cubicBezTo>
                  <a:cubicBezTo>
                    <a:pt x="8051" y="11130"/>
                    <a:pt x="7975" y="11061"/>
                    <a:pt x="7879" y="11061"/>
                  </a:cubicBezTo>
                  <a:cubicBezTo>
                    <a:pt x="7813" y="11061"/>
                    <a:pt x="7737" y="11092"/>
                    <a:pt x="7656" y="11126"/>
                  </a:cubicBezTo>
                  <a:cubicBezTo>
                    <a:pt x="7556" y="11168"/>
                    <a:pt x="7433" y="11220"/>
                    <a:pt x="7296" y="11220"/>
                  </a:cubicBezTo>
                  <a:lnTo>
                    <a:pt x="7247" y="11218"/>
                  </a:lnTo>
                  <a:cubicBezTo>
                    <a:pt x="6919" y="11188"/>
                    <a:pt x="6471" y="11147"/>
                    <a:pt x="6237" y="10704"/>
                  </a:cubicBezTo>
                  <a:cubicBezTo>
                    <a:pt x="6080" y="10412"/>
                    <a:pt x="6042" y="10087"/>
                    <a:pt x="6005" y="9773"/>
                  </a:cubicBezTo>
                  <a:lnTo>
                    <a:pt x="5993" y="9667"/>
                  </a:lnTo>
                  <a:cubicBezTo>
                    <a:pt x="5974" y="9511"/>
                    <a:pt x="5955" y="9489"/>
                    <a:pt x="5891" y="9417"/>
                  </a:cubicBezTo>
                  <a:cubicBezTo>
                    <a:pt x="5846" y="9366"/>
                    <a:pt x="5785" y="9297"/>
                    <a:pt x="5723" y="9173"/>
                  </a:cubicBezTo>
                  <a:cubicBezTo>
                    <a:pt x="5661" y="9045"/>
                    <a:pt x="5641" y="8898"/>
                    <a:pt x="5625" y="8781"/>
                  </a:cubicBezTo>
                  <a:cubicBezTo>
                    <a:pt x="5615" y="8705"/>
                    <a:pt x="5606" y="8636"/>
                    <a:pt x="5589" y="8591"/>
                  </a:cubicBezTo>
                  <a:cubicBezTo>
                    <a:pt x="5561" y="8516"/>
                    <a:pt x="5518" y="8467"/>
                    <a:pt x="5399" y="8467"/>
                  </a:cubicBezTo>
                  <a:cubicBezTo>
                    <a:pt x="5358" y="8467"/>
                    <a:pt x="5316" y="8472"/>
                    <a:pt x="5275" y="8478"/>
                  </a:cubicBezTo>
                  <a:cubicBezTo>
                    <a:pt x="5212" y="8486"/>
                    <a:pt x="5170" y="8491"/>
                    <a:pt x="5131" y="8491"/>
                  </a:cubicBezTo>
                  <a:lnTo>
                    <a:pt x="5094" y="8489"/>
                  </a:lnTo>
                  <a:cubicBezTo>
                    <a:pt x="4864" y="8468"/>
                    <a:pt x="4687" y="8237"/>
                    <a:pt x="4530" y="8034"/>
                  </a:cubicBezTo>
                  <a:cubicBezTo>
                    <a:pt x="4474" y="7962"/>
                    <a:pt x="4421" y="7892"/>
                    <a:pt x="4366" y="7833"/>
                  </a:cubicBezTo>
                  <a:cubicBezTo>
                    <a:pt x="4230" y="7683"/>
                    <a:pt x="3964" y="7529"/>
                    <a:pt x="3753" y="7529"/>
                  </a:cubicBezTo>
                  <a:cubicBezTo>
                    <a:pt x="3687" y="7529"/>
                    <a:pt x="3631" y="7543"/>
                    <a:pt x="3589" y="7572"/>
                  </a:cubicBezTo>
                  <a:cubicBezTo>
                    <a:pt x="3429" y="7678"/>
                    <a:pt x="3411" y="7841"/>
                    <a:pt x="3378" y="8136"/>
                  </a:cubicBezTo>
                  <a:cubicBezTo>
                    <a:pt x="3371" y="8203"/>
                    <a:pt x="3363" y="8272"/>
                    <a:pt x="3354" y="8342"/>
                  </a:cubicBezTo>
                  <a:cubicBezTo>
                    <a:pt x="3284" y="8851"/>
                    <a:pt x="3051" y="8866"/>
                    <a:pt x="2896" y="8876"/>
                  </a:cubicBezTo>
                  <a:cubicBezTo>
                    <a:pt x="2818" y="8881"/>
                    <a:pt x="2746" y="8885"/>
                    <a:pt x="2688" y="8932"/>
                  </a:cubicBezTo>
                  <a:cubicBezTo>
                    <a:pt x="2491" y="9091"/>
                    <a:pt x="2519" y="9545"/>
                    <a:pt x="2532" y="9680"/>
                  </a:cubicBezTo>
                  <a:cubicBezTo>
                    <a:pt x="2548" y="9839"/>
                    <a:pt x="2584" y="10014"/>
                    <a:pt x="2627" y="10146"/>
                  </a:cubicBezTo>
                  <a:cubicBezTo>
                    <a:pt x="2715" y="10414"/>
                    <a:pt x="2775" y="10597"/>
                    <a:pt x="2713" y="10781"/>
                  </a:cubicBezTo>
                  <a:cubicBezTo>
                    <a:pt x="2651" y="10961"/>
                    <a:pt x="2516" y="10976"/>
                    <a:pt x="2393" y="10976"/>
                  </a:cubicBezTo>
                  <a:lnTo>
                    <a:pt x="2353" y="10975"/>
                  </a:lnTo>
                  <a:cubicBezTo>
                    <a:pt x="2149" y="10970"/>
                    <a:pt x="1948" y="10935"/>
                    <a:pt x="1755" y="10900"/>
                  </a:cubicBezTo>
                  <a:cubicBezTo>
                    <a:pt x="1616" y="10877"/>
                    <a:pt x="1480" y="10853"/>
                    <a:pt x="1346" y="10840"/>
                  </a:cubicBezTo>
                  <a:lnTo>
                    <a:pt x="1221" y="10827"/>
                  </a:lnTo>
                  <a:lnTo>
                    <a:pt x="1221" y="10632"/>
                  </a:lnTo>
                  <a:cubicBezTo>
                    <a:pt x="1135" y="9863"/>
                    <a:pt x="39" y="1827"/>
                    <a:pt x="28" y="1748"/>
                  </a:cubicBezTo>
                  <a:lnTo>
                    <a:pt x="0" y="1540"/>
                  </a:lnTo>
                  <a:lnTo>
                    <a:pt x="3017" y="0"/>
                  </a:lnTo>
                  <a:lnTo>
                    <a:pt x="3045" y="25"/>
                  </a:lnTo>
                  <a:cubicBezTo>
                    <a:pt x="4486" y="1335"/>
                    <a:pt x="6058" y="2753"/>
                    <a:pt x="6255" y="2912"/>
                  </a:cubicBezTo>
                  <a:lnTo>
                    <a:pt x="6331" y="2915"/>
                  </a:lnTo>
                  <a:lnTo>
                    <a:pt x="6356" y="3082"/>
                  </a:lnTo>
                  <a:cubicBezTo>
                    <a:pt x="6386" y="3292"/>
                    <a:pt x="6921" y="4144"/>
                    <a:pt x="7553" y="4989"/>
                  </a:cubicBezTo>
                  <a:lnTo>
                    <a:pt x="7823" y="5058"/>
                  </a:lnTo>
                  <a:cubicBezTo>
                    <a:pt x="7922" y="4906"/>
                    <a:pt x="8082" y="4834"/>
                    <a:pt x="8321" y="4834"/>
                  </a:cubicBezTo>
                  <a:cubicBezTo>
                    <a:pt x="8507" y="4834"/>
                    <a:pt x="8708" y="4876"/>
                    <a:pt x="8886" y="4913"/>
                  </a:cubicBezTo>
                  <a:cubicBezTo>
                    <a:pt x="9018" y="4940"/>
                    <a:pt x="9131" y="4963"/>
                    <a:pt x="9204" y="4963"/>
                  </a:cubicBezTo>
                  <a:cubicBezTo>
                    <a:pt x="9347" y="4963"/>
                    <a:pt x="9485" y="4989"/>
                    <a:pt x="9618" y="5014"/>
                  </a:cubicBezTo>
                  <a:cubicBezTo>
                    <a:pt x="9762" y="5041"/>
                    <a:pt x="9901" y="5067"/>
                    <a:pt x="10031" y="5067"/>
                  </a:cubicBezTo>
                  <a:cubicBezTo>
                    <a:pt x="10147" y="5067"/>
                    <a:pt x="10244" y="5046"/>
                    <a:pt x="10327" y="5003"/>
                  </a:cubicBezTo>
                  <a:cubicBezTo>
                    <a:pt x="10682" y="4825"/>
                    <a:pt x="10919" y="4572"/>
                    <a:pt x="10922" y="4570"/>
                  </a:cubicBezTo>
                  <a:lnTo>
                    <a:pt x="11009" y="4476"/>
                  </a:lnTo>
                  <a:lnTo>
                    <a:pt x="12212" y="6401"/>
                  </a:lnTo>
                  <a:cubicBezTo>
                    <a:pt x="12281" y="6418"/>
                    <a:pt x="12421" y="6454"/>
                    <a:pt x="12532" y="6486"/>
                  </a:cubicBezTo>
                  <a:lnTo>
                    <a:pt x="12713" y="6359"/>
                  </a:lnTo>
                  <a:lnTo>
                    <a:pt x="12720" y="6683"/>
                  </a:lnTo>
                  <a:cubicBezTo>
                    <a:pt x="12731" y="7137"/>
                    <a:pt x="12929" y="8332"/>
                    <a:pt x="12995" y="8720"/>
                  </a:cubicBezTo>
                  <a:lnTo>
                    <a:pt x="13467" y="8877"/>
                  </a:lnTo>
                  <a:lnTo>
                    <a:pt x="13607" y="9405"/>
                  </a:lnTo>
                  <a:cubicBezTo>
                    <a:pt x="13684" y="9694"/>
                    <a:pt x="13758" y="9978"/>
                    <a:pt x="13836" y="10250"/>
                  </a:cubicBezTo>
                  <a:cubicBezTo>
                    <a:pt x="13853" y="10309"/>
                    <a:pt x="13869" y="10380"/>
                    <a:pt x="13886" y="10455"/>
                  </a:cubicBezTo>
                  <a:cubicBezTo>
                    <a:pt x="13918" y="10594"/>
                    <a:pt x="13960" y="10783"/>
                    <a:pt x="14006" y="10826"/>
                  </a:cubicBezTo>
                  <a:cubicBezTo>
                    <a:pt x="14053" y="10872"/>
                    <a:pt x="14148" y="10895"/>
                    <a:pt x="14290" y="10895"/>
                  </a:cubicBezTo>
                  <a:cubicBezTo>
                    <a:pt x="14352" y="10895"/>
                    <a:pt x="14415" y="10891"/>
                    <a:pt x="14475" y="10888"/>
                  </a:cubicBezTo>
                  <a:cubicBezTo>
                    <a:pt x="14532" y="10884"/>
                    <a:pt x="14587" y="10881"/>
                    <a:pt x="14637" y="10881"/>
                  </a:cubicBezTo>
                  <a:cubicBezTo>
                    <a:pt x="14670" y="10881"/>
                    <a:pt x="14701" y="10882"/>
                    <a:pt x="14728" y="10886"/>
                  </a:cubicBezTo>
                  <a:cubicBezTo>
                    <a:pt x="14744" y="10888"/>
                    <a:pt x="14760" y="10889"/>
                    <a:pt x="14776" y="10889"/>
                  </a:cubicBezTo>
                  <a:cubicBezTo>
                    <a:pt x="14836" y="10889"/>
                    <a:pt x="14898" y="10878"/>
                    <a:pt x="14958" y="10869"/>
                  </a:cubicBezTo>
                  <a:cubicBezTo>
                    <a:pt x="15027" y="10858"/>
                    <a:pt x="15097" y="10847"/>
                    <a:pt x="15166" y="10847"/>
                  </a:cubicBezTo>
                  <a:cubicBezTo>
                    <a:pt x="15287" y="10847"/>
                    <a:pt x="15385" y="10880"/>
                    <a:pt x="15474" y="10950"/>
                  </a:cubicBezTo>
                  <a:cubicBezTo>
                    <a:pt x="15642" y="11084"/>
                    <a:pt x="15695" y="11340"/>
                    <a:pt x="15734" y="11527"/>
                  </a:cubicBezTo>
                  <a:cubicBezTo>
                    <a:pt x="15754" y="11625"/>
                    <a:pt x="15771" y="11707"/>
                    <a:pt x="15798" y="11776"/>
                  </a:cubicBezTo>
                  <a:cubicBezTo>
                    <a:pt x="15823" y="11819"/>
                    <a:pt x="16008" y="12005"/>
                    <a:pt x="16138" y="12104"/>
                  </a:cubicBezTo>
                  <a:cubicBezTo>
                    <a:pt x="16143" y="11726"/>
                    <a:pt x="16156" y="11341"/>
                    <a:pt x="16307" y="10984"/>
                  </a:cubicBezTo>
                  <a:cubicBezTo>
                    <a:pt x="16357" y="10865"/>
                    <a:pt x="16423" y="10764"/>
                    <a:pt x="16481" y="10675"/>
                  </a:cubicBezTo>
                  <a:cubicBezTo>
                    <a:pt x="16526" y="10604"/>
                    <a:pt x="16574" y="10532"/>
                    <a:pt x="16610" y="10455"/>
                  </a:cubicBezTo>
                  <a:cubicBezTo>
                    <a:pt x="16734" y="10193"/>
                    <a:pt x="16894" y="10010"/>
                    <a:pt x="17050" y="9834"/>
                  </a:cubicBezTo>
                  <a:cubicBezTo>
                    <a:pt x="17122" y="9752"/>
                    <a:pt x="17177" y="9689"/>
                    <a:pt x="17230" y="9621"/>
                  </a:cubicBezTo>
                  <a:lnTo>
                    <a:pt x="17289" y="9546"/>
                  </a:lnTo>
                  <a:cubicBezTo>
                    <a:pt x="17399" y="9410"/>
                    <a:pt x="17493" y="9293"/>
                    <a:pt x="17541" y="9168"/>
                  </a:cubicBezTo>
                  <a:cubicBezTo>
                    <a:pt x="17558" y="9122"/>
                    <a:pt x="17569" y="9076"/>
                    <a:pt x="17580" y="9033"/>
                  </a:cubicBezTo>
                  <a:cubicBezTo>
                    <a:pt x="17616" y="8891"/>
                    <a:pt x="17660" y="8715"/>
                    <a:pt x="17838" y="8611"/>
                  </a:cubicBezTo>
                  <a:lnTo>
                    <a:pt x="17905" y="8573"/>
                  </a:lnTo>
                  <a:cubicBezTo>
                    <a:pt x="18031" y="8502"/>
                    <a:pt x="18140" y="8441"/>
                    <a:pt x="18207" y="8296"/>
                  </a:cubicBezTo>
                  <a:cubicBezTo>
                    <a:pt x="18228" y="8239"/>
                    <a:pt x="18318" y="7830"/>
                    <a:pt x="18320" y="7746"/>
                  </a:cubicBezTo>
                  <a:lnTo>
                    <a:pt x="18328" y="7745"/>
                  </a:lnTo>
                  <a:lnTo>
                    <a:pt x="18327" y="7740"/>
                  </a:lnTo>
                  <a:cubicBezTo>
                    <a:pt x="18320" y="7676"/>
                    <a:pt x="18319" y="7607"/>
                    <a:pt x="18325" y="7538"/>
                  </a:cubicBezTo>
                  <a:lnTo>
                    <a:pt x="18325" y="7126"/>
                  </a:lnTo>
                  <a:lnTo>
                    <a:pt x="18534" y="7375"/>
                  </a:lnTo>
                  <a:cubicBezTo>
                    <a:pt x="18584" y="7434"/>
                    <a:pt x="18630" y="7515"/>
                    <a:pt x="18673" y="7615"/>
                  </a:cubicBezTo>
                  <a:cubicBezTo>
                    <a:pt x="18720" y="7725"/>
                    <a:pt x="18954" y="8294"/>
                    <a:pt x="18943" y="8662"/>
                  </a:cubicBezTo>
                  <a:cubicBezTo>
                    <a:pt x="18931" y="9079"/>
                    <a:pt x="18677" y="9340"/>
                    <a:pt x="18474" y="9550"/>
                  </a:cubicBezTo>
                  <a:cubicBezTo>
                    <a:pt x="18382" y="9645"/>
                    <a:pt x="18288" y="9742"/>
                    <a:pt x="18243" y="9826"/>
                  </a:cubicBezTo>
                  <a:cubicBezTo>
                    <a:pt x="18175" y="9951"/>
                    <a:pt x="18144" y="10030"/>
                    <a:pt x="18130" y="10074"/>
                  </a:cubicBezTo>
                  <a:cubicBezTo>
                    <a:pt x="18169" y="10093"/>
                    <a:pt x="18231" y="10112"/>
                    <a:pt x="18266" y="10123"/>
                  </a:cubicBezTo>
                  <a:cubicBezTo>
                    <a:pt x="18397" y="10162"/>
                    <a:pt x="18543" y="10206"/>
                    <a:pt x="18652" y="10357"/>
                  </a:cubicBezTo>
                  <a:cubicBezTo>
                    <a:pt x="18702" y="10426"/>
                    <a:pt x="18747" y="10497"/>
                    <a:pt x="18790" y="10563"/>
                  </a:cubicBezTo>
                  <a:cubicBezTo>
                    <a:pt x="18909" y="10752"/>
                    <a:pt x="18982" y="10865"/>
                    <a:pt x="19115" y="10865"/>
                  </a:cubicBezTo>
                  <a:cubicBezTo>
                    <a:pt x="19147" y="10865"/>
                    <a:pt x="19182" y="10858"/>
                    <a:pt x="19219" y="10847"/>
                  </a:cubicBezTo>
                  <a:cubicBezTo>
                    <a:pt x="19296" y="10822"/>
                    <a:pt x="19315" y="10764"/>
                    <a:pt x="19355" y="10637"/>
                  </a:cubicBezTo>
                  <a:cubicBezTo>
                    <a:pt x="19393" y="10516"/>
                    <a:pt x="19440" y="10367"/>
                    <a:pt x="19547" y="10262"/>
                  </a:cubicBezTo>
                  <a:cubicBezTo>
                    <a:pt x="19599" y="10210"/>
                    <a:pt x="19654" y="10184"/>
                    <a:pt x="19708" y="10184"/>
                  </a:cubicBezTo>
                  <a:cubicBezTo>
                    <a:pt x="19895" y="10184"/>
                    <a:pt x="20002" y="10478"/>
                    <a:pt x="20088" y="10714"/>
                  </a:cubicBezTo>
                  <a:cubicBezTo>
                    <a:pt x="20122" y="10805"/>
                    <a:pt x="20155" y="10897"/>
                    <a:pt x="20181" y="10939"/>
                  </a:cubicBezTo>
                  <a:cubicBezTo>
                    <a:pt x="20265" y="11073"/>
                    <a:pt x="20411" y="11144"/>
                    <a:pt x="20552" y="11214"/>
                  </a:cubicBezTo>
                  <a:cubicBezTo>
                    <a:pt x="20600" y="11237"/>
                    <a:pt x="20647" y="11260"/>
                    <a:pt x="20691" y="11285"/>
                  </a:cubicBezTo>
                  <a:cubicBezTo>
                    <a:pt x="20766" y="11328"/>
                    <a:pt x="20856" y="11344"/>
                    <a:pt x="20951" y="11361"/>
                  </a:cubicBezTo>
                  <a:cubicBezTo>
                    <a:pt x="21114" y="11391"/>
                    <a:pt x="21299" y="11424"/>
                    <a:pt x="21447" y="11613"/>
                  </a:cubicBezTo>
                  <a:cubicBezTo>
                    <a:pt x="21600" y="11810"/>
                    <a:pt x="21599" y="12032"/>
                    <a:pt x="21584" y="12147"/>
                  </a:cubicBezTo>
                  <a:cubicBezTo>
                    <a:pt x="21541" y="12486"/>
                    <a:pt x="21301" y="12699"/>
                    <a:pt x="21160" y="12754"/>
                  </a:cubicBezTo>
                  <a:cubicBezTo>
                    <a:pt x="21124" y="12767"/>
                    <a:pt x="21096" y="12777"/>
                    <a:pt x="21069" y="12783"/>
                  </a:cubicBezTo>
                  <a:cubicBezTo>
                    <a:pt x="21042" y="12791"/>
                    <a:pt x="21014" y="12797"/>
                    <a:pt x="20988" y="12803"/>
                  </a:cubicBezTo>
                  <a:cubicBezTo>
                    <a:pt x="20839" y="12835"/>
                    <a:pt x="20776" y="12848"/>
                    <a:pt x="20671" y="13071"/>
                  </a:cubicBezTo>
                  <a:cubicBezTo>
                    <a:pt x="20648" y="13121"/>
                    <a:pt x="20627" y="13178"/>
                    <a:pt x="20607" y="13233"/>
                  </a:cubicBezTo>
                  <a:cubicBezTo>
                    <a:pt x="20529" y="13443"/>
                    <a:pt x="20433" y="13703"/>
                    <a:pt x="20199" y="13703"/>
                  </a:cubicBezTo>
                  <a:cubicBezTo>
                    <a:pt x="20176" y="13703"/>
                    <a:pt x="20153" y="13701"/>
                    <a:pt x="20127" y="13696"/>
                  </a:cubicBezTo>
                  <a:cubicBezTo>
                    <a:pt x="20027" y="13675"/>
                    <a:pt x="19944" y="13600"/>
                    <a:pt x="19871" y="13534"/>
                  </a:cubicBezTo>
                  <a:cubicBezTo>
                    <a:pt x="19808" y="13477"/>
                    <a:pt x="19749" y="13424"/>
                    <a:pt x="19696" y="13422"/>
                  </a:cubicBezTo>
                  <a:cubicBezTo>
                    <a:pt x="19591" y="13423"/>
                    <a:pt x="19500" y="13462"/>
                    <a:pt x="19404" y="13504"/>
                  </a:cubicBezTo>
                  <a:cubicBezTo>
                    <a:pt x="19298" y="13550"/>
                    <a:pt x="19190" y="13597"/>
                    <a:pt x="19069" y="13597"/>
                  </a:cubicBezTo>
                  <a:cubicBezTo>
                    <a:pt x="18985" y="13597"/>
                    <a:pt x="18905" y="13574"/>
                    <a:pt x="18825" y="13528"/>
                  </a:cubicBezTo>
                  <a:cubicBezTo>
                    <a:pt x="18669" y="13437"/>
                    <a:pt x="18468" y="13264"/>
                    <a:pt x="18400" y="12955"/>
                  </a:cubicBezTo>
                  <a:cubicBezTo>
                    <a:pt x="18360" y="12775"/>
                    <a:pt x="18373" y="12576"/>
                    <a:pt x="18438" y="12381"/>
                  </a:cubicBezTo>
                  <a:cubicBezTo>
                    <a:pt x="18476" y="12269"/>
                    <a:pt x="18531" y="12197"/>
                    <a:pt x="18580" y="12133"/>
                  </a:cubicBezTo>
                  <a:cubicBezTo>
                    <a:pt x="18627" y="12072"/>
                    <a:pt x="18652" y="12035"/>
                    <a:pt x="18651" y="12016"/>
                  </a:cubicBezTo>
                  <a:cubicBezTo>
                    <a:pt x="18632" y="11960"/>
                    <a:pt x="18472" y="11751"/>
                    <a:pt x="18426" y="11738"/>
                  </a:cubicBezTo>
                  <a:cubicBezTo>
                    <a:pt x="18424" y="11737"/>
                    <a:pt x="18422" y="11737"/>
                    <a:pt x="18420" y="11737"/>
                  </a:cubicBezTo>
                  <a:cubicBezTo>
                    <a:pt x="18332" y="11737"/>
                    <a:pt x="18287" y="11815"/>
                    <a:pt x="18215" y="11949"/>
                  </a:cubicBezTo>
                  <a:cubicBezTo>
                    <a:pt x="18168" y="12036"/>
                    <a:pt x="18115" y="12135"/>
                    <a:pt x="18044" y="12208"/>
                  </a:cubicBezTo>
                  <a:cubicBezTo>
                    <a:pt x="17934" y="12325"/>
                    <a:pt x="17806" y="12340"/>
                    <a:pt x="17707" y="12340"/>
                  </a:cubicBezTo>
                  <a:cubicBezTo>
                    <a:pt x="17662" y="12340"/>
                    <a:pt x="17615" y="12336"/>
                    <a:pt x="17569" y="12332"/>
                  </a:cubicBezTo>
                  <a:cubicBezTo>
                    <a:pt x="17528" y="12329"/>
                    <a:pt x="17487" y="12326"/>
                    <a:pt x="17448" y="12326"/>
                  </a:cubicBezTo>
                  <a:cubicBezTo>
                    <a:pt x="17309" y="12326"/>
                    <a:pt x="17270" y="12374"/>
                    <a:pt x="17248" y="12426"/>
                  </a:cubicBezTo>
                  <a:cubicBezTo>
                    <a:pt x="17216" y="12504"/>
                    <a:pt x="17216" y="12525"/>
                    <a:pt x="17285" y="12687"/>
                  </a:cubicBezTo>
                  <a:cubicBezTo>
                    <a:pt x="17337" y="12812"/>
                    <a:pt x="17409" y="12982"/>
                    <a:pt x="17373" y="13202"/>
                  </a:cubicBezTo>
                  <a:cubicBezTo>
                    <a:pt x="17318" y="13547"/>
                    <a:pt x="17110" y="13622"/>
                    <a:pt x="16918" y="13659"/>
                  </a:cubicBezTo>
                  <a:cubicBezTo>
                    <a:pt x="17023" y="14012"/>
                    <a:pt x="16805" y="15210"/>
                    <a:pt x="16801" y="15221"/>
                  </a:cubicBezTo>
                  <a:lnTo>
                    <a:pt x="16767" y="15325"/>
                  </a:lnTo>
                  <a:lnTo>
                    <a:pt x="16698" y="15336"/>
                  </a:lnTo>
                  <a:cubicBezTo>
                    <a:pt x="16678" y="15340"/>
                    <a:pt x="16657" y="15341"/>
                    <a:pt x="16636" y="15341"/>
                  </a:cubicBezTo>
                  <a:cubicBezTo>
                    <a:pt x="16505" y="15341"/>
                    <a:pt x="16379" y="15280"/>
                    <a:pt x="16257" y="15220"/>
                  </a:cubicBezTo>
                  <a:cubicBezTo>
                    <a:pt x="16148" y="15168"/>
                    <a:pt x="16046" y="15118"/>
                    <a:pt x="15955" y="15118"/>
                  </a:cubicBezTo>
                  <a:cubicBezTo>
                    <a:pt x="15924" y="15118"/>
                    <a:pt x="15896" y="15124"/>
                    <a:pt x="15871" y="15135"/>
                  </a:cubicBezTo>
                  <a:cubicBezTo>
                    <a:pt x="15738" y="15196"/>
                    <a:pt x="15657" y="15330"/>
                    <a:pt x="15628" y="15531"/>
                  </a:cubicBezTo>
                  <a:cubicBezTo>
                    <a:pt x="15606" y="15691"/>
                    <a:pt x="15619" y="15725"/>
                    <a:pt x="15766" y="15895"/>
                  </a:cubicBezTo>
                  <a:lnTo>
                    <a:pt x="15818" y="15955"/>
                  </a:lnTo>
                  <a:cubicBezTo>
                    <a:pt x="15895" y="16047"/>
                    <a:pt x="15994" y="16074"/>
                    <a:pt x="16089" y="16100"/>
                  </a:cubicBezTo>
                  <a:cubicBezTo>
                    <a:pt x="16190" y="16128"/>
                    <a:pt x="16305" y="16160"/>
                    <a:pt x="16406" y="16267"/>
                  </a:cubicBezTo>
                  <a:cubicBezTo>
                    <a:pt x="16616" y="16491"/>
                    <a:pt x="16590" y="16852"/>
                    <a:pt x="16571" y="17116"/>
                  </a:cubicBezTo>
                  <a:cubicBezTo>
                    <a:pt x="16562" y="17237"/>
                    <a:pt x="16554" y="17352"/>
                    <a:pt x="16566" y="17439"/>
                  </a:cubicBezTo>
                  <a:cubicBezTo>
                    <a:pt x="16586" y="17589"/>
                    <a:pt x="16664" y="17705"/>
                    <a:pt x="16754" y="17839"/>
                  </a:cubicBezTo>
                  <a:cubicBezTo>
                    <a:pt x="16862" y="18000"/>
                    <a:pt x="16983" y="18181"/>
                    <a:pt x="17024" y="18465"/>
                  </a:cubicBezTo>
                  <a:cubicBezTo>
                    <a:pt x="17055" y="18674"/>
                    <a:pt x="16992" y="18971"/>
                    <a:pt x="16905" y="19337"/>
                  </a:cubicBezTo>
                  <a:cubicBezTo>
                    <a:pt x="16885" y="19422"/>
                    <a:pt x="16871" y="19483"/>
                    <a:pt x="16862" y="19529"/>
                  </a:cubicBezTo>
                  <a:cubicBezTo>
                    <a:pt x="16840" y="19643"/>
                    <a:pt x="16808" y="19765"/>
                    <a:pt x="16776" y="19882"/>
                  </a:cubicBezTo>
                  <a:cubicBezTo>
                    <a:pt x="16725" y="20069"/>
                    <a:pt x="16675" y="20257"/>
                    <a:pt x="16669" y="20407"/>
                  </a:cubicBezTo>
                  <a:cubicBezTo>
                    <a:pt x="16661" y="20594"/>
                    <a:pt x="16733" y="20841"/>
                    <a:pt x="16791" y="21039"/>
                  </a:cubicBezTo>
                  <a:lnTo>
                    <a:pt x="16813" y="21116"/>
                  </a:lnTo>
                  <a:cubicBezTo>
                    <a:pt x="16828" y="21166"/>
                    <a:pt x="16842" y="21219"/>
                    <a:pt x="16855" y="21271"/>
                  </a:cubicBezTo>
                  <a:lnTo>
                    <a:pt x="16878" y="21367"/>
                  </a:lnTo>
                  <a:lnTo>
                    <a:pt x="16697" y="21600"/>
                  </a:lnTo>
                  <a:lnTo>
                    <a:pt x="16650" y="21535"/>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61" name="Figura"/>
            <p:cNvSpPr/>
            <p:nvPr/>
          </p:nvSpPr>
          <p:spPr>
            <a:xfrm>
              <a:off x="2151689" y="1984876"/>
              <a:ext cx="498701" cy="256537"/>
            </a:xfrm>
            <a:custGeom>
              <a:avLst/>
              <a:gdLst/>
              <a:ahLst/>
              <a:cxnLst>
                <a:cxn ang="0">
                  <a:pos x="wd2" y="hd2"/>
                </a:cxn>
                <a:cxn ang="5400000">
                  <a:pos x="wd2" y="hd2"/>
                </a:cxn>
                <a:cxn ang="10800000">
                  <a:pos x="wd2" y="hd2"/>
                </a:cxn>
                <a:cxn ang="16200000">
                  <a:pos x="wd2" y="hd2"/>
                </a:cxn>
              </a:cxnLst>
              <a:rect l="0" t="0" r="r" b="b"/>
              <a:pathLst>
                <a:path w="21537" h="21600" fill="norm" stroke="1" extrusionOk="0">
                  <a:moveTo>
                    <a:pt x="6697" y="20955"/>
                  </a:moveTo>
                  <a:cubicBezTo>
                    <a:pt x="6466" y="20493"/>
                    <a:pt x="6330" y="20392"/>
                    <a:pt x="6297" y="20392"/>
                  </a:cubicBezTo>
                  <a:cubicBezTo>
                    <a:pt x="6289" y="20398"/>
                    <a:pt x="6240" y="20470"/>
                    <a:pt x="6216" y="20505"/>
                  </a:cubicBezTo>
                  <a:cubicBezTo>
                    <a:pt x="6130" y="20629"/>
                    <a:pt x="6014" y="20796"/>
                    <a:pt x="5861" y="20796"/>
                  </a:cubicBezTo>
                  <a:cubicBezTo>
                    <a:pt x="5776" y="20796"/>
                    <a:pt x="5696" y="20746"/>
                    <a:pt x="5622" y="20647"/>
                  </a:cubicBezTo>
                  <a:cubicBezTo>
                    <a:pt x="5459" y="20433"/>
                    <a:pt x="5411" y="20101"/>
                    <a:pt x="5376" y="19858"/>
                  </a:cubicBezTo>
                  <a:cubicBezTo>
                    <a:pt x="5344" y="19645"/>
                    <a:pt x="5325" y="19530"/>
                    <a:pt x="5272" y="19462"/>
                  </a:cubicBezTo>
                  <a:cubicBezTo>
                    <a:pt x="5085" y="19220"/>
                    <a:pt x="4877" y="19087"/>
                    <a:pt x="4688" y="19087"/>
                  </a:cubicBezTo>
                  <a:cubicBezTo>
                    <a:pt x="4588" y="19087"/>
                    <a:pt x="4495" y="19125"/>
                    <a:pt x="4410" y="19199"/>
                  </a:cubicBezTo>
                  <a:cubicBezTo>
                    <a:pt x="4343" y="19259"/>
                    <a:pt x="4293" y="19381"/>
                    <a:pt x="4240" y="19511"/>
                  </a:cubicBezTo>
                  <a:cubicBezTo>
                    <a:pt x="4155" y="19721"/>
                    <a:pt x="4026" y="20038"/>
                    <a:pt x="3792" y="20038"/>
                  </a:cubicBezTo>
                  <a:cubicBezTo>
                    <a:pt x="3740" y="20038"/>
                    <a:pt x="3686" y="20022"/>
                    <a:pt x="3632" y="19990"/>
                  </a:cubicBezTo>
                  <a:cubicBezTo>
                    <a:pt x="3443" y="19881"/>
                    <a:pt x="3313" y="19610"/>
                    <a:pt x="3199" y="19371"/>
                  </a:cubicBezTo>
                  <a:cubicBezTo>
                    <a:pt x="3135" y="19237"/>
                    <a:pt x="3075" y="19111"/>
                    <a:pt x="3019" y="19047"/>
                  </a:cubicBezTo>
                  <a:cubicBezTo>
                    <a:pt x="2988" y="19010"/>
                    <a:pt x="2964" y="18997"/>
                    <a:pt x="2930" y="18997"/>
                  </a:cubicBezTo>
                  <a:cubicBezTo>
                    <a:pt x="2895" y="18997"/>
                    <a:pt x="2860" y="19007"/>
                    <a:pt x="2822" y="19017"/>
                  </a:cubicBezTo>
                  <a:lnTo>
                    <a:pt x="2704" y="19046"/>
                  </a:lnTo>
                  <a:cubicBezTo>
                    <a:pt x="2567" y="19074"/>
                    <a:pt x="2422" y="19116"/>
                    <a:pt x="2269" y="19162"/>
                  </a:cubicBezTo>
                  <a:cubicBezTo>
                    <a:pt x="1985" y="19247"/>
                    <a:pt x="1690" y="19336"/>
                    <a:pt x="1395" y="19336"/>
                  </a:cubicBezTo>
                  <a:cubicBezTo>
                    <a:pt x="1106" y="19336"/>
                    <a:pt x="860" y="19250"/>
                    <a:pt x="643" y="19073"/>
                  </a:cubicBezTo>
                  <a:cubicBezTo>
                    <a:pt x="232" y="18737"/>
                    <a:pt x="-8" y="18120"/>
                    <a:pt x="0" y="17421"/>
                  </a:cubicBezTo>
                  <a:cubicBezTo>
                    <a:pt x="7" y="16930"/>
                    <a:pt x="325" y="15636"/>
                    <a:pt x="704" y="15577"/>
                  </a:cubicBezTo>
                  <a:cubicBezTo>
                    <a:pt x="792" y="15561"/>
                    <a:pt x="895" y="15487"/>
                    <a:pt x="1003" y="15408"/>
                  </a:cubicBezTo>
                  <a:cubicBezTo>
                    <a:pt x="1151" y="15301"/>
                    <a:pt x="1318" y="15181"/>
                    <a:pt x="1499" y="15181"/>
                  </a:cubicBezTo>
                  <a:cubicBezTo>
                    <a:pt x="1765" y="15200"/>
                    <a:pt x="1957" y="15433"/>
                    <a:pt x="2126" y="15638"/>
                  </a:cubicBezTo>
                  <a:cubicBezTo>
                    <a:pt x="2204" y="15733"/>
                    <a:pt x="2277" y="15821"/>
                    <a:pt x="2349" y="15881"/>
                  </a:cubicBezTo>
                  <a:cubicBezTo>
                    <a:pt x="2470" y="15988"/>
                    <a:pt x="2557" y="16037"/>
                    <a:pt x="2629" y="16037"/>
                  </a:cubicBezTo>
                  <a:cubicBezTo>
                    <a:pt x="2675" y="16037"/>
                    <a:pt x="2714" y="16016"/>
                    <a:pt x="2752" y="15971"/>
                  </a:cubicBezTo>
                  <a:cubicBezTo>
                    <a:pt x="2848" y="15859"/>
                    <a:pt x="2900" y="15717"/>
                    <a:pt x="2863" y="15353"/>
                  </a:cubicBezTo>
                  <a:lnTo>
                    <a:pt x="2810" y="14843"/>
                  </a:lnTo>
                  <a:lnTo>
                    <a:pt x="3076" y="14809"/>
                  </a:lnTo>
                  <a:cubicBezTo>
                    <a:pt x="3213" y="14792"/>
                    <a:pt x="3348" y="14725"/>
                    <a:pt x="3490" y="14654"/>
                  </a:cubicBezTo>
                  <a:cubicBezTo>
                    <a:pt x="3683" y="14558"/>
                    <a:pt x="3879" y="14461"/>
                    <a:pt x="4105" y="14461"/>
                  </a:cubicBezTo>
                  <a:cubicBezTo>
                    <a:pt x="4333" y="14469"/>
                    <a:pt x="4497" y="14636"/>
                    <a:pt x="4642" y="14784"/>
                  </a:cubicBezTo>
                  <a:cubicBezTo>
                    <a:pt x="4755" y="14900"/>
                    <a:pt x="4847" y="14995"/>
                    <a:pt x="4939" y="15016"/>
                  </a:cubicBezTo>
                  <a:cubicBezTo>
                    <a:pt x="4964" y="15022"/>
                    <a:pt x="4988" y="15025"/>
                    <a:pt x="5009" y="15025"/>
                  </a:cubicBezTo>
                  <a:cubicBezTo>
                    <a:pt x="5158" y="15025"/>
                    <a:pt x="5208" y="14892"/>
                    <a:pt x="5333" y="14508"/>
                  </a:cubicBezTo>
                  <a:cubicBezTo>
                    <a:pt x="5376" y="14374"/>
                    <a:pt x="5421" y="14237"/>
                    <a:pt x="5475" y="14100"/>
                  </a:cubicBezTo>
                  <a:cubicBezTo>
                    <a:pt x="5783" y="13361"/>
                    <a:pt x="6043" y="13298"/>
                    <a:pt x="6319" y="13230"/>
                  </a:cubicBezTo>
                  <a:cubicBezTo>
                    <a:pt x="6367" y="13219"/>
                    <a:pt x="6417" y="13206"/>
                    <a:pt x="6471" y="13189"/>
                  </a:cubicBezTo>
                  <a:cubicBezTo>
                    <a:pt x="6512" y="13177"/>
                    <a:pt x="6552" y="13161"/>
                    <a:pt x="6594" y="13144"/>
                  </a:cubicBezTo>
                  <a:cubicBezTo>
                    <a:pt x="6791" y="13056"/>
                    <a:pt x="6978" y="12764"/>
                    <a:pt x="6993" y="12619"/>
                  </a:cubicBezTo>
                  <a:cubicBezTo>
                    <a:pt x="6994" y="12609"/>
                    <a:pt x="6990" y="12556"/>
                    <a:pt x="6928" y="12466"/>
                  </a:cubicBezTo>
                  <a:cubicBezTo>
                    <a:pt x="6772" y="12237"/>
                    <a:pt x="6537" y="12189"/>
                    <a:pt x="6288" y="12138"/>
                  </a:cubicBezTo>
                  <a:cubicBezTo>
                    <a:pt x="6110" y="12102"/>
                    <a:pt x="5910" y="12062"/>
                    <a:pt x="5729" y="11942"/>
                  </a:cubicBezTo>
                  <a:cubicBezTo>
                    <a:pt x="5665" y="11900"/>
                    <a:pt x="5595" y="11862"/>
                    <a:pt x="5524" y="11821"/>
                  </a:cubicBezTo>
                  <a:cubicBezTo>
                    <a:pt x="5216" y="11651"/>
                    <a:pt x="4890" y="11471"/>
                    <a:pt x="4659" y="11046"/>
                  </a:cubicBezTo>
                  <a:cubicBezTo>
                    <a:pt x="4569" y="10883"/>
                    <a:pt x="4498" y="10661"/>
                    <a:pt x="4423" y="10426"/>
                  </a:cubicBezTo>
                  <a:cubicBezTo>
                    <a:pt x="4353" y="10209"/>
                    <a:pt x="4215" y="9778"/>
                    <a:pt x="4145" y="9778"/>
                  </a:cubicBezTo>
                  <a:cubicBezTo>
                    <a:pt x="4138" y="9778"/>
                    <a:pt x="4122" y="9782"/>
                    <a:pt x="4094" y="9814"/>
                  </a:cubicBezTo>
                  <a:cubicBezTo>
                    <a:pt x="4024" y="9893"/>
                    <a:pt x="3991" y="10004"/>
                    <a:pt x="3934" y="10209"/>
                  </a:cubicBezTo>
                  <a:cubicBezTo>
                    <a:pt x="3845" y="10528"/>
                    <a:pt x="3725" y="10964"/>
                    <a:pt x="3369" y="11093"/>
                  </a:cubicBezTo>
                  <a:cubicBezTo>
                    <a:pt x="3275" y="11128"/>
                    <a:pt x="3184" y="11146"/>
                    <a:pt x="3101" y="11146"/>
                  </a:cubicBezTo>
                  <a:cubicBezTo>
                    <a:pt x="2685" y="11146"/>
                    <a:pt x="2456" y="10736"/>
                    <a:pt x="2213" y="10301"/>
                  </a:cubicBezTo>
                  <a:cubicBezTo>
                    <a:pt x="2143" y="10176"/>
                    <a:pt x="2072" y="10049"/>
                    <a:pt x="1991" y="9923"/>
                  </a:cubicBezTo>
                  <a:cubicBezTo>
                    <a:pt x="1893" y="9767"/>
                    <a:pt x="1689" y="9697"/>
                    <a:pt x="1525" y="9642"/>
                  </a:cubicBezTo>
                  <a:cubicBezTo>
                    <a:pt x="1270" y="9553"/>
                    <a:pt x="983" y="9454"/>
                    <a:pt x="900" y="8971"/>
                  </a:cubicBezTo>
                  <a:cubicBezTo>
                    <a:pt x="815" y="8484"/>
                    <a:pt x="1005" y="7992"/>
                    <a:pt x="1222" y="7533"/>
                  </a:cubicBezTo>
                  <a:cubicBezTo>
                    <a:pt x="1345" y="7271"/>
                    <a:pt x="1532" y="7052"/>
                    <a:pt x="1728" y="6819"/>
                  </a:cubicBezTo>
                  <a:cubicBezTo>
                    <a:pt x="1995" y="6505"/>
                    <a:pt x="2323" y="6119"/>
                    <a:pt x="2332" y="5764"/>
                  </a:cubicBezTo>
                  <a:cubicBezTo>
                    <a:pt x="2339" y="5515"/>
                    <a:pt x="2165" y="4834"/>
                    <a:pt x="1944" y="4245"/>
                  </a:cubicBezTo>
                  <a:cubicBezTo>
                    <a:pt x="1901" y="4127"/>
                    <a:pt x="1854" y="4034"/>
                    <a:pt x="1810" y="3973"/>
                  </a:cubicBezTo>
                  <a:lnTo>
                    <a:pt x="1684" y="3802"/>
                  </a:lnTo>
                  <a:lnTo>
                    <a:pt x="1715" y="3508"/>
                  </a:lnTo>
                  <a:cubicBezTo>
                    <a:pt x="1791" y="2786"/>
                    <a:pt x="2083" y="1924"/>
                    <a:pt x="3039" y="1924"/>
                  </a:cubicBezTo>
                  <a:cubicBezTo>
                    <a:pt x="3879" y="1924"/>
                    <a:pt x="4963" y="2549"/>
                    <a:pt x="5834" y="3051"/>
                  </a:cubicBezTo>
                  <a:cubicBezTo>
                    <a:pt x="6136" y="3225"/>
                    <a:pt x="6398" y="3376"/>
                    <a:pt x="6596" y="3470"/>
                  </a:cubicBezTo>
                  <a:cubicBezTo>
                    <a:pt x="6595" y="3409"/>
                    <a:pt x="6593" y="3347"/>
                    <a:pt x="6591" y="3284"/>
                  </a:cubicBezTo>
                  <a:cubicBezTo>
                    <a:pt x="6567" y="2492"/>
                    <a:pt x="6537" y="1507"/>
                    <a:pt x="6859" y="864"/>
                  </a:cubicBezTo>
                  <a:cubicBezTo>
                    <a:pt x="7057" y="465"/>
                    <a:pt x="7674" y="0"/>
                    <a:pt x="8171" y="0"/>
                  </a:cubicBezTo>
                  <a:cubicBezTo>
                    <a:pt x="8600" y="0"/>
                    <a:pt x="8780" y="351"/>
                    <a:pt x="8855" y="645"/>
                  </a:cubicBezTo>
                  <a:cubicBezTo>
                    <a:pt x="8965" y="1078"/>
                    <a:pt x="9516" y="1445"/>
                    <a:pt x="9811" y="1642"/>
                  </a:cubicBezTo>
                  <a:cubicBezTo>
                    <a:pt x="9902" y="1703"/>
                    <a:pt x="9958" y="1741"/>
                    <a:pt x="10006" y="1777"/>
                  </a:cubicBezTo>
                  <a:cubicBezTo>
                    <a:pt x="10304" y="1985"/>
                    <a:pt x="10562" y="2087"/>
                    <a:pt x="10791" y="2087"/>
                  </a:cubicBezTo>
                  <a:cubicBezTo>
                    <a:pt x="10989" y="2087"/>
                    <a:pt x="11168" y="2013"/>
                    <a:pt x="11338" y="1861"/>
                  </a:cubicBezTo>
                  <a:cubicBezTo>
                    <a:pt x="11565" y="1659"/>
                    <a:pt x="11765" y="1572"/>
                    <a:pt x="12006" y="1572"/>
                  </a:cubicBezTo>
                  <a:cubicBezTo>
                    <a:pt x="12108" y="1572"/>
                    <a:pt x="12213" y="1587"/>
                    <a:pt x="12325" y="1604"/>
                  </a:cubicBezTo>
                  <a:cubicBezTo>
                    <a:pt x="12422" y="1619"/>
                    <a:pt x="12529" y="1634"/>
                    <a:pt x="12651" y="1642"/>
                  </a:cubicBezTo>
                  <a:cubicBezTo>
                    <a:pt x="12653" y="1642"/>
                    <a:pt x="12655" y="1642"/>
                    <a:pt x="12657" y="1642"/>
                  </a:cubicBezTo>
                  <a:cubicBezTo>
                    <a:pt x="12835" y="1642"/>
                    <a:pt x="12963" y="1556"/>
                    <a:pt x="13111" y="1457"/>
                  </a:cubicBezTo>
                  <a:cubicBezTo>
                    <a:pt x="13276" y="1346"/>
                    <a:pt x="13463" y="1221"/>
                    <a:pt x="13690" y="1221"/>
                  </a:cubicBezTo>
                  <a:cubicBezTo>
                    <a:pt x="13988" y="1233"/>
                    <a:pt x="14234" y="1358"/>
                    <a:pt x="14472" y="1479"/>
                  </a:cubicBezTo>
                  <a:cubicBezTo>
                    <a:pt x="14662" y="1575"/>
                    <a:pt x="14842" y="1667"/>
                    <a:pt x="15021" y="1696"/>
                  </a:cubicBezTo>
                  <a:cubicBezTo>
                    <a:pt x="15275" y="1737"/>
                    <a:pt x="15596" y="1738"/>
                    <a:pt x="15936" y="1740"/>
                  </a:cubicBezTo>
                  <a:cubicBezTo>
                    <a:pt x="17055" y="1743"/>
                    <a:pt x="18423" y="1746"/>
                    <a:pt x="19129" y="3006"/>
                  </a:cubicBezTo>
                  <a:lnTo>
                    <a:pt x="19192" y="3120"/>
                  </a:lnTo>
                  <a:cubicBezTo>
                    <a:pt x="19511" y="3694"/>
                    <a:pt x="19511" y="3694"/>
                    <a:pt x="20010" y="3794"/>
                  </a:cubicBezTo>
                  <a:cubicBezTo>
                    <a:pt x="20421" y="3866"/>
                    <a:pt x="20849" y="4002"/>
                    <a:pt x="21173" y="4510"/>
                  </a:cubicBezTo>
                  <a:cubicBezTo>
                    <a:pt x="21253" y="4678"/>
                    <a:pt x="21301" y="4797"/>
                    <a:pt x="21348" y="4927"/>
                  </a:cubicBezTo>
                  <a:cubicBezTo>
                    <a:pt x="21457" y="5236"/>
                    <a:pt x="21517" y="5507"/>
                    <a:pt x="21532" y="5758"/>
                  </a:cubicBezTo>
                  <a:cubicBezTo>
                    <a:pt x="21592" y="6623"/>
                    <a:pt x="21164" y="6999"/>
                    <a:pt x="20820" y="7301"/>
                  </a:cubicBezTo>
                  <a:cubicBezTo>
                    <a:pt x="20664" y="7440"/>
                    <a:pt x="20538" y="7560"/>
                    <a:pt x="20413" y="7679"/>
                  </a:cubicBezTo>
                  <a:cubicBezTo>
                    <a:pt x="20132" y="7946"/>
                    <a:pt x="19847" y="8217"/>
                    <a:pt x="19548" y="8425"/>
                  </a:cubicBezTo>
                  <a:cubicBezTo>
                    <a:pt x="19037" y="8776"/>
                    <a:pt x="18417" y="9579"/>
                    <a:pt x="18219" y="10436"/>
                  </a:cubicBezTo>
                  <a:cubicBezTo>
                    <a:pt x="18183" y="10592"/>
                    <a:pt x="18158" y="10738"/>
                    <a:pt x="18135" y="10868"/>
                  </a:cubicBezTo>
                  <a:cubicBezTo>
                    <a:pt x="18042" y="11405"/>
                    <a:pt x="17949" y="11943"/>
                    <a:pt x="17382" y="12028"/>
                  </a:cubicBezTo>
                  <a:lnTo>
                    <a:pt x="17272" y="12045"/>
                  </a:lnTo>
                  <a:cubicBezTo>
                    <a:pt x="16933" y="12098"/>
                    <a:pt x="16583" y="12153"/>
                    <a:pt x="16238" y="12153"/>
                  </a:cubicBezTo>
                  <a:cubicBezTo>
                    <a:pt x="16148" y="12153"/>
                    <a:pt x="16060" y="12149"/>
                    <a:pt x="15972" y="12140"/>
                  </a:cubicBezTo>
                  <a:lnTo>
                    <a:pt x="15801" y="12118"/>
                  </a:lnTo>
                  <a:cubicBezTo>
                    <a:pt x="15719" y="12105"/>
                    <a:pt x="15647" y="12095"/>
                    <a:pt x="15581" y="12095"/>
                  </a:cubicBezTo>
                  <a:cubicBezTo>
                    <a:pt x="15403" y="12095"/>
                    <a:pt x="15350" y="12143"/>
                    <a:pt x="15314" y="12483"/>
                  </a:cubicBezTo>
                  <a:cubicBezTo>
                    <a:pt x="15296" y="12643"/>
                    <a:pt x="15282" y="12806"/>
                    <a:pt x="15266" y="12969"/>
                  </a:cubicBezTo>
                  <a:cubicBezTo>
                    <a:pt x="15223" y="13448"/>
                    <a:pt x="15181" y="13901"/>
                    <a:pt x="15102" y="14352"/>
                  </a:cubicBezTo>
                  <a:cubicBezTo>
                    <a:pt x="14922" y="15359"/>
                    <a:pt x="14530" y="15421"/>
                    <a:pt x="14215" y="15471"/>
                  </a:cubicBezTo>
                  <a:cubicBezTo>
                    <a:pt x="14131" y="15484"/>
                    <a:pt x="14054" y="15496"/>
                    <a:pt x="13975" y="15521"/>
                  </a:cubicBezTo>
                  <a:cubicBezTo>
                    <a:pt x="13922" y="15538"/>
                    <a:pt x="13870" y="15560"/>
                    <a:pt x="13819" y="15582"/>
                  </a:cubicBezTo>
                  <a:cubicBezTo>
                    <a:pt x="13698" y="15634"/>
                    <a:pt x="13582" y="15684"/>
                    <a:pt x="13463" y="15684"/>
                  </a:cubicBezTo>
                  <a:cubicBezTo>
                    <a:pt x="13248" y="15684"/>
                    <a:pt x="13071" y="15514"/>
                    <a:pt x="12938" y="15180"/>
                  </a:cubicBezTo>
                  <a:cubicBezTo>
                    <a:pt x="12857" y="14978"/>
                    <a:pt x="12818" y="14711"/>
                    <a:pt x="12784" y="14475"/>
                  </a:cubicBezTo>
                  <a:cubicBezTo>
                    <a:pt x="12763" y="14327"/>
                    <a:pt x="12724" y="14056"/>
                    <a:pt x="12691" y="14010"/>
                  </a:cubicBezTo>
                  <a:cubicBezTo>
                    <a:pt x="12691" y="14010"/>
                    <a:pt x="12690" y="14010"/>
                    <a:pt x="12689" y="14010"/>
                  </a:cubicBezTo>
                  <a:cubicBezTo>
                    <a:pt x="12638" y="14010"/>
                    <a:pt x="12557" y="14134"/>
                    <a:pt x="12491" y="14234"/>
                  </a:cubicBezTo>
                  <a:cubicBezTo>
                    <a:pt x="12388" y="14394"/>
                    <a:pt x="12276" y="14566"/>
                    <a:pt x="12134" y="14625"/>
                  </a:cubicBezTo>
                  <a:cubicBezTo>
                    <a:pt x="12098" y="14640"/>
                    <a:pt x="12057" y="14649"/>
                    <a:pt x="12015" y="14649"/>
                  </a:cubicBezTo>
                  <a:cubicBezTo>
                    <a:pt x="11879" y="14649"/>
                    <a:pt x="11765" y="14559"/>
                    <a:pt x="11665" y="14480"/>
                  </a:cubicBezTo>
                  <a:cubicBezTo>
                    <a:pt x="11598" y="14426"/>
                    <a:pt x="11536" y="14377"/>
                    <a:pt x="11494" y="14377"/>
                  </a:cubicBezTo>
                  <a:cubicBezTo>
                    <a:pt x="11401" y="14453"/>
                    <a:pt x="11359" y="14668"/>
                    <a:pt x="11318" y="14876"/>
                  </a:cubicBezTo>
                  <a:cubicBezTo>
                    <a:pt x="11280" y="15069"/>
                    <a:pt x="11238" y="15285"/>
                    <a:pt x="11170" y="15463"/>
                  </a:cubicBezTo>
                  <a:cubicBezTo>
                    <a:pt x="10971" y="15983"/>
                    <a:pt x="10776" y="16100"/>
                    <a:pt x="10588" y="16214"/>
                  </a:cubicBezTo>
                  <a:cubicBezTo>
                    <a:pt x="10531" y="16247"/>
                    <a:pt x="10469" y="16285"/>
                    <a:pt x="10399" y="16338"/>
                  </a:cubicBezTo>
                  <a:lnTo>
                    <a:pt x="10338" y="16387"/>
                  </a:lnTo>
                  <a:cubicBezTo>
                    <a:pt x="10138" y="16545"/>
                    <a:pt x="10090" y="16592"/>
                    <a:pt x="10066" y="16851"/>
                  </a:cubicBezTo>
                  <a:cubicBezTo>
                    <a:pt x="10053" y="16997"/>
                    <a:pt x="10058" y="17007"/>
                    <a:pt x="10117" y="17137"/>
                  </a:cubicBezTo>
                  <a:cubicBezTo>
                    <a:pt x="10152" y="17215"/>
                    <a:pt x="10190" y="17302"/>
                    <a:pt x="10225" y="17415"/>
                  </a:cubicBezTo>
                  <a:cubicBezTo>
                    <a:pt x="10227" y="17418"/>
                    <a:pt x="10230" y="17422"/>
                    <a:pt x="10232" y="17424"/>
                  </a:cubicBezTo>
                  <a:lnTo>
                    <a:pt x="10253" y="17424"/>
                  </a:lnTo>
                  <a:lnTo>
                    <a:pt x="10305" y="17515"/>
                  </a:lnTo>
                  <a:cubicBezTo>
                    <a:pt x="10460" y="17859"/>
                    <a:pt x="10435" y="18292"/>
                    <a:pt x="10253" y="18985"/>
                  </a:cubicBezTo>
                  <a:cubicBezTo>
                    <a:pt x="10125" y="19479"/>
                    <a:pt x="9935" y="19844"/>
                    <a:pt x="9654" y="20133"/>
                  </a:cubicBezTo>
                  <a:lnTo>
                    <a:pt x="9535" y="20255"/>
                  </a:lnTo>
                  <a:lnTo>
                    <a:pt x="9421" y="20114"/>
                  </a:lnTo>
                  <a:cubicBezTo>
                    <a:pt x="9385" y="20069"/>
                    <a:pt x="9349" y="20032"/>
                    <a:pt x="9314" y="20004"/>
                  </a:cubicBezTo>
                  <a:cubicBezTo>
                    <a:pt x="9259" y="19960"/>
                    <a:pt x="9193" y="19938"/>
                    <a:pt x="9113" y="19938"/>
                  </a:cubicBezTo>
                  <a:cubicBezTo>
                    <a:pt x="9019" y="19938"/>
                    <a:pt x="8918" y="19967"/>
                    <a:pt x="8820" y="19995"/>
                  </a:cubicBezTo>
                  <a:cubicBezTo>
                    <a:pt x="8739" y="20018"/>
                    <a:pt x="8659" y="20040"/>
                    <a:pt x="8580" y="20050"/>
                  </a:cubicBezTo>
                  <a:cubicBezTo>
                    <a:pt x="8538" y="20056"/>
                    <a:pt x="8492" y="20060"/>
                    <a:pt x="8443" y="20060"/>
                  </a:cubicBezTo>
                  <a:cubicBezTo>
                    <a:pt x="8369" y="20060"/>
                    <a:pt x="8287" y="20054"/>
                    <a:pt x="8201" y="20047"/>
                  </a:cubicBezTo>
                  <a:lnTo>
                    <a:pt x="8149" y="19776"/>
                  </a:lnTo>
                  <a:lnTo>
                    <a:pt x="8144" y="20044"/>
                  </a:lnTo>
                  <a:cubicBezTo>
                    <a:pt x="8059" y="20038"/>
                    <a:pt x="7971" y="20032"/>
                    <a:pt x="7882" y="20032"/>
                  </a:cubicBezTo>
                  <a:cubicBezTo>
                    <a:pt x="7240" y="20032"/>
                    <a:pt x="7124" y="20359"/>
                    <a:pt x="7094" y="20713"/>
                  </a:cubicBezTo>
                  <a:lnTo>
                    <a:pt x="7018" y="21600"/>
                  </a:lnTo>
                  <a:lnTo>
                    <a:pt x="6697" y="20955"/>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62" name="Figura"/>
            <p:cNvSpPr/>
            <p:nvPr/>
          </p:nvSpPr>
          <p:spPr>
            <a:xfrm>
              <a:off x="2073242" y="2119443"/>
              <a:ext cx="412565" cy="262730"/>
            </a:xfrm>
            <a:custGeom>
              <a:avLst/>
              <a:gdLst/>
              <a:ahLst/>
              <a:cxnLst>
                <a:cxn ang="0">
                  <a:pos x="wd2" y="hd2"/>
                </a:cxn>
                <a:cxn ang="5400000">
                  <a:pos x="wd2" y="hd2"/>
                </a:cxn>
                <a:cxn ang="10800000">
                  <a:pos x="wd2" y="hd2"/>
                </a:cxn>
                <a:cxn ang="16200000">
                  <a:pos x="wd2" y="hd2"/>
                </a:cxn>
              </a:cxnLst>
              <a:rect l="0" t="0" r="r" b="b"/>
              <a:pathLst>
                <a:path w="21463" h="21600" fill="norm" stroke="1" extrusionOk="0">
                  <a:moveTo>
                    <a:pt x="12924" y="21600"/>
                  </a:moveTo>
                  <a:cubicBezTo>
                    <a:pt x="11918" y="21600"/>
                    <a:pt x="11720" y="19557"/>
                    <a:pt x="11615" y="18460"/>
                  </a:cubicBezTo>
                  <a:cubicBezTo>
                    <a:pt x="11589" y="18185"/>
                    <a:pt x="11579" y="17890"/>
                    <a:pt x="11570" y="17578"/>
                  </a:cubicBezTo>
                  <a:cubicBezTo>
                    <a:pt x="11528" y="16139"/>
                    <a:pt x="11427" y="15664"/>
                    <a:pt x="10914" y="15649"/>
                  </a:cubicBezTo>
                  <a:lnTo>
                    <a:pt x="10586" y="15638"/>
                  </a:lnTo>
                  <a:lnTo>
                    <a:pt x="10642" y="15129"/>
                  </a:lnTo>
                  <a:cubicBezTo>
                    <a:pt x="10692" y="14677"/>
                    <a:pt x="10643" y="14309"/>
                    <a:pt x="10497" y="14035"/>
                  </a:cubicBezTo>
                  <a:cubicBezTo>
                    <a:pt x="10295" y="13655"/>
                    <a:pt x="9905" y="13438"/>
                    <a:pt x="9427" y="13438"/>
                  </a:cubicBezTo>
                  <a:cubicBezTo>
                    <a:pt x="9415" y="13438"/>
                    <a:pt x="9404" y="13438"/>
                    <a:pt x="9392" y="13438"/>
                  </a:cubicBezTo>
                  <a:cubicBezTo>
                    <a:pt x="9256" y="14096"/>
                    <a:pt x="8878" y="15265"/>
                    <a:pt x="8804" y="15387"/>
                  </a:cubicBezTo>
                  <a:cubicBezTo>
                    <a:pt x="8736" y="15504"/>
                    <a:pt x="8659" y="15590"/>
                    <a:pt x="8591" y="15666"/>
                  </a:cubicBezTo>
                  <a:cubicBezTo>
                    <a:pt x="8488" y="15779"/>
                    <a:pt x="8454" y="15825"/>
                    <a:pt x="8445" y="15880"/>
                  </a:cubicBezTo>
                  <a:cubicBezTo>
                    <a:pt x="8442" y="15921"/>
                    <a:pt x="8476" y="16064"/>
                    <a:pt x="8496" y="16149"/>
                  </a:cubicBezTo>
                  <a:cubicBezTo>
                    <a:pt x="8551" y="16384"/>
                    <a:pt x="8621" y="16676"/>
                    <a:pt x="8575" y="17008"/>
                  </a:cubicBezTo>
                  <a:lnTo>
                    <a:pt x="8543" y="17241"/>
                  </a:lnTo>
                  <a:lnTo>
                    <a:pt x="8402" y="17329"/>
                  </a:lnTo>
                  <a:cubicBezTo>
                    <a:pt x="8159" y="17477"/>
                    <a:pt x="7902" y="17498"/>
                    <a:pt x="7660" y="17498"/>
                  </a:cubicBezTo>
                  <a:lnTo>
                    <a:pt x="7385" y="17494"/>
                  </a:lnTo>
                  <a:cubicBezTo>
                    <a:pt x="7233" y="17494"/>
                    <a:pt x="7070" y="17503"/>
                    <a:pt x="6926" y="17563"/>
                  </a:cubicBezTo>
                  <a:cubicBezTo>
                    <a:pt x="6705" y="17656"/>
                    <a:pt x="6700" y="17739"/>
                    <a:pt x="6677" y="18143"/>
                  </a:cubicBezTo>
                  <a:cubicBezTo>
                    <a:pt x="6663" y="18401"/>
                    <a:pt x="6646" y="18723"/>
                    <a:pt x="6535" y="19048"/>
                  </a:cubicBezTo>
                  <a:lnTo>
                    <a:pt x="6431" y="19347"/>
                  </a:lnTo>
                  <a:lnTo>
                    <a:pt x="6222" y="19269"/>
                  </a:lnTo>
                  <a:cubicBezTo>
                    <a:pt x="6042" y="19201"/>
                    <a:pt x="5893" y="19082"/>
                    <a:pt x="5762" y="18978"/>
                  </a:cubicBezTo>
                  <a:cubicBezTo>
                    <a:pt x="5618" y="18863"/>
                    <a:pt x="5505" y="18773"/>
                    <a:pt x="5392" y="18773"/>
                  </a:cubicBezTo>
                  <a:cubicBezTo>
                    <a:pt x="5336" y="18773"/>
                    <a:pt x="5277" y="18796"/>
                    <a:pt x="5211" y="18844"/>
                  </a:cubicBezTo>
                  <a:cubicBezTo>
                    <a:pt x="4965" y="19022"/>
                    <a:pt x="4723" y="19254"/>
                    <a:pt x="4489" y="19478"/>
                  </a:cubicBezTo>
                  <a:cubicBezTo>
                    <a:pt x="4261" y="19696"/>
                    <a:pt x="4006" y="19942"/>
                    <a:pt x="3741" y="20139"/>
                  </a:cubicBezTo>
                  <a:cubicBezTo>
                    <a:pt x="3519" y="20301"/>
                    <a:pt x="3352" y="20374"/>
                    <a:pt x="3200" y="20374"/>
                  </a:cubicBezTo>
                  <a:cubicBezTo>
                    <a:pt x="3031" y="20374"/>
                    <a:pt x="2881" y="20285"/>
                    <a:pt x="2741" y="20101"/>
                  </a:cubicBezTo>
                  <a:lnTo>
                    <a:pt x="2710" y="20061"/>
                  </a:lnTo>
                  <a:lnTo>
                    <a:pt x="2673" y="19975"/>
                  </a:lnTo>
                  <a:cubicBezTo>
                    <a:pt x="2638" y="19845"/>
                    <a:pt x="2615" y="19762"/>
                    <a:pt x="2589" y="19682"/>
                  </a:cubicBezTo>
                  <a:lnTo>
                    <a:pt x="2542" y="19529"/>
                  </a:lnTo>
                  <a:cubicBezTo>
                    <a:pt x="2389" y="19044"/>
                    <a:pt x="2198" y="18439"/>
                    <a:pt x="2226" y="17834"/>
                  </a:cubicBezTo>
                  <a:cubicBezTo>
                    <a:pt x="2245" y="17376"/>
                    <a:pt x="2375" y="16930"/>
                    <a:pt x="2500" y="16499"/>
                  </a:cubicBezTo>
                  <a:cubicBezTo>
                    <a:pt x="2566" y="16272"/>
                    <a:pt x="2623" y="16078"/>
                    <a:pt x="2661" y="15895"/>
                  </a:cubicBezTo>
                  <a:cubicBezTo>
                    <a:pt x="2684" y="15785"/>
                    <a:pt x="2722" y="15634"/>
                    <a:pt x="2766" y="15462"/>
                  </a:cubicBezTo>
                  <a:cubicBezTo>
                    <a:pt x="2829" y="15218"/>
                    <a:pt x="3018" y="14479"/>
                    <a:pt x="2994" y="14300"/>
                  </a:cubicBezTo>
                  <a:cubicBezTo>
                    <a:pt x="2949" y="14014"/>
                    <a:pt x="2787" y="13790"/>
                    <a:pt x="2598" y="13531"/>
                  </a:cubicBezTo>
                  <a:cubicBezTo>
                    <a:pt x="2366" y="13212"/>
                    <a:pt x="2104" y="12851"/>
                    <a:pt x="2020" y="12277"/>
                  </a:cubicBezTo>
                  <a:cubicBezTo>
                    <a:pt x="1972" y="11953"/>
                    <a:pt x="1998" y="11625"/>
                    <a:pt x="2020" y="11336"/>
                  </a:cubicBezTo>
                  <a:cubicBezTo>
                    <a:pt x="2063" y="10782"/>
                    <a:pt x="2048" y="10647"/>
                    <a:pt x="1929" y="10531"/>
                  </a:cubicBezTo>
                  <a:cubicBezTo>
                    <a:pt x="1811" y="10414"/>
                    <a:pt x="1643" y="10371"/>
                    <a:pt x="1466" y="10326"/>
                  </a:cubicBezTo>
                  <a:cubicBezTo>
                    <a:pt x="1227" y="10266"/>
                    <a:pt x="929" y="10190"/>
                    <a:pt x="661" y="9897"/>
                  </a:cubicBezTo>
                  <a:lnTo>
                    <a:pt x="557" y="9784"/>
                  </a:lnTo>
                  <a:cubicBezTo>
                    <a:pt x="259" y="9468"/>
                    <a:pt x="-112" y="9073"/>
                    <a:pt x="32" y="8128"/>
                  </a:cubicBezTo>
                  <a:cubicBezTo>
                    <a:pt x="138" y="7412"/>
                    <a:pt x="463" y="6904"/>
                    <a:pt x="946" y="6699"/>
                  </a:cubicBezTo>
                  <a:cubicBezTo>
                    <a:pt x="1048" y="6656"/>
                    <a:pt x="1154" y="6635"/>
                    <a:pt x="1270" y="6635"/>
                  </a:cubicBezTo>
                  <a:cubicBezTo>
                    <a:pt x="1539" y="6635"/>
                    <a:pt x="1802" y="6752"/>
                    <a:pt x="2057" y="6866"/>
                  </a:cubicBezTo>
                  <a:cubicBezTo>
                    <a:pt x="2249" y="6952"/>
                    <a:pt x="2441" y="7039"/>
                    <a:pt x="2616" y="7064"/>
                  </a:cubicBezTo>
                  <a:cubicBezTo>
                    <a:pt x="2699" y="6543"/>
                    <a:pt x="2812" y="5504"/>
                    <a:pt x="2824" y="5138"/>
                  </a:cubicBezTo>
                  <a:cubicBezTo>
                    <a:pt x="2625" y="4887"/>
                    <a:pt x="2568" y="4834"/>
                    <a:pt x="2553" y="4823"/>
                  </a:cubicBezTo>
                  <a:lnTo>
                    <a:pt x="2583" y="4620"/>
                  </a:lnTo>
                  <a:lnTo>
                    <a:pt x="2508" y="4675"/>
                  </a:lnTo>
                  <a:lnTo>
                    <a:pt x="2343" y="4106"/>
                  </a:lnTo>
                  <a:lnTo>
                    <a:pt x="2492" y="3997"/>
                  </a:lnTo>
                  <a:cubicBezTo>
                    <a:pt x="2660" y="3874"/>
                    <a:pt x="2884" y="3839"/>
                    <a:pt x="3100" y="3805"/>
                  </a:cubicBezTo>
                  <a:cubicBezTo>
                    <a:pt x="3312" y="3772"/>
                    <a:pt x="3707" y="3710"/>
                    <a:pt x="3738" y="3531"/>
                  </a:cubicBezTo>
                  <a:cubicBezTo>
                    <a:pt x="3734" y="3492"/>
                    <a:pt x="3666" y="3342"/>
                    <a:pt x="3636" y="3278"/>
                  </a:cubicBezTo>
                  <a:cubicBezTo>
                    <a:pt x="3499" y="2979"/>
                    <a:pt x="3245" y="2423"/>
                    <a:pt x="3556" y="1733"/>
                  </a:cubicBezTo>
                  <a:cubicBezTo>
                    <a:pt x="3781" y="1225"/>
                    <a:pt x="4146" y="1160"/>
                    <a:pt x="4438" y="1160"/>
                  </a:cubicBezTo>
                  <a:cubicBezTo>
                    <a:pt x="4530" y="1160"/>
                    <a:pt x="4625" y="1167"/>
                    <a:pt x="4720" y="1174"/>
                  </a:cubicBezTo>
                  <a:cubicBezTo>
                    <a:pt x="4830" y="1182"/>
                    <a:pt x="4910" y="1188"/>
                    <a:pt x="4987" y="1188"/>
                  </a:cubicBezTo>
                  <a:cubicBezTo>
                    <a:pt x="5187" y="1188"/>
                    <a:pt x="5321" y="1147"/>
                    <a:pt x="5409" y="1061"/>
                  </a:cubicBezTo>
                  <a:cubicBezTo>
                    <a:pt x="5491" y="982"/>
                    <a:pt x="5569" y="849"/>
                    <a:pt x="5652" y="707"/>
                  </a:cubicBezTo>
                  <a:cubicBezTo>
                    <a:pt x="5838" y="391"/>
                    <a:pt x="6067" y="0"/>
                    <a:pt x="6459" y="0"/>
                  </a:cubicBezTo>
                  <a:cubicBezTo>
                    <a:pt x="6502" y="0"/>
                    <a:pt x="6546" y="5"/>
                    <a:pt x="6593" y="16"/>
                  </a:cubicBezTo>
                  <a:cubicBezTo>
                    <a:pt x="6868" y="78"/>
                    <a:pt x="7512" y="764"/>
                    <a:pt x="7550" y="1351"/>
                  </a:cubicBezTo>
                  <a:cubicBezTo>
                    <a:pt x="7584" y="1892"/>
                    <a:pt x="7333" y="2194"/>
                    <a:pt x="7183" y="2375"/>
                  </a:cubicBezTo>
                  <a:cubicBezTo>
                    <a:pt x="7116" y="2456"/>
                    <a:pt x="7049" y="2536"/>
                    <a:pt x="7026" y="2600"/>
                  </a:cubicBezTo>
                  <a:cubicBezTo>
                    <a:pt x="6955" y="2795"/>
                    <a:pt x="6968" y="2904"/>
                    <a:pt x="6983" y="2969"/>
                  </a:cubicBezTo>
                  <a:cubicBezTo>
                    <a:pt x="7022" y="3132"/>
                    <a:pt x="7189" y="3374"/>
                    <a:pt x="7540" y="3563"/>
                  </a:cubicBezTo>
                  <a:cubicBezTo>
                    <a:pt x="7650" y="3623"/>
                    <a:pt x="7762" y="3652"/>
                    <a:pt x="7883" y="3652"/>
                  </a:cubicBezTo>
                  <a:lnTo>
                    <a:pt x="8192" y="3630"/>
                  </a:lnTo>
                  <a:lnTo>
                    <a:pt x="8239" y="4006"/>
                  </a:lnTo>
                  <a:cubicBezTo>
                    <a:pt x="8348" y="4869"/>
                    <a:pt x="8085" y="5320"/>
                    <a:pt x="7844" y="5546"/>
                  </a:cubicBezTo>
                  <a:cubicBezTo>
                    <a:pt x="7713" y="5672"/>
                    <a:pt x="7565" y="5737"/>
                    <a:pt x="7407" y="5738"/>
                  </a:cubicBezTo>
                  <a:cubicBezTo>
                    <a:pt x="7191" y="5738"/>
                    <a:pt x="6993" y="5617"/>
                    <a:pt x="6845" y="5511"/>
                  </a:cubicBezTo>
                  <a:cubicBezTo>
                    <a:pt x="6733" y="5436"/>
                    <a:pt x="6618" y="5325"/>
                    <a:pt x="6509" y="5217"/>
                  </a:cubicBezTo>
                  <a:cubicBezTo>
                    <a:pt x="6347" y="5058"/>
                    <a:pt x="6197" y="4910"/>
                    <a:pt x="6060" y="4902"/>
                  </a:cubicBezTo>
                  <a:cubicBezTo>
                    <a:pt x="6060" y="4902"/>
                    <a:pt x="6059" y="4902"/>
                    <a:pt x="6059" y="4902"/>
                  </a:cubicBezTo>
                  <a:cubicBezTo>
                    <a:pt x="5928" y="4902"/>
                    <a:pt x="5792" y="4982"/>
                    <a:pt x="5647" y="5066"/>
                  </a:cubicBezTo>
                  <a:cubicBezTo>
                    <a:pt x="5493" y="5157"/>
                    <a:pt x="5322" y="5258"/>
                    <a:pt x="5135" y="5284"/>
                  </a:cubicBezTo>
                  <a:cubicBezTo>
                    <a:pt x="5057" y="5348"/>
                    <a:pt x="4806" y="5990"/>
                    <a:pt x="4802" y="6222"/>
                  </a:cubicBezTo>
                  <a:cubicBezTo>
                    <a:pt x="4795" y="6670"/>
                    <a:pt x="5129" y="6925"/>
                    <a:pt x="5231" y="6992"/>
                  </a:cubicBezTo>
                  <a:cubicBezTo>
                    <a:pt x="5423" y="7119"/>
                    <a:pt x="5648" y="7181"/>
                    <a:pt x="5920" y="7181"/>
                  </a:cubicBezTo>
                  <a:cubicBezTo>
                    <a:pt x="6230" y="7181"/>
                    <a:pt x="6559" y="7102"/>
                    <a:pt x="6878" y="7025"/>
                  </a:cubicBezTo>
                  <a:cubicBezTo>
                    <a:pt x="7081" y="6976"/>
                    <a:pt x="7263" y="6932"/>
                    <a:pt x="7441" y="6903"/>
                  </a:cubicBezTo>
                  <a:lnTo>
                    <a:pt x="7547" y="6881"/>
                  </a:lnTo>
                  <a:cubicBezTo>
                    <a:pt x="7632" y="6864"/>
                    <a:pt x="7702" y="6851"/>
                    <a:pt x="7769" y="6851"/>
                  </a:cubicBezTo>
                  <a:cubicBezTo>
                    <a:pt x="7912" y="6851"/>
                    <a:pt x="8042" y="6908"/>
                    <a:pt x="8165" y="7025"/>
                  </a:cubicBezTo>
                  <a:cubicBezTo>
                    <a:pt x="8297" y="7149"/>
                    <a:pt x="8405" y="7331"/>
                    <a:pt x="8500" y="7490"/>
                  </a:cubicBezTo>
                  <a:cubicBezTo>
                    <a:pt x="8601" y="7662"/>
                    <a:pt x="8693" y="7819"/>
                    <a:pt x="8776" y="7857"/>
                  </a:cubicBezTo>
                  <a:cubicBezTo>
                    <a:pt x="8825" y="7854"/>
                    <a:pt x="8879" y="7746"/>
                    <a:pt x="8908" y="7688"/>
                  </a:cubicBezTo>
                  <a:cubicBezTo>
                    <a:pt x="8997" y="7512"/>
                    <a:pt x="9117" y="7272"/>
                    <a:pt x="9321" y="7127"/>
                  </a:cubicBezTo>
                  <a:cubicBezTo>
                    <a:pt x="9496" y="7002"/>
                    <a:pt x="9686" y="6938"/>
                    <a:pt x="9887" y="6938"/>
                  </a:cubicBezTo>
                  <a:cubicBezTo>
                    <a:pt x="10225" y="6938"/>
                    <a:pt x="10585" y="7120"/>
                    <a:pt x="10901" y="7452"/>
                  </a:cubicBezTo>
                  <a:cubicBezTo>
                    <a:pt x="11141" y="7702"/>
                    <a:pt x="11211" y="8084"/>
                    <a:pt x="11256" y="8337"/>
                  </a:cubicBezTo>
                  <a:cubicBezTo>
                    <a:pt x="11280" y="8471"/>
                    <a:pt x="11301" y="8577"/>
                    <a:pt x="11324" y="8611"/>
                  </a:cubicBezTo>
                  <a:cubicBezTo>
                    <a:pt x="11315" y="8589"/>
                    <a:pt x="11363" y="8533"/>
                    <a:pt x="11393" y="8498"/>
                  </a:cubicBezTo>
                  <a:cubicBezTo>
                    <a:pt x="11489" y="8385"/>
                    <a:pt x="11620" y="8231"/>
                    <a:pt x="11790" y="8214"/>
                  </a:cubicBezTo>
                  <a:cubicBezTo>
                    <a:pt x="11791" y="8214"/>
                    <a:pt x="11792" y="8214"/>
                    <a:pt x="11793" y="8214"/>
                  </a:cubicBezTo>
                  <a:cubicBezTo>
                    <a:pt x="11997" y="8214"/>
                    <a:pt x="12193" y="8340"/>
                    <a:pt x="12406" y="8598"/>
                  </a:cubicBezTo>
                  <a:cubicBezTo>
                    <a:pt x="12750" y="7861"/>
                    <a:pt x="13451" y="7861"/>
                    <a:pt x="13735" y="7861"/>
                  </a:cubicBezTo>
                  <a:cubicBezTo>
                    <a:pt x="13849" y="7861"/>
                    <a:pt x="13962" y="7867"/>
                    <a:pt x="14069" y="7873"/>
                  </a:cubicBezTo>
                  <a:lnTo>
                    <a:pt x="14142" y="7877"/>
                  </a:lnTo>
                  <a:cubicBezTo>
                    <a:pt x="14238" y="7882"/>
                    <a:pt x="14329" y="7888"/>
                    <a:pt x="14411" y="7888"/>
                  </a:cubicBezTo>
                  <a:cubicBezTo>
                    <a:pt x="14457" y="7888"/>
                    <a:pt x="14500" y="7886"/>
                    <a:pt x="14538" y="7882"/>
                  </a:cubicBezTo>
                  <a:cubicBezTo>
                    <a:pt x="14616" y="7872"/>
                    <a:pt x="14700" y="7853"/>
                    <a:pt x="14785" y="7834"/>
                  </a:cubicBezTo>
                  <a:cubicBezTo>
                    <a:pt x="14926" y="7802"/>
                    <a:pt x="15072" y="7769"/>
                    <a:pt x="15218" y="7769"/>
                  </a:cubicBezTo>
                  <a:cubicBezTo>
                    <a:pt x="15388" y="7769"/>
                    <a:pt x="15538" y="7812"/>
                    <a:pt x="15674" y="7901"/>
                  </a:cubicBezTo>
                  <a:cubicBezTo>
                    <a:pt x="16183" y="8227"/>
                    <a:pt x="16577" y="9171"/>
                    <a:pt x="16838" y="9796"/>
                  </a:cubicBezTo>
                  <a:cubicBezTo>
                    <a:pt x="16937" y="10031"/>
                    <a:pt x="16959" y="10344"/>
                    <a:pt x="16986" y="10706"/>
                  </a:cubicBezTo>
                  <a:cubicBezTo>
                    <a:pt x="17024" y="11225"/>
                    <a:pt x="17066" y="11509"/>
                    <a:pt x="17113" y="11551"/>
                  </a:cubicBezTo>
                  <a:lnTo>
                    <a:pt x="17139" y="11545"/>
                  </a:lnTo>
                  <a:lnTo>
                    <a:pt x="17201" y="11547"/>
                  </a:lnTo>
                  <a:cubicBezTo>
                    <a:pt x="17311" y="11578"/>
                    <a:pt x="17436" y="11589"/>
                    <a:pt x="17618" y="11589"/>
                  </a:cubicBezTo>
                  <a:lnTo>
                    <a:pt x="18214" y="11578"/>
                  </a:lnTo>
                  <a:cubicBezTo>
                    <a:pt x="18874" y="11578"/>
                    <a:pt x="19524" y="11690"/>
                    <a:pt x="19812" y="12500"/>
                  </a:cubicBezTo>
                  <a:cubicBezTo>
                    <a:pt x="19971" y="12939"/>
                    <a:pt x="19994" y="13466"/>
                    <a:pt x="20014" y="13930"/>
                  </a:cubicBezTo>
                  <a:cubicBezTo>
                    <a:pt x="20025" y="14181"/>
                    <a:pt x="20035" y="14412"/>
                    <a:pt x="20065" y="14617"/>
                  </a:cubicBezTo>
                  <a:cubicBezTo>
                    <a:pt x="20145" y="15151"/>
                    <a:pt x="20311" y="15685"/>
                    <a:pt x="20587" y="16295"/>
                  </a:cubicBezTo>
                  <a:cubicBezTo>
                    <a:pt x="20803" y="16769"/>
                    <a:pt x="21051" y="17227"/>
                    <a:pt x="21265" y="17611"/>
                  </a:cubicBezTo>
                  <a:lnTo>
                    <a:pt x="21437" y="17911"/>
                  </a:lnTo>
                  <a:lnTo>
                    <a:pt x="21446" y="17983"/>
                  </a:lnTo>
                  <a:cubicBezTo>
                    <a:pt x="21488" y="18338"/>
                    <a:pt x="21449" y="18607"/>
                    <a:pt x="21340" y="18816"/>
                  </a:cubicBezTo>
                  <a:cubicBezTo>
                    <a:pt x="21140" y="19196"/>
                    <a:pt x="20775" y="19248"/>
                    <a:pt x="20410" y="19248"/>
                  </a:cubicBezTo>
                  <a:lnTo>
                    <a:pt x="20224" y="19247"/>
                  </a:lnTo>
                  <a:cubicBezTo>
                    <a:pt x="20178" y="19247"/>
                    <a:pt x="20135" y="19247"/>
                    <a:pt x="20101" y="19253"/>
                  </a:cubicBezTo>
                  <a:lnTo>
                    <a:pt x="19730" y="19378"/>
                  </a:lnTo>
                  <a:lnTo>
                    <a:pt x="19737" y="18853"/>
                  </a:lnTo>
                  <a:cubicBezTo>
                    <a:pt x="19728" y="18853"/>
                    <a:pt x="19708" y="18834"/>
                    <a:pt x="19673" y="18810"/>
                  </a:cubicBezTo>
                  <a:cubicBezTo>
                    <a:pt x="19564" y="18735"/>
                    <a:pt x="19434" y="18699"/>
                    <a:pt x="19274" y="18699"/>
                  </a:cubicBezTo>
                  <a:cubicBezTo>
                    <a:pt x="18960" y="18699"/>
                    <a:pt x="18592" y="18841"/>
                    <a:pt x="18268" y="18966"/>
                  </a:cubicBezTo>
                  <a:cubicBezTo>
                    <a:pt x="18062" y="19044"/>
                    <a:pt x="17877" y="19114"/>
                    <a:pt x="17714" y="19153"/>
                  </a:cubicBezTo>
                  <a:lnTo>
                    <a:pt x="17552" y="19192"/>
                  </a:lnTo>
                  <a:lnTo>
                    <a:pt x="17497" y="18640"/>
                  </a:lnTo>
                  <a:lnTo>
                    <a:pt x="17406" y="18623"/>
                  </a:lnTo>
                  <a:cubicBezTo>
                    <a:pt x="17405" y="18574"/>
                    <a:pt x="17380" y="18382"/>
                    <a:pt x="17357" y="18248"/>
                  </a:cubicBezTo>
                  <a:cubicBezTo>
                    <a:pt x="17293" y="18235"/>
                    <a:pt x="17198" y="18226"/>
                    <a:pt x="17160" y="18221"/>
                  </a:cubicBezTo>
                  <a:cubicBezTo>
                    <a:pt x="17038" y="18210"/>
                    <a:pt x="16933" y="18200"/>
                    <a:pt x="16851" y="18165"/>
                  </a:cubicBezTo>
                  <a:cubicBezTo>
                    <a:pt x="16764" y="18129"/>
                    <a:pt x="16673" y="18110"/>
                    <a:pt x="16582" y="18110"/>
                  </a:cubicBezTo>
                  <a:cubicBezTo>
                    <a:pt x="15977" y="18110"/>
                    <a:pt x="15390" y="18970"/>
                    <a:pt x="14823" y="19802"/>
                  </a:cubicBezTo>
                  <a:cubicBezTo>
                    <a:pt x="14329" y="20526"/>
                    <a:pt x="13862" y="21210"/>
                    <a:pt x="13324" y="21490"/>
                  </a:cubicBezTo>
                  <a:cubicBezTo>
                    <a:pt x="13186" y="21563"/>
                    <a:pt x="13051" y="21600"/>
                    <a:pt x="12924"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63" name="Figura"/>
            <p:cNvSpPr/>
            <p:nvPr/>
          </p:nvSpPr>
          <p:spPr>
            <a:xfrm>
              <a:off x="2431856" y="2366150"/>
              <a:ext cx="12176" cy="12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66"/>
                  </a:moveTo>
                  <a:lnTo>
                    <a:pt x="4271" y="3087"/>
                  </a:lnTo>
                  <a:lnTo>
                    <a:pt x="6669" y="1888"/>
                  </a:lnTo>
                  <a:lnTo>
                    <a:pt x="14814" y="0"/>
                  </a:lnTo>
                  <a:lnTo>
                    <a:pt x="17989" y="4837"/>
                  </a:lnTo>
                  <a:lnTo>
                    <a:pt x="21600" y="18120"/>
                  </a:lnTo>
                  <a:lnTo>
                    <a:pt x="8028" y="21600"/>
                  </a:lnTo>
                  <a:lnTo>
                    <a:pt x="0" y="7266"/>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4" name="Figura"/>
            <p:cNvSpPr/>
            <p:nvPr/>
          </p:nvSpPr>
          <p:spPr>
            <a:xfrm>
              <a:off x="2431856" y="2366150"/>
              <a:ext cx="12176" cy="12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66"/>
                  </a:moveTo>
                  <a:lnTo>
                    <a:pt x="4271" y="3087"/>
                  </a:lnTo>
                  <a:lnTo>
                    <a:pt x="6669" y="1888"/>
                  </a:lnTo>
                  <a:lnTo>
                    <a:pt x="14814" y="0"/>
                  </a:lnTo>
                  <a:lnTo>
                    <a:pt x="17989" y="4837"/>
                  </a:lnTo>
                  <a:lnTo>
                    <a:pt x="21600" y="18120"/>
                  </a:lnTo>
                  <a:lnTo>
                    <a:pt x="8028" y="21600"/>
                  </a:lnTo>
                  <a:lnTo>
                    <a:pt x="0" y="7266"/>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5" name="Figura"/>
            <p:cNvSpPr/>
            <p:nvPr/>
          </p:nvSpPr>
          <p:spPr>
            <a:xfrm>
              <a:off x="2431856" y="2366150"/>
              <a:ext cx="12176" cy="12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66"/>
                  </a:moveTo>
                  <a:lnTo>
                    <a:pt x="4271" y="3087"/>
                  </a:lnTo>
                  <a:lnTo>
                    <a:pt x="6669" y="1888"/>
                  </a:lnTo>
                  <a:lnTo>
                    <a:pt x="14814" y="0"/>
                  </a:lnTo>
                  <a:lnTo>
                    <a:pt x="17989" y="4837"/>
                  </a:lnTo>
                  <a:lnTo>
                    <a:pt x="21600" y="18120"/>
                  </a:lnTo>
                  <a:lnTo>
                    <a:pt x="8028" y="21600"/>
                  </a:lnTo>
                  <a:lnTo>
                    <a:pt x="0" y="7266"/>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6" name="Figura"/>
            <p:cNvSpPr/>
            <p:nvPr/>
          </p:nvSpPr>
          <p:spPr>
            <a:xfrm>
              <a:off x="3283567" y="2870780"/>
              <a:ext cx="173916" cy="102526"/>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7491" y="21600"/>
                  </a:moveTo>
                  <a:cubicBezTo>
                    <a:pt x="6460" y="21600"/>
                    <a:pt x="5580" y="21051"/>
                    <a:pt x="4649" y="20467"/>
                  </a:cubicBezTo>
                  <a:lnTo>
                    <a:pt x="3988" y="20066"/>
                  </a:lnTo>
                  <a:cubicBezTo>
                    <a:pt x="2807" y="19369"/>
                    <a:pt x="1403" y="18543"/>
                    <a:pt x="575" y="16406"/>
                  </a:cubicBezTo>
                  <a:cubicBezTo>
                    <a:pt x="-20" y="14886"/>
                    <a:pt x="-144" y="13606"/>
                    <a:pt x="160" y="12127"/>
                  </a:cubicBezTo>
                  <a:lnTo>
                    <a:pt x="266" y="11610"/>
                  </a:lnTo>
                  <a:lnTo>
                    <a:pt x="782" y="11744"/>
                  </a:lnTo>
                  <a:cubicBezTo>
                    <a:pt x="918" y="11195"/>
                    <a:pt x="1050" y="10645"/>
                    <a:pt x="1179" y="10106"/>
                  </a:cubicBezTo>
                  <a:cubicBezTo>
                    <a:pt x="1477" y="8864"/>
                    <a:pt x="1735" y="7794"/>
                    <a:pt x="2014" y="6749"/>
                  </a:cubicBezTo>
                  <a:cubicBezTo>
                    <a:pt x="2343" y="5533"/>
                    <a:pt x="2829" y="4628"/>
                    <a:pt x="3257" y="3830"/>
                  </a:cubicBezTo>
                  <a:cubicBezTo>
                    <a:pt x="3381" y="3602"/>
                    <a:pt x="3504" y="3373"/>
                    <a:pt x="3624" y="3131"/>
                  </a:cubicBezTo>
                  <a:cubicBezTo>
                    <a:pt x="3722" y="2944"/>
                    <a:pt x="3808" y="2762"/>
                    <a:pt x="3895" y="2582"/>
                  </a:cubicBezTo>
                  <a:cubicBezTo>
                    <a:pt x="4302" y="1726"/>
                    <a:pt x="4763" y="759"/>
                    <a:pt x="5572" y="316"/>
                  </a:cubicBezTo>
                  <a:cubicBezTo>
                    <a:pt x="5972" y="106"/>
                    <a:pt x="6455" y="0"/>
                    <a:pt x="7012" y="0"/>
                  </a:cubicBezTo>
                  <a:cubicBezTo>
                    <a:pt x="7281" y="0"/>
                    <a:pt x="7562" y="23"/>
                    <a:pt x="7851" y="72"/>
                  </a:cubicBezTo>
                  <a:cubicBezTo>
                    <a:pt x="8947" y="256"/>
                    <a:pt x="9327" y="1006"/>
                    <a:pt x="9746" y="2046"/>
                  </a:cubicBezTo>
                  <a:lnTo>
                    <a:pt x="9778" y="2127"/>
                  </a:lnTo>
                  <a:lnTo>
                    <a:pt x="9802" y="2222"/>
                  </a:lnTo>
                  <a:lnTo>
                    <a:pt x="10001" y="2686"/>
                  </a:lnTo>
                  <a:cubicBezTo>
                    <a:pt x="10095" y="2909"/>
                    <a:pt x="10211" y="3027"/>
                    <a:pt x="10581" y="3027"/>
                  </a:cubicBezTo>
                  <a:lnTo>
                    <a:pt x="10854" y="3011"/>
                  </a:lnTo>
                  <a:lnTo>
                    <a:pt x="11056" y="3664"/>
                  </a:lnTo>
                  <a:lnTo>
                    <a:pt x="11033" y="2997"/>
                  </a:lnTo>
                  <a:cubicBezTo>
                    <a:pt x="11157" y="2983"/>
                    <a:pt x="11283" y="2972"/>
                    <a:pt x="11407" y="2972"/>
                  </a:cubicBezTo>
                  <a:lnTo>
                    <a:pt x="11556" y="2976"/>
                  </a:lnTo>
                  <a:cubicBezTo>
                    <a:pt x="12365" y="3025"/>
                    <a:pt x="13026" y="3405"/>
                    <a:pt x="13614" y="4162"/>
                  </a:cubicBezTo>
                  <a:cubicBezTo>
                    <a:pt x="14164" y="3581"/>
                    <a:pt x="14778" y="3267"/>
                    <a:pt x="15371" y="3267"/>
                  </a:cubicBezTo>
                  <a:cubicBezTo>
                    <a:pt x="16005" y="3267"/>
                    <a:pt x="16595" y="3597"/>
                    <a:pt x="17125" y="4252"/>
                  </a:cubicBezTo>
                  <a:cubicBezTo>
                    <a:pt x="17228" y="4384"/>
                    <a:pt x="17312" y="4506"/>
                    <a:pt x="17378" y="4628"/>
                  </a:cubicBezTo>
                  <a:cubicBezTo>
                    <a:pt x="17842" y="5493"/>
                    <a:pt x="17851" y="6555"/>
                    <a:pt x="17858" y="7330"/>
                  </a:cubicBezTo>
                  <a:cubicBezTo>
                    <a:pt x="17862" y="7718"/>
                    <a:pt x="17865" y="8078"/>
                    <a:pt x="17916" y="8315"/>
                  </a:cubicBezTo>
                  <a:cubicBezTo>
                    <a:pt x="18166" y="9473"/>
                    <a:pt x="18482" y="9905"/>
                    <a:pt x="19112" y="10763"/>
                  </a:cubicBezTo>
                  <a:cubicBezTo>
                    <a:pt x="20926" y="13239"/>
                    <a:pt x="21456" y="15994"/>
                    <a:pt x="20594" y="18222"/>
                  </a:cubicBezTo>
                  <a:cubicBezTo>
                    <a:pt x="20077" y="19558"/>
                    <a:pt x="19087" y="20536"/>
                    <a:pt x="17731" y="21051"/>
                  </a:cubicBezTo>
                  <a:cubicBezTo>
                    <a:pt x="17077" y="21293"/>
                    <a:pt x="16385" y="21411"/>
                    <a:pt x="15613" y="21411"/>
                  </a:cubicBezTo>
                  <a:cubicBezTo>
                    <a:pt x="14811" y="21411"/>
                    <a:pt x="14006" y="21286"/>
                    <a:pt x="13229" y="21166"/>
                  </a:cubicBezTo>
                  <a:cubicBezTo>
                    <a:pt x="12455" y="21044"/>
                    <a:pt x="11667" y="20922"/>
                    <a:pt x="10898" y="20922"/>
                  </a:cubicBezTo>
                  <a:cubicBezTo>
                    <a:pt x="10092" y="20922"/>
                    <a:pt x="9382" y="21058"/>
                    <a:pt x="8725" y="21337"/>
                  </a:cubicBezTo>
                  <a:cubicBezTo>
                    <a:pt x="8309" y="21515"/>
                    <a:pt x="7904" y="21600"/>
                    <a:pt x="7491"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67" name="Figura"/>
            <p:cNvSpPr/>
            <p:nvPr/>
          </p:nvSpPr>
          <p:spPr>
            <a:xfrm>
              <a:off x="3238740" y="2893208"/>
              <a:ext cx="18979" cy="22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46" y="20728"/>
                  </a:moveTo>
                  <a:lnTo>
                    <a:pt x="0" y="19771"/>
                  </a:lnTo>
                  <a:lnTo>
                    <a:pt x="909" y="16474"/>
                  </a:lnTo>
                  <a:cubicBezTo>
                    <a:pt x="1594" y="13964"/>
                    <a:pt x="2566" y="10337"/>
                    <a:pt x="4198" y="6892"/>
                  </a:cubicBezTo>
                  <a:lnTo>
                    <a:pt x="4709" y="5807"/>
                  </a:lnTo>
                  <a:lnTo>
                    <a:pt x="6303" y="4520"/>
                  </a:lnTo>
                  <a:lnTo>
                    <a:pt x="8807" y="3563"/>
                  </a:lnTo>
                  <a:lnTo>
                    <a:pt x="21600" y="0"/>
                  </a:lnTo>
                  <a:lnTo>
                    <a:pt x="16356" y="10593"/>
                  </a:lnTo>
                  <a:cubicBezTo>
                    <a:pt x="15110" y="13092"/>
                    <a:pt x="13702" y="15910"/>
                    <a:pt x="12992" y="18495"/>
                  </a:cubicBezTo>
                  <a:lnTo>
                    <a:pt x="12133" y="21600"/>
                  </a:lnTo>
                  <a:lnTo>
                    <a:pt x="8346" y="20728"/>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8" name="Figura"/>
            <p:cNvSpPr/>
            <p:nvPr/>
          </p:nvSpPr>
          <p:spPr>
            <a:xfrm>
              <a:off x="1860314" y="2781068"/>
              <a:ext cx="14332" cy="16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74" y="17828"/>
                  </a:moveTo>
                  <a:cubicBezTo>
                    <a:pt x="3274" y="14855"/>
                    <a:pt x="2194" y="11736"/>
                    <a:pt x="1542" y="8312"/>
                  </a:cubicBezTo>
                  <a:lnTo>
                    <a:pt x="0" y="0"/>
                  </a:lnTo>
                  <a:lnTo>
                    <a:pt x="14367" y="0"/>
                  </a:lnTo>
                  <a:lnTo>
                    <a:pt x="14367" y="2394"/>
                  </a:lnTo>
                  <a:lnTo>
                    <a:pt x="17056" y="2234"/>
                  </a:lnTo>
                  <a:lnTo>
                    <a:pt x="17699" y="6093"/>
                  </a:lnTo>
                  <a:cubicBezTo>
                    <a:pt x="17996" y="7935"/>
                    <a:pt x="18647" y="9835"/>
                    <a:pt x="19687" y="11910"/>
                  </a:cubicBezTo>
                  <a:lnTo>
                    <a:pt x="21600" y="15725"/>
                  </a:lnTo>
                  <a:lnTo>
                    <a:pt x="6878" y="21600"/>
                  </a:lnTo>
                  <a:lnTo>
                    <a:pt x="4874" y="17828"/>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9" name="Figura"/>
            <p:cNvSpPr/>
            <p:nvPr/>
          </p:nvSpPr>
          <p:spPr>
            <a:xfrm>
              <a:off x="1860314" y="2354937"/>
              <a:ext cx="797549" cy="788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71" y="21486"/>
                  </a:moveTo>
                  <a:cubicBezTo>
                    <a:pt x="10943" y="21470"/>
                    <a:pt x="10927" y="21467"/>
                    <a:pt x="10910" y="21467"/>
                  </a:cubicBezTo>
                  <a:cubicBezTo>
                    <a:pt x="10873" y="21468"/>
                    <a:pt x="10843" y="21482"/>
                    <a:pt x="10808" y="21498"/>
                  </a:cubicBezTo>
                  <a:cubicBezTo>
                    <a:pt x="10768" y="21517"/>
                    <a:pt x="10711" y="21544"/>
                    <a:pt x="10643" y="21552"/>
                  </a:cubicBezTo>
                  <a:cubicBezTo>
                    <a:pt x="10628" y="21554"/>
                    <a:pt x="10613" y="21555"/>
                    <a:pt x="10597" y="21555"/>
                  </a:cubicBezTo>
                  <a:cubicBezTo>
                    <a:pt x="10516" y="21555"/>
                    <a:pt x="10437" y="21529"/>
                    <a:pt x="10374" y="21509"/>
                  </a:cubicBezTo>
                  <a:lnTo>
                    <a:pt x="10324" y="21494"/>
                  </a:lnTo>
                  <a:cubicBezTo>
                    <a:pt x="10080" y="21424"/>
                    <a:pt x="9930" y="21312"/>
                    <a:pt x="9879" y="21162"/>
                  </a:cubicBezTo>
                  <a:cubicBezTo>
                    <a:pt x="9693" y="21031"/>
                    <a:pt x="9623" y="20793"/>
                    <a:pt x="9571" y="20616"/>
                  </a:cubicBezTo>
                  <a:cubicBezTo>
                    <a:pt x="9571" y="20616"/>
                    <a:pt x="9477" y="20312"/>
                    <a:pt x="9463" y="20265"/>
                  </a:cubicBezTo>
                  <a:cubicBezTo>
                    <a:pt x="9449" y="20218"/>
                    <a:pt x="9439" y="20168"/>
                    <a:pt x="9430" y="20117"/>
                  </a:cubicBezTo>
                  <a:cubicBezTo>
                    <a:pt x="9415" y="20038"/>
                    <a:pt x="9401" y="19964"/>
                    <a:pt x="9366" y="19909"/>
                  </a:cubicBezTo>
                  <a:cubicBezTo>
                    <a:pt x="9363" y="19903"/>
                    <a:pt x="9355" y="19890"/>
                    <a:pt x="9288" y="19890"/>
                  </a:cubicBezTo>
                  <a:cubicBezTo>
                    <a:pt x="9263" y="19890"/>
                    <a:pt x="9237" y="19892"/>
                    <a:pt x="9211" y="19894"/>
                  </a:cubicBezTo>
                  <a:cubicBezTo>
                    <a:pt x="9179" y="19896"/>
                    <a:pt x="9149" y="19897"/>
                    <a:pt x="9121" y="19897"/>
                  </a:cubicBezTo>
                  <a:cubicBezTo>
                    <a:pt x="9107" y="19897"/>
                    <a:pt x="9091" y="19899"/>
                    <a:pt x="9074" y="19901"/>
                  </a:cubicBezTo>
                  <a:cubicBezTo>
                    <a:pt x="9012" y="19907"/>
                    <a:pt x="8973" y="19911"/>
                    <a:pt x="8937" y="19911"/>
                  </a:cubicBezTo>
                  <a:cubicBezTo>
                    <a:pt x="8808" y="19911"/>
                    <a:pt x="8718" y="19865"/>
                    <a:pt x="8672" y="19774"/>
                  </a:cubicBezTo>
                  <a:cubicBezTo>
                    <a:pt x="8609" y="19653"/>
                    <a:pt x="8622" y="19518"/>
                    <a:pt x="8632" y="19411"/>
                  </a:cubicBezTo>
                  <a:cubicBezTo>
                    <a:pt x="8636" y="19365"/>
                    <a:pt x="8640" y="19327"/>
                    <a:pt x="8638" y="19292"/>
                  </a:cubicBezTo>
                  <a:cubicBezTo>
                    <a:pt x="8637" y="19252"/>
                    <a:pt x="8635" y="19225"/>
                    <a:pt x="8634" y="19208"/>
                  </a:cubicBezTo>
                  <a:cubicBezTo>
                    <a:pt x="8577" y="19203"/>
                    <a:pt x="8524" y="19195"/>
                    <a:pt x="8473" y="19157"/>
                  </a:cubicBezTo>
                  <a:cubicBezTo>
                    <a:pt x="8367" y="19078"/>
                    <a:pt x="8369" y="18952"/>
                    <a:pt x="8370" y="18859"/>
                  </a:cubicBezTo>
                  <a:cubicBezTo>
                    <a:pt x="8370" y="18835"/>
                    <a:pt x="8370" y="18789"/>
                    <a:pt x="8366" y="18775"/>
                  </a:cubicBezTo>
                  <a:cubicBezTo>
                    <a:pt x="8347" y="18749"/>
                    <a:pt x="8334" y="18743"/>
                    <a:pt x="8334" y="18743"/>
                  </a:cubicBezTo>
                  <a:cubicBezTo>
                    <a:pt x="8325" y="18745"/>
                    <a:pt x="8280" y="18767"/>
                    <a:pt x="8259" y="18778"/>
                  </a:cubicBezTo>
                  <a:cubicBezTo>
                    <a:pt x="8215" y="18801"/>
                    <a:pt x="8165" y="18826"/>
                    <a:pt x="8109" y="18841"/>
                  </a:cubicBezTo>
                  <a:cubicBezTo>
                    <a:pt x="7979" y="18876"/>
                    <a:pt x="7837" y="18886"/>
                    <a:pt x="7723" y="18894"/>
                  </a:cubicBezTo>
                  <a:cubicBezTo>
                    <a:pt x="7636" y="18901"/>
                    <a:pt x="7546" y="18907"/>
                    <a:pt x="7462" y="18923"/>
                  </a:cubicBezTo>
                  <a:cubicBezTo>
                    <a:pt x="7384" y="18936"/>
                    <a:pt x="7297" y="18950"/>
                    <a:pt x="7204" y="18963"/>
                  </a:cubicBezTo>
                  <a:cubicBezTo>
                    <a:pt x="6899" y="19009"/>
                    <a:pt x="6519" y="19066"/>
                    <a:pt x="6300" y="19181"/>
                  </a:cubicBezTo>
                  <a:cubicBezTo>
                    <a:pt x="6292" y="19187"/>
                    <a:pt x="6268" y="19219"/>
                    <a:pt x="6255" y="19236"/>
                  </a:cubicBezTo>
                  <a:cubicBezTo>
                    <a:pt x="6210" y="19295"/>
                    <a:pt x="6156" y="19366"/>
                    <a:pt x="6071" y="19388"/>
                  </a:cubicBezTo>
                  <a:cubicBezTo>
                    <a:pt x="6048" y="19395"/>
                    <a:pt x="6020" y="19399"/>
                    <a:pt x="5987" y="19399"/>
                  </a:cubicBezTo>
                  <a:cubicBezTo>
                    <a:pt x="5859" y="19399"/>
                    <a:pt x="5690" y="19335"/>
                    <a:pt x="5554" y="19284"/>
                  </a:cubicBezTo>
                  <a:cubicBezTo>
                    <a:pt x="5510" y="19268"/>
                    <a:pt x="5475" y="19254"/>
                    <a:pt x="5448" y="19245"/>
                  </a:cubicBezTo>
                  <a:cubicBezTo>
                    <a:pt x="5389" y="19226"/>
                    <a:pt x="5331" y="19205"/>
                    <a:pt x="5274" y="19183"/>
                  </a:cubicBezTo>
                  <a:cubicBezTo>
                    <a:pt x="5167" y="19142"/>
                    <a:pt x="5070" y="19105"/>
                    <a:pt x="4967" y="19091"/>
                  </a:cubicBezTo>
                  <a:cubicBezTo>
                    <a:pt x="4934" y="19087"/>
                    <a:pt x="4900" y="19081"/>
                    <a:pt x="4864" y="19075"/>
                  </a:cubicBezTo>
                  <a:cubicBezTo>
                    <a:pt x="4794" y="19063"/>
                    <a:pt x="4721" y="19050"/>
                    <a:pt x="4653" y="19050"/>
                  </a:cubicBezTo>
                  <a:cubicBezTo>
                    <a:pt x="4610" y="19050"/>
                    <a:pt x="4576" y="19055"/>
                    <a:pt x="4548" y="19065"/>
                  </a:cubicBezTo>
                  <a:cubicBezTo>
                    <a:pt x="4538" y="19071"/>
                    <a:pt x="4515" y="19103"/>
                    <a:pt x="4500" y="19123"/>
                  </a:cubicBezTo>
                  <a:cubicBezTo>
                    <a:pt x="4463" y="19175"/>
                    <a:pt x="4411" y="19246"/>
                    <a:pt x="4324" y="19280"/>
                  </a:cubicBezTo>
                  <a:cubicBezTo>
                    <a:pt x="4283" y="19297"/>
                    <a:pt x="4240" y="19305"/>
                    <a:pt x="4194" y="19305"/>
                  </a:cubicBezTo>
                  <a:cubicBezTo>
                    <a:pt x="4146" y="19305"/>
                    <a:pt x="4105" y="19295"/>
                    <a:pt x="4068" y="19287"/>
                  </a:cubicBezTo>
                  <a:cubicBezTo>
                    <a:pt x="4033" y="19280"/>
                    <a:pt x="4010" y="19275"/>
                    <a:pt x="3987" y="19274"/>
                  </a:cubicBezTo>
                  <a:cubicBezTo>
                    <a:pt x="3806" y="19269"/>
                    <a:pt x="3647" y="19264"/>
                    <a:pt x="3489" y="19264"/>
                  </a:cubicBezTo>
                  <a:cubicBezTo>
                    <a:pt x="3311" y="19264"/>
                    <a:pt x="3156" y="19270"/>
                    <a:pt x="3015" y="19283"/>
                  </a:cubicBezTo>
                  <a:cubicBezTo>
                    <a:pt x="2848" y="19299"/>
                    <a:pt x="2704" y="19357"/>
                    <a:pt x="2552" y="19419"/>
                  </a:cubicBezTo>
                  <a:cubicBezTo>
                    <a:pt x="2440" y="19465"/>
                    <a:pt x="2318" y="19515"/>
                    <a:pt x="2183" y="19548"/>
                  </a:cubicBezTo>
                  <a:cubicBezTo>
                    <a:pt x="2143" y="19558"/>
                    <a:pt x="2103" y="19563"/>
                    <a:pt x="2065" y="19563"/>
                  </a:cubicBezTo>
                  <a:cubicBezTo>
                    <a:pt x="1959" y="19563"/>
                    <a:pt x="1766" y="19521"/>
                    <a:pt x="1668" y="19235"/>
                  </a:cubicBezTo>
                  <a:lnTo>
                    <a:pt x="1655" y="19199"/>
                  </a:lnTo>
                  <a:lnTo>
                    <a:pt x="1665" y="19140"/>
                  </a:lnTo>
                  <a:lnTo>
                    <a:pt x="1679" y="19080"/>
                  </a:lnTo>
                  <a:lnTo>
                    <a:pt x="1690" y="19014"/>
                  </a:lnTo>
                  <a:lnTo>
                    <a:pt x="1698" y="18941"/>
                  </a:lnTo>
                  <a:cubicBezTo>
                    <a:pt x="1703" y="18886"/>
                    <a:pt x="1708" y="18833"/>
                    <a:pt x="1710" y="18779"/>
                  </a:cubicBezTo>
                  <a:lnTo>
                    <a:pt x="1723" y="18494"/>
                  </a:lnTo>
                  <a:lnTo>
                    <a:pt x="1731" y="18390"/>
                  </a:lnTo>
                  <a:cubicBezTo>
                    <a:pt x="1737" y="18335"/>
                    <a:pt x="1738" y="18271"/>
                    <a:pt x="1740" y="18203"/>
                  </a:cubicBezTo>
                  <a:cubicBezTo>
                    <a:pt x="1747" y="17937"/>
                    <a:pt x="1756" y="17609"/>
                    <a:pt x="1942" y="17436"/>
                  </a:cubicBezTo>
                  <a:cubicBezTo>
                    <a:pt x="2008" y="17375"/>
                    <a:pt x="2209" y="17296"/>
                    <a:pt x="2539" y="17200"/>
                  </a:cubicBezTo>
                  <a:lnTo>
                    <a:pt x="2572" y="16875"/>
                  </a:lnTo>
                  <a:lnTo>
                    <a:pt x="3712" y="16792"/>
                  </a:lnTo>
                  <a:lnTo>
                    <a:pt x="3712" y="16075"/>
                  </a:lnTo>
                  <a:cubicBezTo>
                    <a:pt x="3623" y="16071"/>
                    <a:pt x="3504" y="16067"/>
                    <a:pt x="3390" y="16067"/>
                  </a:cubicBezTo>
                  <a:cubicBezTo>
                    <a:pt x="3286" y="16067"/>
                    <a:pt x="3204" y="16071"/>
                    <a:pt x="3148" y="16078"/>
                  </a:cubicBezTo>
                  <a:lnTo>
                    <a:pt x="3066" y="16088"/>
                  </a:lnTo>
                  <a:lnTo>
                    <a:pt x="3054" y="16015"/>
                  </a:lnTo>
                  <a:lnTo>
                    <a:pt x="2987" y="16012"/>
                  </a:lnTo>
                  <a:lnTo>
                    <a:pt x="2984" y="15932"/>
                  </a:lnTo>
                  <a:cubicBezTo>
                    <a:pt x="2980" y="15868"/>
                    <a:pt x="2835" y="15110"/>
                    <a:pt x="2698" y="14414"/>
                  </a:cubicBezTo>
                  <a:cubicBezTo>
                    <a:pt x="2698" y="14415"/>
                    <a:pt x="2697" y="14415"/>
                    <a:pt x="2696" y="14415"/>
                  </a:cubicBezTo>
                  <a:cubicBezTo>
                    <a:pt x="2687" y="14415"/>
                    <a:pt x="2623" y="14361"/>
                    <a:pt x="2364" y="14214"/>
                  </a:cubicBezTo>
                  <a:cubicBezTo>
                    <a:pt x="2283" y="14167"/>
                    <a:pt x="2219" y="14129"/>
                    <a:pt x="2187" y="14104"/>
                  </a:cubicBezTo>
                  <a:cubicBezTo>
                    <a:pt x="2109" y="14045"/>
                    <a:pt x="2016" y="14022"/>
                    <a:pt x="1918" y="13998"/>
                  </a:cubicBezTo>
                  <a:cubicBezTo>
                    <a:pt x="1804" y="13970"/>
                    <a:pt x="1679" y="13939"/>
                    <a:pt x="1558" y="13857"/>
                  </a:cubicBezTo>
                  <a:cubicBezTo>
                    <a:pt x="1533" y="13839"/>
                    <a:pt x="1509" y="13821"/>
                    <a:pt x="1487" y="13801"/>
                  </a:cubicBezTo>
                  <a:cubicBezTo>
                    <a:pt x="1425" y="13745"/>
                    <a:pt x="1377" y="13682"/>
                    <a:pt x="1330" y="13620"/>
                  </a:cubicBezTo>
                  <a:cubicBezTo>
                    <a:pt x="1289" y="13568"/>
                    <a:pt x="1253" y="13519"/>
                    <a:pt x="1209" y="13480"/>
                  </a:cubicBezTo>
                  <a:lnTo>
                    <a:pt x="1202" y="13474"/>
                  </a:lnTo>
                  <a:lnTo>
                    <a:pt x="1188" y="13456"/>
                  </a:lnTo>
                  <a:lnTo>
                    <a:pt x="1078" y="13294"/>
                  </a:lnTo>
                  <a:cubicBezTo>
                    <a:pt x="964" y="13127"/>
                    <a:pt x="850" y="12958"/>
                    <a:pt x="737" y="12788"/>
                  </a:cubicBezTo>
                  <a:cubicBezTo>
                    <a:pt x="561" y="12525"/>
                    <a:pt x="379" y="12254"/>
                    <a:pt x="196" y="11993"/>
                  </a:cubicBezTo>
                  <a:cubicBezTo>
                    <a:pt x="153" y="11932"/>
                    <a:pt x="121" y="11874"/>
                    <a:pt x="99" y="11818"/>
                  </a:cubicBezTo>
                  <a:lnTo>
                    <a:pt x="0" y="11569"/>
                  </a:lnTo>
                  <a:lnTo>
                    <a:pt x="261" y="11617"/>
                  </a:lnTo>
                  <a:cubicBezTo>
                    <a:pt x="374" y="11639"/>
                    <a:pt x="502" y="11680"/>
                    <a:pt x="554" y="11707"/>
                  </a:cubicBezTo>
                  <a:cubicBezTo>
                    <a:pt x="636" y="11747"/>
                    <a:pt x="718" y="11792"/>
                    <a:pt x="799" y="11836"/>
                  </a:cubicBezTo>
                  <a:cubicBezTo>
                    <a:pt x="869" y="11875"/>
                    <a:pt x="938" y="11913"/>
                    <a:pt x="1009" y="11949"/>
                  </a:cubicBezTo>
                  <a:lnTo>
                    <a:pt x="1120" y="12002"/>
                  </a:lnTo>
                  <a:lnTo>
                    <a:pt x="1120" y="12004"/>
                  </a:lnTo>
                  <a:cubicBezTo>
                    <a:pt x="1145" y="12015"/>
                    <a:pt x="1173" y="12026"/>
                    <a:pt x="1205" y="12039"/>
                  </a:cubicBezTo>
                  <a:lnTo>
                    <a:pt x="1261" y="12059"/>
                  </a:lnTo>
                  <a:cubicBezTo>
                    <a:pt x="1407" y="12109"/>
                    <a:pt x="1557" y="12133"/>
                    <a:pt x="1715" y="12158"/>
                  </a:cubicBezTo>
                  <a:cubicBezTo>
                    <a:pt x="1844" y="12178"/>
                    <a:pt x="1962" y="12197"/>
                    <a:pt x="2078" y="12225"/>
                  </a:cubicBezTo>
                  <a:cubicBezTo>
                    <a:pt x="2141" y="12240"/>
                    <a:pt x="2215" y="12247"/>
                    <a:pt x="2301" y="12247"/>
                  </a:cubicBezTo>
                  <a:cubicBezTo>
                    <a:pt x="2456" y="12247"/>
                    <a:pt x="2619" y="12224"/>
                    <a:pt x="2778" y="12201"/>
                  </a:cubicBezTo>
                  <a:cubicBezTo>
                    <a:pt x="2778" y="12201"/>
                    <a:pt x="2917" y="12181"/>
                    <a:pt x="2959" y="12176"/>
                  </a:cubicBezTo>
                  <a:lnTo>
                    <a:pt x="3016" y="12257"/>
                  </a:lnTo>
                  <a:lnTo>
                    <a:pt x="3007" y="12170"/>
                  </a:lnTo>
                  <a:cubicBezTo>
                    <a:pt x="3187" y="12149"/>
                    <a:pt x="3357" y="12128"/>
                    <a:pt x="3534" y="12128"/>
                  </a:cubicBezTo>
                  <a:cubicBezTo>
                    <a:pt x="3686" y="12128"/>
                    <a:pt x="3825" y="12144"/>
                    <a:pt x="3960" y="12176"/>
                  </a:cubicBezTo>
                  <a:cubicBezTo>
                    <a:pt x="3989" y="12182"/>
                    <a:pt x="4016" y="12189"/>
                    <a:pt x="4043" y="12197"/>
                  </a:cubicBezTo>
                  <a:cubicBezTo>
                    <a:pt x="4133" y="12219"/>
                    <a:pt x="4204" y="12237"/>
                    <a:pt x="4266" y="12237"/>
                  </a:cubicBezTo>
                  <a:cubicBezTo>
                    <a:pt x="4336" y="12237"/>
                    <a:pt x="4395" y="12214"/>
                    <a:pt x="4462" y="12161"/>
                  </a:cubicBezTo>
                  <a:cubicBezTo>
                    <a:pt x="4626" y="12029"/>
                    <a:pt x="4729" y="11992"/>
                    <a:pt x="4942" y="11992"/>
                  </a:cubicBezTo>
                  <a:cubicBezTo>
                    <a:pt x="5076" y="11992"/>
                    <a:pt x="5200" y="11998"/>
                    <a:pt x="5319" y="12004"/>
                  </a:cubicBezTo>
                  <a:cubicBezTo>
                    <a:pt x="5445" y="12011"/>
                    <a:pt x="5549" y="12016"/>
                    <a:pt x="5651" y="12016"/>
                  </a:cubicBezTo>
                  <a:cubicBezTo>
                    <a:pt x="5768" y="12016"/>
                    <a:pt x="5907" y="11982"/>
                    <a:pt x="6024" y="11925"/>
                  </a:cubicBezTo>
                  <a:cubicBezTo>
                    <a:pt x="6053" y="11911"/>
                    <a:pt x="6080" y="11892"/>
                    <a:pt x="6109" y="11873"/>
                  </a:cubicBezTo>
                  <a:cubicBezTo>
                    <a:pt x="6188" y="11820"/>
                    <a:pt x="6273" y="11763"/>
                    <a:pt x="6392" y="11751"/>
                  </a:cubicBezTo>
                  <a:cubicBezTo>
                    <a:pt x="6433" y="11746"/>
                    <a:pt x="6479" y="11743"/>
                    <a:pt x="6529" y="11741"/>
                  </a:cubicBezTo>
                  <a:lnTo>
                    <a:pt x="6566" y="11739"/>
                  </a:lnTo>
                  <a:cubicBezTo>
                    <a:pt x="6716" y="11732"/>
                    <a:pt x="6901" y="11723"/>
                    <a:pt x="6984" y="11649"/>
                  </a:cubicBezTo>
                  <a:cubicBezTo>
                    <a:pt x="7097" y="11545"/>
                    <a:pt x="7099" y="11250"/>
                    <a:pt x="7099" y="11153"/>
                  </a:cubicBezTo>
                  <a:lnTo>
                    <a:pt x="7100" y="11112"/>
                  </a:lnTo>
                  <a:cubicBezTo>
                    <a:pt x="7101" y="11024"/>
                    <a:pt x="7102" y="10954"/>
                    <a:pt x="7077" y="10891"/>
                  </a:cubicBezTo>
                  <a:cubicBezTo>
                    <a:pt x="6974" y="10643"/>
                    <a:pt x="6873" y="10320"/>
                    <a:pt x="7004" y="10025"/>
                  </a:cubicBezTo>
                  <a:cubicBezTo>
                    <a:pt x="7065" y="9885"/>
                    <a:pt x="7144" y="9798"/>
                    <a:pt x="7267" y="9736"/>
                  </a:cubicBezTo>
                  <a:cubicBezTo>
                    <a:pt x="7354" y="9690"/>
                    <a:pt x="7379" y="9673"/>
                    <a:pt x="7396" y="9629"/>
                  </a:cubicBezTo>
                  <a:lnTo>
                    <a:pt x="7411" y="9587"/>
                  </a:lnTo>
                  <a:cubicBezTo>
                    <a:pt x="7456" y="9452"/>
                    <a:pt x="7529" y="9233"/>
                    <a:pt x="7731" y="9185"/>
                  </a:cubicBezTo>
                  <a:cubicBezTo>
                    <a:pt x="7751" y="9180"/>
                    <a:pt x="7774" y="9178"/>
                    <a:pt x="7797" y="9178"/>
                  </a:cubicBezTo>
                  <a:cubicBezTo>
                    <a:pt x="7917" y="9178"/>
                    <a:pt x="8008" y="9252"/>
                    <a:pt x="8082" y="9312"/>
                  </a:cubicBezTo>
                  <a:cubicBezTo>
                    <a:pt x="8111" y="9335"/>
                    <a:pt x="8162" y="9377"/>
                    <a:pt x="8181" y="9379"/>
                  </a:cubicBezTo>
                  <a:cubicBezTo>
                    <a:pt x="8222" y="9386"/>
                    <a:pt x="8264" y="9390"/>
                    <a:pt x="8307" y="9390"/>
                  </a:cubicBezTo>
                  <a:cubicBezTo>
                    <a:pt x="8447" y="9390"/>
                    <a:pt x="8577" y="9358"/>
                    <a:pt x="8646" y="9307"/>
                  </a:cubicBezTo>
                  <a:cubicBezTo>
                    <a:pt x="8667" y="9291"/>
                    <a:pt x="8677" y="9276"/>
                    <a:pt x="8676" y="9269"/>
                  </a:cubicBezTo>
                  <a:cubicBezTo>
                    <a:pt x="8674" y="9257"/>
                    <a:pt x="8653" y="9233"/>
                    <a:pt x="8612" y="9218"/>
                  </a:cubicBezTo>
                  <a:cubicBezTo>
                    <a:pt x="8558" y="9207"/>
                    <a:pt x="8479" y="9193"/>
                    <a:pt x="8440" y="9116"/>
                  </a:cubicBezTo>
                  <a:cubicBezTo>
                    <a:pt x="8422" y="9082"/>
                    <a:pt x="8408" y="9026"/>
                    <a:pt x="8439" y="8955"/>
                  </a:cubicBezTo>
                  <a:cubicBezTo>
                    <a:pt x="8503" y="8822"/>
                    <a:pt x="8662" y="8786"/>
                    <a:pt x="8767" y="8763"/>
                  </a:cubicBezTo>
                  <a:lnTo>
                    <a:pt x="8816" y="8751"/>
                  </a:lnTo>
                  <a:cubicBezTo>
                    <a:pt x="8871" y="8737"/>
                    <a:pt x="8894" y="8710"/>
                    <a:pt x="8945" y="8646"/>
                  </a:cubicBezTo>
                  <a:cubicBezTo>
                    <a:pt x="8973" y="8611"/>
                    <a:pt x="9003" y="8573"/>
                    <a:pt x="9041" y="8536"/>
                  </a:cubicBezTo>
                  <a:cubicBezTo>
                    <a:pt x="9150" y="8433"/>
                    <a:pt x="9295" y="8421"/>
                    <a:pt x="9396" y="8421"/>
                  </a:cubicBezTo>
                  <a:cubicBezTo>
                    <a:pt x="9453" y="8421"/>
                    <a:pt x="9511" y="8426"/>
                    <a:pt x="9564" y="8431"/>
                  </a:cubicBezTo>
                  <a:lnTo>
                    <a:pt x="9683" y="8438"/>
                  </a:lnTo>
                  <a:cubicBezTo>
                    <a:pt x="9841" y="8448"/>
                    <a:pt x="10033" y="8459"/>
                    <a:pt x="10179" y="8590"/>
                  </a:cubicBezTo>
                  <a:lnTo>
                    <a:pt x="10203" y="8613"/>
                  </a:lnTo>
                  <a:cubicBezTo>
                    <a:pt x="10264" y="8670"/>
                    <a:pt x="10267" y="8670"/>
                    <a:pt x="10277" y="8670"/>
                  </a:cubicBezTo>
                  <a:cubicBezTo>
                    <a:pt x="10289" y="8670"/>
                    <a:pt x="10305" y="8668"/>
                    <a:pt x="10326" y="8664"/>
                  </a:cubicBezTo>
                  <a:cubicBezTo>
                    <a:pt x="10511" y="8621"/>
                    <a:pt x="10639" y="8462"/>
                    <a:pt x="10653" y="8259"/>
                  </a:cubicBezTo>
                  <a:cubicBezTo>
                    <a:pt x="10658" y="8169"/>
                    <a:pt x="10616" y="8085"/>
                    <a:pt x="10568" y="7987"/>
                  </a:cubicBezTo>
                  <a:cubicBezTo>
                    <a:pt x="10525" y="7901"/>
                    <a:pt x="10476" y="7804"/>
                    <a:pt x="10458" y="7688"/>
                  </a:cubicBezTo>
                  <a:cubicBezTo>
                    <a:pt x="10428" y="7512"/>
                    <a:pt x="10496" y="7384"/>
                    <a:pt x="10557" y="7272"/>
                  </a:cubicBezTo>
                  <a:cubicBezTo>
                    <a:pt x="10599" y="7196"/>
                    <a:pt x="10634" y="7130"/>
                    <a:pt x="10634" y="7055"/>
                  </a:cubicBezTo>
                  <a:cubicBezTo>
                    <a:pt x="10634" y="7021"/>
                    <a:pt x="10630" y="6981"/>
                    <a:pt x="10625" y="6940"/>
                  </a:cubicBezTo>
                  <a:cubicBezTo>
                    <a:pt x="10607" y="6764"/>
                    <a:pt x="10580" y="6504"/>
                    <a:pt x="10790" y="6374"/>
                  </a:cubicBezTo>
                  <a:cubicBezTo>
                    <a:pt x="10911" y="6299"/>
                    <a:pt x="11045" y="6298"/>
                    <a:pt x="11164" y="6297"/>
                  </a:cubicBezTo>
                  <a:cubicBezTo>
                    <a:pt x="11272" y="6296"/>
                    <a:pt x="11366" y="6295"/>
                    <a:pt x="11425" y="6240"/>
                  </a:cubicBezTo>
                  <a:cubicBezTo>
                    <a:pt x="11511" y="6160"/>
                    <a:pt x="11550" y="6068"/>
                    <a:pt x="11543" y="5967"/>
                  </a:cubicBezTo>
                  <a:cubicBezTo>
                    <a:pt x="11534" y="5836"/>
                    <a:pt x="11447" y="5702"/>
                    <a:pt x="11311" y="5607"/>
                  </a:cubicBezTo>
                  <a:cubicBezTo>
                    <a:pt x="11288" y="5592"/>
                    <a:pt x="11262" y="5575"/>
                    <a:pt x="11235" y="5558"/>
                  </a:cubicBezTo>
                  <a:cubicBezTo>
                    <a:pt x="11084" y="5464"/>
                    <a:pt x="10879" y="5335"/>
                    <a:pt x="10852" y="5093"/>
                  </a:cubicBezTo>
                  <a:cubicBezTo>
                    <a:pt x="10839" y="4981"/>
                    <a:pt x="10862" y="4890"/>
                    <a:pt x="10919" y="4825"/>
                  </a:cubicBezTo>
                  <a:cubicBezTo>
                    <a:pt x="10956" y="4783"/>
                    <a:pt x="11026" y="4732"/>
                    <a:pt x="11145" y="4732"/>
                  </a:cubicBezTo>
                  <a:cubicBezTo>
                    <a:pt x="11214" y="4732"/>
                    <a:pt x="11293" y="4749"/>
                    <a:pt x="11381" y="4782"/>
                  </a:cubicBezTo>
                  <a:cubicBezTo>
                    <a:pt x="11532" y="4838"/>
                    <a:pt x="11806" y="4940"/>
                    <a:pt x="12035" y="4940"/>
                  </a:cubicBezTo>
                  <a:cubicBezTo>
                    <a:pt x="12138" y="4940"/>
                    <a:pt x="12219" y="4919"/>
                    <a:pt x="12277" y="4878"/>
                  </a:cubicBezTo>
                  <a:cubicBezTo>
                    <a:pt x="12394" y="4797"/>
                    <a:pt x="12384" y="4679"/>
                    <a:pt x="12234" y="4353"/>
                  </a:cubicBezTo>
                  <a:lnTo>
                    <a:pt x="12199" y="4276"/>
                  </a:lnTo>
                  <a:cubicBezTo>
                    <a:pt x="12062" y="3959"/>
                    <a:pt x="12267" y="3734"/>
                    <a:pt x="12377" y="3612"/>
                  </a:cubicBezTo>
                  <a:cubicBezTo>
                    <a:pt x="12418" y="3567"/>
                    <a:pt x="12468" y="3524"/>
                    <a:pt x="12517" y="3482"/>
                  </a:cubicBezTo>
                  <a:cubicBezTo>
                    <a:pt x="12580" y="3429"/>
                    <a:pt x="12651" y="3368"/>
                    <a:pt x="12682" y="3310"/>
                  </a:cubicBezTo>
                  <a:cubicBezTo>
                    <a:pt x="12848" y="2996"/>
                    <a:pt x="12665" y="2423"/>
                    <a:pt x="12404" y="2192"/>
                  </a:cubicBezTo>
                  <a:cubicBezTo>
                    <a:pt x="12374" y="2165"/>
                    <a:pt x="12344" y="2141"/>
                    <a:pt x="12315" y="2117"/>
                  </a:cubicBezTo>
                  <a:cubicBezTo>
                    <a:pt x="12134" y="1970"/>
                    <a:pt x="11937" y="1810"/>
                    <a:pt x="12019" y="1439"/>
                  </a:cubicBezTo>
                  <a:cubicBezTo>
                    <a:pt x="12092" y="1114"/>
                    <a:pt x="12314" y="1044"/>
                    <a:pt x="12492" y="988"/>
                  </a:cubicBezTo>
                  <a:cubicBezTo>
                    <a:pt x="12553" y="969"/>
                    <a:pt x="12615" y="949"/>
                    <a:pt x="12675" y="918"/>
                  </a:cubicBezTo>
                  <a:cubicBezTo>
                    <a:pt x="12726" y="892"/>
                    <a:pt x="12765" y="838"/>
                    <a:pt x="12810" y="775"/>
                  </a:cubicBezTo>
                  <a:cubicBezTo>
                    <a:pt x="12851" y="719"/>
                    <a:pt x="12898" y="656"/>
                    <a:pt x="12961" y="602"/>
                  </a:cubicBezTo>
                  <a:cubicBezTo>
                    <a:pt x="13114" y="480"/>
                    <a:pt x="13310" y="410"/>
                    <a:pt x="13484" y="348"/>
                  </a:cubicBezTo>
                  <a:lnTo>
                    <a:pt x="13520" y="335"/>
                  </a:lnTo>
                  <a:cubicBezTo>
                    <a:pt x="13792" y="240"/>
                    <a:pt x="14073" y="193"/>
                    <a:pt x="14354" y="193"/>
                  </a:cubicBezTo>
                  <a:cubicBezTo>
                    <a:pt x="14478" y="193"/>
                    <a:pt x="14603" y="202"/>
                    <a:pt x="14724" y="221"/>
                  </a:cubicBezTo>
                  <a:cubicBezTo>
                    <a:pt x="14859" y="242"/>
                    <a:pt x="14990" y="260"/>
                    <a:pt x="15125" y="260"/>
                  </a:cubicBezTo>
                  <a:cubicBezTo>
                    <a:pt x="15156" y="260"/>
                    <a:pt x="15188" y="259"/>
                    <a:pt x="15219" y="257"/>
                  </a:cubicBezTo>
                  <a:cubicBezTo>
                    <a:pt x="15247" y="255"/>
                    <a:pt x="15273" y="253"/>
                    <a:pt x="15299" y="250"/>
                  </a:cubicBezTo>
                  <a:cubicBezTo>
                    <a:pt x="15325" y="247"/>
                    <a:pt x="15344" y="244"/>
                    <a:pt x="15364" y="241"/>
                  </a:cubicBezTo>
                  <a:cubicBezTo>
                    <a:pt x="15449" y="228"/>
                    <a:pt x="15533" y="211"/>
                    <a:pt x="15643" y="185"/>
                  </a:cubicBezTo>
                  <a:cubicBezTo>
                    <a:pt x="15705" y="170"/>
                    <a:pt x="15769" y="153"/>
                    <a:pt x="15832" y="136"/>
                  </a:cubicBezTo>
                  <a:cubicBezTo>
                    <a:pt x="16085" y="69"/>
                    <a:pt x="16347" y="0"/>
                    <a:pt x="16634" y="0"/>
                  </a:cubicBezTo>
                  <a:cubicBezTo>
                    <a:pt x="16669" y="0"/>
                    <a:pt x="16705" y="1"/>
                    <a:pt x="16742" y="3"/>
                  </a:cubicBezTo>
                  <a:cubicBezTo>
                    <a:pt x="17255" y="32"/>
                    <a:pt x="17646" y="187"/>
                    <a:pt x="17972" y="489"/>
                  </a:cubicBezTo>
                  <a:cubicBezTo>
                    <a:pt x="18228" y="730"/>
                    <a:pt x="18381" y="994"/>
                    <a:pt x="18442" y="1298"/>
                  </a:cubicBezTo>
                  <a:cubicBezTo>
                    <a:pt x="18451" y="1338"/>
                    <a:pt x="18455" y="1380"/>
                    <a:pt x="18458" y="1422"/>
                  </a:cubicBezTo>
                  <a:cubicBezTo>
                    <a:pt x="18463" y="1483"/>
                    <a:pt x="18469" y="1547"/>
                    <a:pt x="18489" y="1566"/>
                  </a:cubicBezTo>
                  <a:cubicBezTo>
                    <a:pt x="18509" y="1585"/>
                    <a:pt x="18534" y="1596"/>
                    <a:pt x="18570" y="1612"/>
                  </a:cubicBezTo>
                  <a:cubicBezTo>
                    <a:pt x="18638" y="1641"/>
                    <a:pt x="18730" y="1680"/>
                    <a:pt x="18806" y="1790"/>
                  </a:cubicBezTo>
                  <a:cubicBezTo>
                    <a:pt x="18864" y="1874"/>
                    <a:pt x="18868" y="1874"/>
                    <a:pt x="18889" y="1874"/>
                  </a:cubicBezTo>
                  <a:cubicBezTo>
                    <a:pt x="18896" y="1872"/>
                    <a:pt x="18921" y="1858"/>
                    <a:pt x="18935" y="1850"/>
                  </a:cubicBezTo>
                  <a:cubicBezTo>
                    <a:pt x="18980" y="1824"/>
                    <a:pt x="19043" y="1789"/>
                    <a:pt x="19122" y="1789"/>
                  </a:cubicBezTo>
                  <a:lnTo>
                    <a:pt x="19159" y="1791"/>
                  </a:lnTo>
                  <a:cubicBezTo>
                    <a:pt x="19317" y="1819"/>
                    <a:pt x="19351" y="1943"/>
                    <a:pt x="19365" y="1995"/>
                  </a:cubicBezTo>
                  <a:lnTo>
                    <a:pt x="19375" y="2027"/>
                  </a:lnTo>
                  <a:cubicBezTo>
                    <a:pt x="19389" y="2054"/>
                    <a:pt x="19473" y="2094"/>
                    <a:pt x="19505" y="2109"/>
                  </a:cubicBezTo>
                  <a:cubicBezTo>
                    <a:pt x="19602" y="2157"/>
                    <a:pt x="19706" y="2189"/>
                    <a:pt x="19806" y="2219"/>
                  </a:cubicBezTo>
                  <a:cubicBezTo>
                    <a:pt x="19882" y="2242"/>
                    <a:pt x="19944" y="2261"/>
                    <a:pt x="20004" y="2283"/>
                  </a:cubicBezTo>
                  <a:lnTo>
                    <a:pt x="20054" y="2300"/>
                  </a:lnTo>
                  <a:cubicBezTo>
                    <a:pt x="20288" y="2381"/>
                    <a:pt x="20528" y="2463"/>
                    <a:pt x="20756" y="2471"/>
                  </a:cubicBezTo>
                  <a:cubicBezTo>
                    <a:pt x="20756" y="2471"/>
                    <a:pt x="20757" y="2471"/>
                    <a:pt x="20757" y="2471"/>
                  </a:cubicBezTo>
                  <a:cubicBezTo>
                    <a:pt x="20877" y="2471"/>
                    <a:pt x="20982" y="2441"/>
                    <a:pt x="21094" y="2408"/>
                  </a:cubicBezTo>
                  <a:cubicBezTo>
                    <a:pt x="21212" y="2374"/>
                    <a:pt x="21328" y="2341"/>
                    <a:pt x="21455" y="2333"/>
                  </a:cubicBezTo>
                  <a:lnTo>
                    <a:pt x="21541" y="2329"/>
                  </a:lnTo>
                  <a:lnTo>
                    <a:pt x="21551" y="2516"/>
                  </a:lnTo>
                  <a:lnTo>
                    <a:pt x="21599" y="2529"/>
                  </a:lnTo>
                  <a:cubicBezTo>
                    <a:pt x="21595" y="2556"/>
                    <a:pt x="21597" y="2661"/>
                    <a:pt x="21598" y="2750"/>
                  </a:cubicBezTo>
                  <a:lnTo>
                    <a:pt x="21600" y="2909"/>
                  </a:lnTo>
                  <a:cubicBezTo>
                    <a:pt x="21600" y="2928"/>
                    <a:pt x="21599" y="2945"/>
                    <a:pt x="21598" y="2958"/>
                  </a:cubicBezTo>
                  <a:lnTo>
                    <a:pt x="21559" y="3283"/>
                  </a:lnTo>
                  <a:lnTo>
                    <a:pt x="21344" y="3040"/>
                  </a:lnTo>
                  <a:cubicBezTo>
                    <a:pt x="21266" y="2952"/>
                    <a:pt x="21176" y="2911"/>
                    <a:pt x="21063" y="2911"/>
                  </a:cubicBezTo>
                  <a:cubicBezTo>
                    <a:pt x="21041" y="2911"/>
                    <a:pt x="21018" y="2912"/>
                    <a:pt x="20995" y="2915"/>
                  </a:cubicBezTo>
                  <a:cubicBezTo>
                    <a:pt x="20681" y="2955"/>
                    <a:pt x="20495" y="3111"/>
                    <a:pt x="20297" y="3350"/>
                  </a:cubicBezTo>
                  <a:cubicBezTo>
                    <a:pt x="20052" y="3647"/>
                    <a:pt x="19644" y="4023"/>
                    <a:pt x="19235" y="4188"/>
                  </a:cubicBezTo>
                  <a:cubicBezTo>
                    <a:pt x="19045" y="4264"/>
                    <a:pt x="18836" y="4301"/>
                    <a:pt x="18598" y="4301"/>
                  </a:cubicBezTo>
                  <a:cubicBezTo>
                    <a:pt x="18245" y="4301"/>
                    <a:pt x="17893" y="4220"/>
                    <a:pt x="17553" y="4141"/>
                  </a:cubicBezTo>
                  <a:lnTo>
                    <a:pt x="17510" y="4132"/>
                  </a:lnTo>
                  <a:cubicBezTo>
                    <a:pt x="17424" y="4112"/>
                    <a:pt x="17339" y="4093"/>
                    <a:pt x="17257" y="4076"/>
                  </a:cubicBezTo>
                  <a:lnTo>
                    <a:pt x="17181" y="4059"/>
                  </a:lnTo>
                  <a:cubicBezTo>
                    <a:pt x="17027" y="4025"/>
                    <a:pt x="16868" y="3990"/>
                    <a:pt x="16718" y="3990"/>
                  </a:cubicBezTo>
                  <a:cubicBezTo>
                    <a:pt x="16613" y="3990"/>
                    <a:pt x="16525" y="4008"/>
                    <a:pt x="16451" y="4044"/>
                  </a:cubicBezTo>
                  <a:cubicBezTo>
                    <a:pt x="16170" y="4182"/>
                    <a:pt x="16213" y="4281"/>
                    <a:pt x="16341" y="4578"/>
                  </a:cubicBezTo>
                  <a:lnTo>
                    <a:pt x="16386" y="4684"/>
                  </a:lnTo>
                  <a:cubicBezTo>
                    <a:pt x="16424" y="4778"/>
                    <a:pt x="16491" y="4877"/>
                    <a:pt x="16563" y="4982"/>
                  </a:cubicBezTo>
                  <a:cubicBezTo>
                    <a:pt x="16685" y="5159"/>
                    <a:pt x="16810" y="5342"/>
                    <a:pt x="16832" y="5550"/>
                  </a:cubicBezTo>
                  <a:cubicBezTo>
                    <a:pt x="16884" y="6070"/>
                    <a:pt x="16995" y="6426"/>
                    <a:pt x="17426" y="6821"/>
                  </a:cubicBezTo>
                  <a:cubicBezTo>
                    <a:pt x="17559" y="6942"/>
                    <a:pt x="17796" y="7005"/>
                    <a:pt x="18024" y="7066"/>
                  </a:cubicBezTo>
                  <a:cubicBezTo>
                    <a:pt x="18347" y="7151"/>
                    <a:pt x="18682" y="7240"/>
                    <a:pt x="18819" y="7514"/>
                  </a:cubicBezTo>
                  <a:cubicBezTo>
                    <a:pt x="18904" y="7684"/>
                    <a:pt x="18896" y="7893"/>
                    <a:pt x="18795" y="8153"/>
                  </a:cubicBezTo>
                  <a:lnTo>
                    <a:pt x="18761" y="8239"/>
                  </a:lnTo>
                  <a:lnTo>
                    <a:pt x="18670" y="8246"/>
                  </a:lnTo>
                  <a:cubicBezTo>
                    <a:pt x="18481" y="8260"/>
                    <a:pt x="18305" y="8440"/>
                    <a:pt x="18230" y="8610"/>
                  </a:cubicBezTo>
                  <a:cubicBezTo>
                    <a:pt x="18148" y="8794"/>
                    <a:pt x="18205" y="8985"/>
                    <a:pt x="18271" y="9206"/>
                  </a:cubicBezTo>
                  <a:cubicBezTo>
                    <a:pt x="18344" y="9449"/>
                    <a:pt x="18426" y="9723"/>
                    <a:pt x="18298" y="10004"/>
                  </a:cubicBezTo>
                  <a:cubicBezTo>
                    <a:pt x="18216" y="10186"/>
                    <a:pt x="18067" y="10300"/>
                    <a:pt x="17935" y="10402"/>
                  </a:cubicBezTo>
                  <a:cubicBezTo>
                    <a:pt x="17816" y="10492"/>
                    <a:pt x="17718" y="10567"/>
                    <a:pt x="17664" y="10671"/>
                  </a:cubicBezTo>
                  <a:cubicBezTo>
                    <a:pt x="17620" y="10756"/>
                    <a:pt x="17612" y="10851"/>
                    <a:pt x="17602" y="10960"/>
                  </a:cubicBezTo>
                  <a:cubicBezTo>
                    <a:pt x="17588" y="11117"/>
                    <a:pt x="17572" y="11296"/>
                    <a:pt x="17437" y="11455"/>
                  </a:cubicBezTo>
                  <a:cubicBezTo>
                    <a:pt x="17377" y="11524"/>
                    <a:pt x="17329" y="11569"/>
                    <a:pt x="17286" y="11609"/>
                  </a:cubicBezTo>
                  <a:cubicBezTo>
                    <a:pt x="17202" y="11688"/>
                    <a:pt x="17162" y="11726"/>
                    <a:pt x="17109" y="11860"/>
                  </a:cubicBezTo>
                  <a:cubicBezTo>
                    <a:pt x="17063" y="11975"/>
                    <a:pt x="17025" y="12121"/>
                    <a:pt x="16983" y="12275"/>
                  </a:cubicBezTo>
                  <a:cubicBezTo>
                    <a:pt x="16877" y="12674"/>
                    <a:pt x="16757" y="13126"/>
                    <a:pt x="16447" y="13352"/>
                  </a:cubicBezTo>
                  <a:cubicBezTo>
                    <a:pt x="16349" y="13424"/>
                    <a:pt x="16249" y="13447"/>
                    <a:pt x="16161" y="13468"/>
                  </a:cubicBezTo>
                  <a:cubicBezTo>
                    <a:pt x="16096" y="13483"/>
                    <a:pt x="16043" y="13496"/>
                    <a:pt x="15995" y="13523"/>
                  </a:cubicBezTo>
                  <a:cubicBezTo>
                    <a:pt x="15807" y="13626"/>
                    <a:pt x="15749" y="13843"/>
                    <a:pt x="15680" y="14095"/>
                  </a:cubicBezTo>
                  <a:cubicBezTo>
                    <a:pt x="15641" y="14241"/>
                    <a:pt x="15600" y="14392"/>
                    <a:pt x="15527" y="14526"/>
                  </a:cubicBezTo>
                  <a:cubicBezTo>
                    <a:pt x="15319" y="14913"/>
                    <a:pt x="15026" y="14997"/>
                    <a:pt x="14716" y="15086"/>
                  </a:cubicBezTo>
                  <a:cubicBezTo>
                    <a:pt x="14651" y="15105"/>
                    <a:pt x="14586" y="15124"/>
                    <a:pt x="14518" y="15146"/>
                  </a:cubicBezTo>
                  <a:cubicBezTo>
                    <a:pt x="14454" y="15167"/>
                    <a:pt x="14393" y="15205"/>
                    <a:pt x="14335" y="15241"/>
                  </a:cubicBezTo>
                  <a:cubicBezTo>
                    <a:pt x="14237" y="15302"/>
                    <a:pt x="14128" y="15369"/>
                    <a:pt x="13995" y="15369"/>
                  </a:cubicBezTo>
                  <a:cubicBezTo>
                    <a:pt x="13927" y="15369"/>
                    <a:pt x="13861" y="15353"/>
                    <a:pt x="13795" y="15317"/>
                  </a:cubicBezTo>
                  <a:cubicBezTo>
                    <a:pt x="13668" y="15251"/>
                    <a:pt x="13588" y="15115"/>
                    <a:pt x="13517" y="14994"/>
                  </a:cubicBezTo>
                  <a:cubicBezTo>
                    <a:pt x="13467" y="14908"/>
                    <a:pt x="13400" y="14794"/>
                    <a:pt x="13351" y="14783"/>
                  </a:cubicBezTo>
                  <a:cubicBezTo>
                    <a:pt x="13339" y="14780"/>
                    <a:pt x="13328" y="14779"/>
                    <a:pt x="13318" y="14779"/>
                  </a:cubicBezTo>
                  <a:cubicBezTo>
                    <a:pt x="13194" y="14779"/>
                    <a:pt x="13131" y="15068"/>
                    <a:pt x="13094" y="15241"/>
                  </a:cubicBezTo>
                  <a:cubicBezTo>
                    <a:pt x="13076" y="15319"/>
                    <a:pt x="13063" y="15380"/>
                    <a:pt x="13047" y="15425"/>
                  </a:cubicBezTo>
                  <a:cubicBezTo>
                    <a:pt x="12984" y="15602"/>
                    <a:pt x="12854" y="15750"/>
                    <a:pt x="12739" y="15880"/>
                  </a:cubicBezTo>
                  <a:cubicBezTo>
                    <a:pt x="12601" y="16038"/>
                    <a:pt x="12471" y="16186"/>
                    <a:pt x="12466" y="16355"/>
                  </a:cubicBezTo>
                  <a:cubicBezTo>
                    <a:pt x="12460" y="16584"/>
                    <a:pt x="12611" y="16645"/>
                    <a:pt x="12902" y="16743"/>
                  </a:cubicBezTo>
                  <a:cubicBezTo>
                    <a:pt x="13074" y="16800"/>
                    <a:pt x="13250" y="16859"/>
                    <a:pt x="13379" y="16984"/>
                  </a:cubicBezTo>
                  <a:cubicBezTo>
                    <a:pt x="13561" y="17159"/>
                    <a:pt x="13540" y="17421"/>
                    <a:pt x="13524" y="17631"/>
                  </a:cubicBezTo>
                  <a:cubicBezTo>
                    <a:pt x="13517" y="17719"/>
                    <a:pt x="13511" y="17799"/>
                    <a:pt x="13518" y="17859"/>
                  </a:cubicBezTo>
                  <a:cubicBezTo>
                    <a:pt x="13562" y="18202"/>
                    <a:pt x="13687" y="18278"/>
                    <a:pt x="13791" y="18305"/>
                  </a:cubicBezTo>
                  <a:cubicBezTo>
                    <a:pt x="13824" y="18314"/>
                    <a:pt x="13868" y="18317"/>
                    <a:pt x="13915" y="18321"/>
                  </a:cubicBezTo>
                  <a:cubicBezTo>
                    <a:pt x="14035" y="18330"/>
                    <a:pt x="14182" y="18342"/>
                    <a:pt x="14281" y="18443"/>
                  </a:cubicBezTo>
                  <a:cubicBezTo>
                    <a:pt x="14375" y="18536"/>
                    <a:pt x="14401" y="18669"/>
                    <a:pt x="14424" y="18786"/>
                  </a:cubicBezTo>
                  <a:cubicBezTo>
                    <a:pt x="14437" y="18852"/>
                    <a:pt x="14449" y="18911"/>
                    <a:pt x="14469" y="18950"/>
                  </a:cubicBezTo>
                  <a:lnTo>
                    <a:pt x="14507" y="19024"/>
                  </a:lnTo>
                  <a:cubicBezTo>
                    <a:pt x="14836" y="19657"/>
                    <a:pt x="15141" y="20354"/>
                    <a:pt x="14919" y="20727"/>
                  </a:cubicBezTo>
                  <a:cubicBezTo>
                    <a:pt x="14859" y="20827"/>
                    <a:pt x="14733" y="20946"/>
                    <a:pt x="14474" y="20946"/>
                  </a:cubicBezTo>
                  <a:cubicBezTo>
                    <a:pt x="14455" y="20946"/>
                    <a:pt x="14436" y="20946"/>
                    <a:pt x="14415" y="20945"/>
                  </a:cubicBezTo>
                  <a:cubicBezTo>
                    <a:pt x="14284" y="20937"/>
                    <a:pt x="14194" y="20851"/>
                    <a:pt x="14121" y="20782"/>
                  </a:cubicBezTo>
                  <a:cubicBezTo>
                    <a:pt x="14076" y="20738"/>
                    <a:pt x="14031" y="20695"/>
                    <a:pt x="13999" y="20692"/>
                  </a:cubicBezTo>
                  <a:cubicBezTo>
                    <a:pt x="13999" y="20692"/>
                    <a:pt x="13998" y="20692"/>
                    <a:pt x="13998" y="20692"/>
                  </a:cubicBezTo>
                  <a:cubicBezTo>
                    <a:pt x="13946" y="20692"/>
                    <a:pt x="13925" y="20710"/>
                    <a:pt x="13863" y="20777"/>
                  </a:cubicBezTo>
                  <a:cubicBezTo>
                    <a:pt x="13839" y="20804"/>
                    <a:pt x="13814" y="20831"/>
                    <a:pt x="13786" y="20856"/>
                  </a:cubicBezTo>
                  <a:cubicBezTo>
                    <a:pt x="13642" y="20991"/>
                    <a:pt x="13502" y="21054"/>
                    <a:pt x="13343" y="21054"/>
                  </a:cubicBezTo>
                  <a:cubicBezTo>
                    <a:pt x="13204" y="21054"/>
                    <a:pt x="13075" y="21004"/>
                    <a:pt x="12951" y="20956"/>
                  </a:cubicBezTo>
                  <a:cubicBezTo>
                    <a:pt x="12900" y="20937"/>
                    <a:pt x="12848" y="20916"/>
                    <a:pt x="12792" y="20898"/>
                  </a:cubicBezTo>
                  <a:cubicBezTo>
                    <a:pt x="12657" y="20853"/>
                    <a:pt x="12494" y="20832"/>
                    <a:pt x="12280" y="20832"/>
                  </a:cubicBezTo>
                  <a:cubicBezTo>
                    <a:pt x="12156" y="20832"/>
                    <a:pt x="12030" y="20839"/>
                    <a:pt x="11908" y="20845"/>
                  </a:cubicBezTo>
                  <a:cubicBezTo>
                    <a:pt x="11865" y="20848"/>
                    <a:pt x="11821" y="20850"/>
                    <a:pt x="11779" y="20852"/>
                  </a:cubicBezTo>
                  <a:cubicBezTo>
                    <a:pt x="11780" y="20867"/>
                    <a:pt x="11780" y="20883"/>
                    <a:pt x="11781" y="20896"/>
                  </a:cubicBezTo>
                  <a:cubicBezTo>
                    <a:pt x="11793" y="21080"/>
                    <a:pt x="11797" y="21176"/>
                    <a:pt x="11745" y="21246"/>
                  </a:cubicBezTo>
                  <a:cubicBezTo>
                    <a:pt x="11680" y="21330"/>
                    <a:pt x="11591" y="21372"/>
                    <a:pt x="11481" y="21372"/>
                  </a:cubicBezTo>
                  <a:cubicBezTo>
                    <a:pt x="11433" y="21372"/>
                    <a:pt x="11384" y="21363"/>
                    <a:pt x="11338" y="21355"/>
                  </a:cubicBezTo>
                  <a:cubicBezTo>
                    <a:pt x="11289" y="21345"/>
                    <a:pt x="11255" y="21338"/>
                    <a:pt x="11225" y="21338"/>
                  </a:cubicBezTo>
                  <a:lnTo>
                    <a:pt x="11189" y="21371"/>
                  </a:lnTo>
                  <a:lnTo>
                    <a:pt x="11168" y="21600"/>
                  </a:lnTo>
                  <a:lnTo>
                    <a:pt x="10971" y="21486"/>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0" name="Figura"/>
            <p:cNvSpPr/>
            <p:nvPr/>
          </p:nvSpPr>
          <p:spPr>
            <a:xfrm>
              <a:off x="2252549" y="2455863"/>
              <a:ext cx="1467962" cy="1624429"/>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6249" y="5843"/>
                  </a:moveTo>
                  <a:lnTo>
                    <a:pt x="16211" y="5765"/>
                  </a:lnTo>
                  <a:lnTo>
                    <a:pt x="16244" y="5736"/>
                  </a:lnTo>
                  <a:lnTo>
                    <a:pt x="16338" y="5690"/>
                  </a:lnTo>
                  <a:lnTo>
                    <a:pt x="16459" y="5843"/>
                  </a:lnTo>
                  <a:lnTo>
                    <a:pt x="16249" y="5843"/>
                  </a:lnTo>
                  <a:close/>
                  <a:moveTo>
                    <a:pt x="3579" y="10773"/>
                  </a:moveTo>
                  <a:cubicBezTo>
                    <a:pt x="3595" y="10779"/>
                    <a:pt x="3600" y="10781"/>
                    <a:pt x="3605" y="10781"/>
                  </a:cubicBezTo>
                  <a:lnTo>
                    <a:pt x="3675" y="10775"/>
                  </a:lnTo>
                  <a:cubicBezTo>
                    <a:pt x="3671" y="10768"/>
                    <a:pt x="3666" y="10760"/>
                    <a:pt x="3663" y="10751"/>
                  </a:cubicBezTo>
                  <a:cubicBezTo>
                    <a:pt x="3646" y="10714"/>
                    <a:pt x="3644" y="10664"/>
                    <a:pt x="3642" y="10607"/>
                  </a:cubicBezTo>
                  <a:cubicBezTo>
                    <a:pt x="3640" y="10572"/>
                    <a:pt x="3636" y="10463"/>
                    <a:pt x="3615" y="10451"/>
                  </a:cubicBezTo>
                  <a:cubicBezTo>
                    <a:pt x="3615" y="10451"/>
                    <a:pt x="3614" y="10451"/>
                    <a:pt x="3614" y="10451"/>
                  </a:cubicBezTo>
                  <a:cubicBezTo>
                    <a:pt x="3609" y="10451"/>
                    <a:pt x="3599" y="10452"/>
                    <a:pt x="3582" y="10458"/>
                  </a:cubicBezTo>
                  <a:cubicBezTo>
                    <a:pt x="3564" y="10464"/>
                    <a:pt x="3552" y="10475"/>
                    <a:pt x="3543" y="10494"/>
                  </a:cubicBezTo>
                  <a:cubicBezTo>
                    <a:pt x="3513" y="10556"/>
                    <a:pt x="3532" y="10677"/>
                    <a:pt x="3565" y="10768"/>
                  </a:cubicBezTo>
                  <a:cubicBezTo>
                    <a:pt x="3570" y="10770"/>
                    <a:pt x="3575" y="10771"/>
                    <a:pt x="3579" y="10773"/>
                  </a:cubicBezTo>
                  <a:close/>
                  <a:moveTo>
                    <a:pt x="8429" y="21600"/>
                  </a:moveTo>
                  <a:cubicBezTo>
                    <a:pt x="8352" y="21600"/>
                    <a:pt x="8276" y="21583"/>
                    <a:pt x="8201" y="21550"/>
                  </a:cubicBezTo>
                  <a:cubicBezTo>
                    <a:pt x="7961" y="21445"/>
                    <a:pt x="7731" y="21117"/>
                    <a:pt x="7643" y="20935"/>
                  </a:cubicBezTo>
                  <a:cubicBezTo>
                    <a:pt x="7538" y="20721"/>
                    <a:pt x="7392" y="20372"/>
                    <a:pt x="7325" y="20092"/>
                  </a:cubicBezTo>
                  <a:cubicBezTo>
                    <a:pt x="7259" y="19819"/>
                    <a:pt x="7166" y="19602"/>
                    <a:pt x="7026" y="19319"/>
                  </a:cubicBezTo>
                  <a:cubicBezTo>
                    <a:pt x="6922" y="19107"/>
                    <a:pt x="6809" y="18915"/>
                    <a:pt x="6691" y="18747"/>
                  </a:cubicBezTo>
                  <a:cubicBezTo>
                    <a:pt x="6642" y="18676"/>
                    <a:pt x="6591" y="18613"/>
                    <a:pt x="6541" y="18552"/>
                  </a:cubicBezTo>
                  <a:cubicBezTo>
                    <a:pt x="6440" y="18428"/>
                    <a:pt x="6347" y="18314"/>
                    <a:pt x="6273" y="18153"/>
                  </a:cubicBezTo>
                  <a:cubicBezTo>
                    <a:pt x="6182" y="17956"/>
                    <a:pt x="6116" y="17758"/>
                    <a:pt x="6053" y="17566"/>
                  </a:cubicBezTo>
                  <a:cubicBezTo>
                    <a:pt x="5991" y="17378"/>
                    <a:pt x="5928" y="17187"/>
                    <a:pt x="5843" y="17003"/>
                  </a:cubicBezTo>
                  <a:cubicBezTo>
                    <a:pt x="5817" y="16947"/>
                    <a:pt x="5796" y="16892"/>
                    <a:pt x="5776" y="16838"/>
                  </a:cubicBezTo>
                  <a:cubicBezTo>
                    <a:pt x="5733" y="16724"/>
                    <a:pt x="5692" y="16616"/>
                    <a:pt x="5610" y="16519"/>
                  </a:cubicBezTo>
                  <a:cubicBezTo>
                    <a:pt x="5417" y="16288"/>
                    <a:pt x="5270" y="16029"/>
                    <a:pt x="5128" y="15778"/>
                  </a:cubicBezTo>
                  <a:cubicBezTo>
                    <a:pt x="5029" y="15605"/>
                    <a:pt x="4928" y="15427"/>
                    <a:pt x="4814" y="15262"/>
                  </a:cubicBezTo>
                  <a:cubicBezTo>
                    <a:pt x="4715" y="15120"/>
                    <a:pt x="4691" y="15002"/>
                    <a:pt x="4662" y="14853"/>
                  </a:cubicBezTo>
                  <a:lnTo>
                    <a:pt x="4657" y="14827"/>
                  </a:lnTo>
                  <a:cubicBezTo>
                    <a:pt x="4600" y="14552"/>
                    <a:pt x="4507" y="14271"/>
                    <a:pt x="4416" y="13999"/>
                  </a:cubicBezTo>
                  <a:cubicBezTo>
                    <a:pt x="4391" y="13922"/>
                    <a:pt x="4365" y="13846"/>
                    <a:pt x="4341" y="13769"/>
                  </a:cubicBezTo>
                  <a:cubicBezTo>
                    <a:pt x="4291" y="13614"/>
                    <a:pt x="4257" y="13456"/>
                    <a:pt x="4225" y="13302"/>
                  </a:cubicBezTo>
                  <a:cubicBezTo>
                    <a:pt x="4185" y="13112"/>
                    <a:pt x="4144" y="12915"/>
                    <a:pt x="4071" y="12729"/>
                  </a:cubicBezTo>
                  <a:cubicBezTo>
                    <a:pt x="3976" y="12486"/>
                    <a:pt x="3942" y="12280"/>
                    <a:pt x="3959" y="12058"/>
                  </a:cubicBezTo>
                  <a:cubicBezTo>
                    <a:pt x="3963" y="12013"/>
                    <a:pt x="3969" y="11966"/>
                    <a:pt x="3975" y="11920"/>
                  </a:cubicBezTo>
                  <a:cubicBezTo>
                    <a:pt x="3990" y="11803"/>
                    <a:pt x="4005" y="11682"/>
                    <a:pt x="3981" y="11572"/>
                  </a:cubicBezTo>
                  <a:cubicBezTo>
                    <a:pt x="3970" y="11520"/>
                    <a:pt x="3922" y="11457"/>
                    <a:pt x="3875" y="11397"/>
                  </a:cubicBezTo>
                  <a:cubicBezTo>
                    <a:pt x="3811" y="11316"/>
                    <a:pt x="3740" y="11225"/>
                    <a:pt x="3736" y="11127"/>
                  </a:cubicBezTo>
                  <a:cubicBezTo>
                    <a:pt x="3733" y="11073"/>
                    <a:pt x="3809" y="10957"/>
                    <a:pt x="3870" y="10882"/>
                  </a:cubicBezTo>
                  <a:cubicBezTo>
                    <a:pt x="3809" y="10868"/>
                    <a:pt x="3740" y="10849"/>
                    <a:pt x="3694" y="10799"/>
                  </a:cubicBezTo>
                  <a:lnTo>
                    <a:pt x="3694" y="10852"/>
                  </a:lnTo>
                  <a:cubicBezTo>
                    <a:pt x="3694" y="10933"/>
                    <a:pt x="3647" y="10998"/>
                    <a:pt x="3604" y="11056"/>
                  </a:cubicBezTo>
                  <a:cubicBezTo>
                    <a:pt x="3574" y="11097"/>
                    <a:pt x="3546" y="11136"/>
                    <a:pt x="3539" y="11173"/>
                  </a:cubicBezTo>
                  <a:lnTo>
                    <a:pt x="3529" y="11223"/>
                  </a:lnTo>
                  <a:lnTo>
                    <a:pt x="3490" y="11228"/>
                  </a:lnTo>
                  <a:cubicBezTo>
                    <a:pt x="3371" y="11500"/>
                    <a:pt x="2837" y="11670"/>
                    <a:pt x="2573" y="11673"/>
                  </a:cubicBezTo>
                  <a:cubicBezTo>
                    <a:pt x="2285" y="11673"/>
                    <a:pt x="2085" y="11484"/>
                    <a:pt x="1908" y="11317"/>
                  </a:cubicBezTo>
                  <a:cubicBezTo>
                    <a:pt x="1869" y="11280"/>
                    <a:pt x="1835" y="11248"/>
                    <a:pt x="1801" y="11219"/>
                  </a:cubicBezTo>
                  <a:cubicBezTo>
                    <a:pt x="1754" y="11177"/>
                    <a:pt x="1713" y="11136"/>
                    <a:pt x="1674" y="11095"/>
                  </a:cubicBezTo>
                  <a:cubicBezTo>
                    <a:pt x="1645" y="11065"/>
                    <a:pt x="1617" y="11036"/>
                    <a:pt x="1586" y="11006"/>
                  </a:cubicBezTo>
                  <a:cubicBezTo>
                    <a:pt x="1532" y="10957"/>
                    <a:pt x="1482" y="10906"/>
                    <a:pt x="1433" y="10856"/>
                  </a:cubicBezTo>
                  <a:cubicBezTo>
                    <a:pt x="1373" y="10796"/>
                    <a:pt x="1312" y="10734"/>
                    <a:pt x="1246" y="10675"/>
                  </a:cubicBezTo>
                  <a:cubicBezTo>
                    <a:pt x="1222" y="10654"/>
                    <a:pt x="1194" y="10631"/>
                    <a:pt x="1164" y="10606"/>
                  </a:cubicBezTo>
                  <a:cubicBezTo>
                    <a:pt x="975" y="10448"/>
                    <a:pt x="863" y="10345"/>
                    <a:pt x="905" y="10247"/>
                  </a:cubicBezTo>
                  <a:cubicBezTo>
                    <a:pt x="942" y="10162"/>
                    <a:pt x="1066" y="10162"/>
                    <a:pt x="1107" y="10162"/>
                  </a:cubicBezTo>
                  <a:cubicBezTo>
                    <a:pt x="1145" y="10162"/>
                    <a:pt x="1191" y="10165"/>
                    <a:pt x="1244" y="10171"/>
                  </a:cubicBezTo>
                  <a:cubicBezTo>
                    <a:pt x="1342" y="10183"/>
                    <a:pt x="1426" y="10189"/>
                    <a:pt x="1500" y="10189"/>
                  </a:cubicBezTo>
                  <a:cubicBezTo>
                    <a:pt x="1669" y="10189"/>
                    <a:pt x="1787" y="10159"/>
                    <a:pt x="1840" y="10103"/>
                  </a:cubicBezTo>
                  <a:cubicBezTo>
                    <a:pt x="1873" y="10069"/>
                    <a:pt x="1884" y="10023"/>
                    <a:pt x="1874" y="9960"/>
                  </a:cubicBezTo>
                  <a:cubicBezTo>
                    <a:pt x="1869" y="9926"/>
                    <a:pt x="1860" y="9919"/>
                    <a:pt x="1860" y="9919"/>
                  </a:cubicBezTo>
                  <a:cubicBezTo>
                    <a:pt x="1830" y="9920"/>
                    <a:pt x="1786" y="9934"/>
                    <a:pt x="1751" y="9946"/>
                  </a:cubicBezTo>
                  <a:cubicBezTo>
                    <a:pt x="1717" y="9956"/>
                    <a:pt x="1697" y="9963"/>
                    <a:pt x="1677" y="9968"/>
                  </a:cubicBezTo>
                  <a:cubicBezTo>
                    <a:pt x="1598" y="9989"/>
                    <a:pt x="1520" y="10000"/>
                    <a:pt x="1446" y="10000"/>
                  </a:cubicBezTo>
                  <a:cubicBezTo>
                    <a:pt x="1157" y="10000"/>
                    <a:pt x="948" y="9848"/>
                    <a:pt x="728" y="9688"/>
                  </a:cubicBezTo>
                  <a:lnTo>
                    <a:pt x="630" y="9618"/>
                  </a:lnTo>
                  <a:cubicBezTo>
                    <a:pt x="609" y="9603"/>
                    <a:pt x="583" y="9586"/>
                    <a:pt x="556" y="9567"/>
                  </a:cubicBezTo>
                  <a:cubicBezTo>
                    <a:pt x="403" y="9464"/>
                    <a:pt x="172" y="9308"/>
                    <a:pt x="50" y="9133"/>
                  </a:cubicBezTo>
                  <a:lnTo>
                    <a:pt x="0" y="9060"/>
                  </a:lnTo>
                  <a:lnTo>
                    <a:pt x="88" y="9028"/>
                  </a:lnTo>
                  <a:cubicBezTo>
                    <a:pt x="111" y="9020"/>
                    <a:pt x="139" y="9011"/>
                    <a:pt x="173" y="9010"/>
                  </a:cubicBezTo>
                  <a:cubicBezTo>
                    <a:pt x="175" y="9010"/>
                    <a:pt x="176" y="9010"/>
                    <a:pt x="178" y="9010"/>
                  </a:cubicBezTo>
                  <a:cubicBezTo>
                    <a:pt x="191" y="9010"/>
                    <a:pt x="202" y="9010"/>
                    <a:pt x="212" y="9012"/>
                  </a:cubicBezTo>
                  <a:cubicBezTo>
                    <a:pt x="213" y="9011"/>
                    <a:pt x="214" y="9009"/>
                    <a:pt x="215" y="9008"/>
                  </a:cubicBezTo>
                  <a:cubicBezTo>
                    <a:pt x="250" y="8967"/>
                    <a:pt x="297" y="8947"/>
                    <a:pt x="356" y="8947"/>
                  </a:cubicBezTo>
                  <a:cubicBezTo>
                    <a:pt x="384" y="8947"/>
                    <a:pt x="413" y="8952"/>
                    <a:pt x="440" y="8956"/>
                  </a:cubicBezTo>
                  <a:cubicBezTo>
                    <a:pt x="460" y="8960"/>
                    <a:pt x="478" y="8963"/>
                    <a:pt x="495" y="8963"/>
                  </a:cubicBezTo>
                  <a:cubicBezTo>
                    <a:pt x="499" y="8963"/>
                    <a:pt x="502" y="8963"/>
                    <a:pt x="504" y="8963"/>
                  </a:cubicBezTo>
                  <a:cubicBezTo>
                    <a:pt x="504" y="8944"/>
                    <a:pt x="502" y="8913"/>
                    <a:pt x="500" y="8892"/>
                  </a:cubicBezTo>
                  <a:cubicBezTo>
                    <a:pt x="494" y="8800"/>
                    <a:pt x="489" y="8736"/>
                    <a:pt x="560" y="8717"/>
                  </a:cubicBezTo>
                  <a:lnTo>
                    <a:pt x="567" y="8715"/>
                  </a:lnTo>
                  <a:lnTo>
                    <a:pt x="578" y="8713"/>
                  </a:lnTo>
                  <a:cubicBezTo>
                    <a:pt x="624" y="8712"/>
                    <a:pt x="668" y="8710"/>
                    <a:pt x="713" y="8709"/>
                  </a:cubicBezTo>
                  <a:cubicBezTo>
                    <a:pt x="787" y="8705"/>
                    <a:pt x="859" y="8702"/>
                    <a:pt x="929" y="8702"/>
                  </a:cubicBezTo>
                  <a:cubicBezTo>
                    <a:pt x="1062" y="8702"/>
                    <a:pt x="1166" y="8714"/>
                    <a:pt x="1256" y="8741"/>
                  </a:cubicBezTo>
                  <a:cubicBezTo>
                    <a:pt x="1289" y="8750"/>
                    <a:pt x="1320" y="8761"/>
                    <a:pt x="1350" y="8771"/>
                  </a:cubicBezTo>
                  <a:cubicBezTo>
                    <a:pt x="1410" y="8792"/>
                    <a:pt x="1461" y="8809"/>
                    <a:pt x="1506" y="8809"/>
                  </a:cubicBezTo>
                  <a:cubicBezTo>
                    <a:pt x="1551" y="8809"/>
                    <a:pt x="1592" y="8791"/>
                    <a:pt x="1640" y="8751"/>
                  </a:cubicBezTo>
                  <a:cubicBezTo>
                    <a:pt x="1652" y="8741"/>
                    <a:pt x="1663" y="8730"/>
                    <a:pt x="1673" y="8721"/>
                  </a:cubicBezTo>
                  <a:cubicBezTo>
                    <a:pt x="1713" y="8681"/>
                    <a:pt x="1763" y="8633"/>
                    <a:pt x="1857" y="8633"/>
                  </a:cubicBezTo>
                  <a:lnTo>
                    <a:pt x="1874" y="8634"/>
                  </a:lnTo>
                  <a:cubicBezTo>
                    <a:pt x="1950" y="8639"/>
                    <a:pt x="2001" y="8684"/>
                    <a:pt x="2038" y="8716"/>
                  </a:cubicBezTo>
                  <a:cubicBezTo>
                    <a:pt x="2059" y="8734"/>
                    <a:pt x="2084" y="8756"/>
                    <a:pt x="2098" y="8756"/>
                  </a:cubicBezTo>
                  <a:lnTo>
                    <a:pt x="2121" y="8757"/>
                  </a:lnTo>
                  <a:cubicBezTo>
                    <a:pt x="2193" y="8757"/>
                    <a:pt x="2216" y="8736"/>
                    <a:pt x="2226" y="8720"/>
                  </a:cubicBezTo>
                  <a:cubicBezTo>
                    <a:pt x="2268" y="8658"/>
                    <a:pt x="2262" y="8488"/>
                    <a:pt x="1998" y="8035"/>
                  </a:cubicBezTo>
                  <a:lnTo>
                    <a:pt x="1976" y="7996"/>
                  </a:lnTo>
                  <a:cubicBezTo>
                    <a:pt x="1955" y="7960"/>
                    <a:pt x="1946" y="7917"/>
                    <a:pt x="1938" y="7880"/>
                  </a:cubicBezTo>
                  <a:cubicBezTo>
                    <a:pt x="1929" y="7841"/>
                    <a:pt x="1920" y="7802"/>
                    <a:pt x="1904" y="7787"/>
                  </a:cubicBezTo>
                  <a:cubicBezTo>
                    <a:pt x="1891" y="7775"/>
                    <a:pt x="1835" y="7771"/>
                    <a:pt x="1805" y="7769"/>
                  </a:cubicBezTo>
                  <a:cubicBezTo>
                    <a:pt x="1770" y="7767"/>
                    <a:pt x="1737" y="7764"/>
                    <a:pt x="1708" y="7757"/>
                  </a:cubicBezTo>
                  <a:cubicBezTo>
                    <a:pt x="1560" y="7722"/>
                    <a:pt x="1471" y="7609"/>
                    <a:pt x="1444" y="7420"/>
                  </a:cubicBezTo>
                  <a:cubicBezTo>
                    <a:pt x="1438" y="7376"/>
                    <a:pt x="1442" y="7330"/>
                    <a:pt x="1446" y="7281"/>
                  </a:cubicBezTo>
                  <a:cubicBezTo>
                    <a:pt x="1453" y="7200"/>
                    <a:pt x="1460" y="7119"/>
                    <a:pt x="1416" y="7081"/>
                  </a:cubicBezTo>
                  <a:cubicBezTo>
                    <a:pt x="1372" y="7043"/>
                    <a:pt x="1295" y="7019"/>
                    <a:pt x="1220" y="6997"/>
                  </a:cubicBezTo>
                  <a:cubicBezTo>
                    <a:pt x="1068" y="6952"/>
                    <a:pt x="865" y="6891"/>
                    <a:pt x="871" y="6668"/>
                  </a:cubicBezTo>
                  <a:cubicBezTo>
                    <a:pt x="876" y="6533"/>
                    <a:pt x="973" y="6434"/>
                    <a:pt x="1060" y="6346"/>
                  </a:cubicBezTo>
                  <a:cubicBezTo>
                    <a:pt x="1118" y="6286"/>
                    <a:pt x="1173" y="6231"/>
                    <a:pt x="1196" y="6172"/>
                  </a:cubicBezTo>
                  <a:cubicBezTo>
                    <a:pt x="1202" y="6155"/>
                    <a:pt x="1209" y="6130"/>
                    <a:pt x="1216" y="6101"/>
                  </a:cubicBezTo>
                  <a:cubicBezTo>
                    <a:pt x="1246" y="5974"/>
                    <a:pt x="1298" y="5763"/>
                    <a:pt x="1493" y="5763"/>
                  </a:cubicBezTo>
                  <a:cubicBezTo>
                    <a:pt x="1511" y="5763"/>
                    <a:pt x="1528" y="5764"/>
                    <a:pt x="1545" y="5768"/>
                  </a:cubicBezTo>
                  <a:cubicBezTo>
                    <a:pt x="1639" y="5787"/>
                    <a:pt x="1691" y="5866"/>
                    <a:pt x="1737" y="5937"/>
                  </a:cubicBezTo>
                  <a:cubicBezTo>
                    <a:pt x="1763" y="5977"/>
                    <a:pt x="1796" y="6026"/>
                    <a:pt x="1825" y="6040"/>
                  </a:cubicBezTo>
                  <a:cubicBezTo>
                    <a:pt x="1838" y="6046"/>
                    <a:pt x="1850" y="6049"/>
                    <a:pt x="1860" y="6049"/>
                  </a:cubicBezTo>
                  <a:cubicBezTo>
                    <a:pt x="1888" y="6049"/>
                    <a:pt x="1922" y="6030"/>
                    <a:pt x="1961" y="6008"/>
                  </a:cubicBezTo>
                  <a:cubicBezTo>
                    <a:pt x="1998" y="5988"/>
                    <a:pt x="2043" y="5963"/>
                    <a:pt x="2096" y="5948"/>
                  </a:cubicBezTo>
                  <a:cubicBezTo>
                    <a:pt x="2132" y="5937"/>
                    <a:pt x="2168" y="5928"/>
                    <a:pt x="2203" y="5919"/>
                  </a:cubicBezTo>
                  <a:cubicBezTo>
                    <a:pt x="2362" y="5878"/>
                    <a:pt x="2472" y="5849"/>
                    <a:pt x="2554" y="5714"/>
                  </a:cubicBezTo>
                  <a:cubicBezTo>
                    <a:pt x="2584" y="5665"/>
                    <a:pt x="2602" y="5603"/>
                    <a:pt x="2622" y="5538"/>
                  </a:cubicBezTo>
                  <a:cubicBezTo>
                    <a:pt x="2664" y="5402"/>
                    <a:pt x="2710" y="5249"/>
                    <a:pt x="2871" y="5170"/>
                  </a:cubicBezTo>
                  <a:cubicBezTo>
                    <a:pt x="2918" y="5147"/>
                    <a:pt x="2964" y="5138"/>
                    <a:pt x="3001" y="5130"/>
                  </a:cubicBezTo>
                  <a:cubicBezTo>
                    <a:pt x="3037" y="5122"/>
                    <a:pt x="3071" y="5115"/>
                    <a:pt x="3099" y="5097"/>
                  </a:cubicBezTo>
                  <a:cubicBezTo>
                    <a:pt x="3222" y="5017"/>
                    <a:pt x="3280" y="4824"/>
                    <a:pt x="3330" y="4653"/>
                  </a:cubicBezTo>
                  <a:cubicBezTo>
                    <a:pt x="3355" y="4572"/>
                    <a:pt x="3377" y="4498"/>
                    <a:pt x="3404" y="4436"/>
                  </a:cubicBezTo>
                  <a:cubicBezTo>
                    <a:pt x="3447" y="4340"/>
                    <a:pt x="3487" y="4306"/>
                    <a:pt x="3538" y="4264"/>
                  </a:cubicBezTo>
                  <a:cubicBezTo>
                    <a:pt x="3559" y="4246"/>
                    <a:pt x="3582" y="4226"/>
                    <a:pt x="3611" y="4197"/>
                  </a:cubicBezTo>
                  <a:cubicBezTo>
                    <a:pt x="3650" y="4156"/>
                    <a:pt x="3655" y="4102"/>
                    <a:pt x="3661" y="4039"/>
                  </a:cubicBezTo>
                  <a:cubicBezTo>
                    <a:pt x="3667" y="3979"/>
                    <a:pt x="3674" y="3911"/>
                    <a:pt x="3713" y="3845"/>
                  </a:cubicBezTo>
                  <a:cubicBezTo>
                    <a:pt x="3759" y="3765"/>
                    <a:pt x="3835" y="3713"/>
                    <a:pt x="3903" y="3667"/>
                  </a:cubicBezTo>
                  <a:cubicBezTo>
                    <a:pt x="3969" y="3622"/>
                    <a:pt x="4025" y="3583"/>
                    <a:pt x="4053" y="3528"/>
                  </a:cubicBezTo>
                  <a:cubicBezTo>
                    <a:pt x="4098" y="3441"/>
                    <a:pt x="4067" y="3349"/>
                    <a:pt x="4032" y="3243"/>
                  </a:cubicBezTo>
                  <a:cubicBezTo>
                    <a:pt x="3992" y="3124"/>
                    <a:pt x="3947" y="2990"/>
                    <a:pt x="4016" y="2852"/>
                  </a:cubicBezTo>
                  <a:cubicBezTo>
                    <a:pt x="4068" y="2746"/>
                    <a:pt x="4186" y="2630"/>
                    <a:pt x="4335" y="2598"/>
                  </a:cubicBezTo>
                  <a:cubicBezTo>
                    <a:pt x="4358" y="2532"/>
                    <a:pt x="4360" y="2481"/>
                    <a:pt x="4339" y="2443"/>
                  </a:cubicBezTo>
                  <a:cubicBezTo>
                    <a:pt x="4297" y="2368"/>
                    <a:pt x="4157" y="2335"/>
                    <a:pt x="4009" y="2300"/>
                  </a:cubicBezTo>
                  <a:cubicBezTo>
                    <a:pt x="3866" y="2266"/>
                    <a:pt x="3719" y="2231"/>
                    <a:pt x="3618" y="2149"/>
                  </a:cubicBezTo>
                  <a:cubicBezTo>
                    <a:pt x="3347" y="1927"/>
                    <a:pt x="3275" y="1721"/>
                    <a:pt x="3243" y="1440"/>
                  </a:cubicBezTo>
                  <a:cubicBezTo>
                    <a:pt x="3236" y="1376"/>
                    <a:pt x="3179" y="1302"/>
                    <a:pt x="3125" y="1231"/>
                  </a:cubicBezTo>
                  <a:cubicBezTo>
                    <a:pt x="3082" y="1176"/>
                    <a:pt x="3039" y="1119"/>
                    <a:pt x="3012" y="1060"/>
                  </a:cubicBezTo>
                  <a:lnTo>
                    <a:pt x="2994" y="1022"/>
                  </a:lnTo>
                  <a:cubicBezTo>
                    <a:pt x="2921" y="868"/>
                    <a:pt x="2835" y="691"/>
                    <a:pt x="3125" y="565"/>
                  </a:cubicBezTo>
                  <a:cubicBezTo>
                    <a:pt x="3187" y="538"/>
                    <a:pt x="3257" y="524"/>
                    <a:pt x="3340" y="524"/>
                  </a:cubicBezTo>
                  <a:cubicBezTo>
                    <a:pt x="3438" y="524"/>
                    <a:pt x="3538" y="544"/>
                    <a:pt x="3625" y="561"/>
                  </a:cubicBezTo>
                  <a:lnTo>
                    <a:pt x="3665" y="569"/>
                  </a:lnTo>
                  <a:cubicBezTo>
                    <a:pt x="3714" y="578"/>
                    <a:pt x="3765" y="588"/>
                    <a:pt x="3816" y="599"/>
                  </a:cubicBezTo>
                  <a:cubicBezTo>
                    <a:pt x="4004" y="638"/>
                    <a:pt x="4187" y="675"/>
                    <a:pt x="4361" y="675"/>
                  </a:cubicBezTo>
                  <a:cubicBezTo>
                    <a:pt x="4469" y="675"/>
                    <a:pt x="4564" y="660"/>
                    <a:pt x="4648" y="630"/>
                  </a:cubicBezTo>
                  <a:cubicBezTo>
                    <a:pt x="4843" y="560"/>
                    <a:pt x="5046" y="390"/>
                    <a:pt x="5162" y="265"/>
                  </a:cubicBezTo>
                  <a:cubicBezTo>
                    <a:pt x="5273" y="145"/>
                    <a:pt x="5408" y="30"/>
                    <a:pt x="5643" y="3"/>
                  </a:cubicBezTo>
                  <a:cubicBezTo>
                    <a:pt x="5663" y="1"/>
                    <a:pt x="5682" y="0"/>
                    <a:pt x="5700" y="0"/>
                  </a:cubicBezTo>
                  <a:cubicBezTo>
                    <a:pt x="5773" y="0"/>
                    <a:pt x="5839" y="18"/>
                    <a:pt x="5897" y="52"/>
                  </a:cubicBezTo>
                  <a:lnTo>
                    <a:pt x="5932" y="74"/>
                  </a:lnTo>
                  <a:cubicBezTo>
                    <a:pt x="5932" y="74"/>
                    <a:pt x="5933" y="215"/>
                    <a:pt x="5933" y="232"/>
                  </a:cubicBezTo>
                  <a:cubicBezTo>
                    <a:pt x="5992" y="300"/>
                    <a:pt x="6028" y="381"/>
                    <a:pt x="6061" y="454"/>
                  </a:cubicBezTo>
                  <a:lnTo>
                    <a:pt x="6075" y="484"/>
                  </a:lnTo>
                  <a:cubicBezTo>
                    <a:pt x="6138" y="622"/>
                    <a:pt x="6213" y="642"/>
                    <a:pt x="6337" y="674"/>
                  </a:cubicBezTo>
                  <a:cubicBezTo>
                    <a:pt x="6408" y="692"/>
                    <a:pt x="6488" y="713"/>
                    <a:pt x="6576" y="760"/>
                  </a:cubicBezTo>
                  <a:cubicBezTo>
                    <a:pt x="6732" y="842"/>
                    <a:pt x="6747" y="982"/>
                    <a:pt x="6759" y="1105"/>
                  </a:cubicBezTo>
                  <a:cubicBezTo>
                    <a:pt x="6765" y="1162"/>
                    <a:pt x="6771" y="1215"/>
                    <a:pt x="6789" y="1259"/>
                  </a:cubicBezTo>
                  <a:cubicBezTo>
                    <a:pt x="6841" y="1383"/>
                    <a:pt x="6964" y="1477"/>
                    <a:pt x="7094" y="1577"/>
                  </a:cubicBezTo>
                  <a:cubicBezTo>
                    <a:pt x="7217" y="1671"/>
                    <a:pt x="7343" y="1767"/>
                    <a:pt x="7417" y="1896"/>
                  </a:cubicBezTo>
                  <a:cubicBezTo>
                    <a:pt x="7503" y="2046"/>
                    <a:pt x="7453" y="2219"/>
                    <a:pt x="7384" y="2321"/>
                  </a:cubicBezTo>
                  <a:cubicBezTo>
                    <a:pt x="7318" y="2420"/>
                    <a:pt x="7222" y="2479"/>
                    <a:pt x="7126" y="2479"/>
                  </a:cubicBezTo>
                  <a:cubicBezTo>
                    <a:pt x="7057" y="2479"/>
                    <a:pt x="6962" y="2450"/>
                    <a:pt x="6890" y="2318"/>
                  </a:cubicBezTo>
                  <a:cubicBezTo>
                    <a:pt x="6861" y="2324"/>
                    <a:pt x="6827" y="2337"/>
                    <a:pt x="6797" y="2349"/>
                  </a:cubicBezTo>
                  <a:cubicBezTo>
                    <a:pt x="6810" y="2372"/>
                    <a:pt x="6829" y="2397"/>
                    <a:pt x="6847" y="2421"/>
                  </a:cubicBezTo>
                  <a:cubicBezTo>
                    <a:pt x="6866" y="2448"/>
                    <a:pt x="6884" y="2472"/>
                    <a:pt x="6898" y="2496"/>
                  </a:cubicBezTo>
                  <a:cubicBezTo>
                    <a:pt x="6961" y="2601"/>
                    <a:pt x="7002" y="2687"/>
                    <a:pt x="7030" y="2768"/>
                  </a:cubicBezTo>
                  <a:cubicBezTo>
                    <a:pt x="7062" y="2866"/>
                    <a:pt x="7181" y="3088"/>
                    <a:pt x="7245" y="3159"/>
                  </a:cubicBezTo>
                  <a:lnTo>
                    <a:pt x="7257" y="3118"/>
                  </a:lnTo>
                  <a:lnTo>
                    <a:pt x="7310" y="3112"/>
                  </a:lnTo>
                  <a:cubicBezTo>
                    <a:pt x="7324" y="3110"/>
                    <a:pt x="7337" y="3110"/>
                    <a:pt x="7350" y="3110"/>
                  </a:cubicBezTo>
                  <a:cubicBezTo>
                    <a:pt x="7502" y="3110"/>
                    <a:pt x="7600" y="3211"/>
                    <a:pt x="7686" y="3301"/>
                  </a:cubicBezTo>
                  <a:cubicBezTo>
                    <a:pt x="7726" y="3343"/>
                    <a:pt x="7763" y="3381"/>
                    <a:pt x="7801" y="3407"/>
                  </a:cubicBezTo>
                  <a:cubicBezTo>
                    <a:pt x="7866" y="3450"/>
                    <a:pt x="7950" y="3483"/>
                    <a:pt x="8031" y="3515"/>
                  </a:cubicBezTo>
                  <a:cubicBezTo>
                    <a:pt x="8080" y="3534"/>
                    <a:pt x="8129" y="3553"/>
                    <a:pt x="8176" y="3574"/>
                  </a:cubicBezTo>
                  <a:cubicBezTo>
                    <a:pt x="8256" y="3612"/>
                    <a:pt x="8328" y="3655"/>
                    <a:pt x="8397" y="3696"/>
                  </a:cubicBezTo>
                  <a:cubicBezTo>
                    <a:pt x="8448" y="3727"/>
                    <a:pt x="8494" y="3755"/>
                    <a:pt x="8543" y="3780"/>
                  </a:cubicBezTo>
                  <a:cubicBezTo>
                    <a:pt x="8569" y="3793"/>
                    <a:pt x="8599" y="3800"/>
                    <a:pt x="8634" y="3807"/>
                  </a:cubicBezTo>
                  <a:cubicBezTo>
                    <a:pt x="8672" y="3815"/>
                    <a:pt x="8717" y="3824"/>
                    <a:pt x="8762" y="3845"/>
                  </a:cubicBezTo>
                  <a:cubicBezTo>
                    <a:pt x="8814" y="3869"/>
                    <a:pt x="8859" y="3903"/>
                    <a:pt x="8898" y="3932"/>
                  </a:cubicBezTo>
                  <a:lnTo>
                    <a:pt x="8972" y="3987"/>
                  </a:lnTo>
                  <a:lnTo>
                    <a:pt x="8962" y="4030"/>
                  </a:lnTo>
                  <a:cubicBezTo>
                    <a:pt x="8959" y="4042"/>
                    <a:pt x="8960" y="4058"/>
                    <a:pt x="8962" y="4076"/>
                  </a:cubicBezTo>
                  <a:cubicBezTo>
                    <a:pt x="8964" y="4110"/>
                    <a:pt x="8967" y="4156"/>
                    <a:pt x="8951" y="4215"/>
                  </a:cubicBezTo>
                  <a:cubicBezTo>
                    <a:pt x="8921" y="4327"/>
                    <a:pt x="8861" y="4442"/>
                    <a:pt x="8807" y="4544"/>
                  </a:cubicBezTo>
                  <a:cubicBezTo>
                    <a:pt x="8720" y="4711"/>
                    <a:pt x="8630" y="4882"/>
                    <a:pt x="8646" y="5055"/>
                  </a:cubicBezTo>
                  <a:cubicBezTo>
                    <a:pt x="8664" y="5237"/>
                    <a:pt x="8851" y="5291"/>
                    <a:pt x="9067" y="5354"/>
                  </a:cubicBezTo>
                  <a:cubicBezTo>
                    <a:pt x="9171" y="5384"/>
                    <a:pt x="9269" y="5412"/>
                    <a:pt x="9352" y="5458"/>
                  </a:cubicBezTo>
                  <a:cubicBezTo>
                    <a:pt x="9454" y="5513"/>
                    <a:pt x="9547" y="5575"/>
                    <a:pt x="9637" y="5634"/>
                  </a:cubicBezTo>
                  <a:cubicBezTo>
                    <a:pt x="9796" y="5739"/>
                    <a:pt x="9940" y="5835"/>
                    <a:pt x="10118" y="5898"/>
                  </a:cubicBezTo>
                  <a:cubicBezTo>
                    <a:pt x="10246" y="5944"/>
                    <a:pt x="10382" y="5979"/>
                    <a:pt x="10513" y="6012"/>
                  </a:cubicBezTo>
                  <a:cubicBezTo>
                    <a:pt x="10601" y="6035"/>
                    <a:pt x="10691" y="6058"/>
                    <a:pt x="10780" y="6084"/>
                  </a:cubicBezTo>
                  <a:cubicBezTo>
                    <a:pt x="10830" y="6099"/>
                    <a:pt x="10880" y="6117"/>
                    <a:pt x="10928" y="6134"/>
                  </a:cubicBezTo>
                  <a:cubicBezTo>
                    <a:pt x="11045" y="6176"/>
                    <a:pt x="11154" y="6215"/>
                    <a:pt x="11272" y="6215"/>
                  </a:cubicBezTo>
                  <a:cubicBezTo>
                    <a:pt x="11283" y="6215"/>
                    <a:pt x="11294" y="6215"/>
                    <a:pt x="11306" y="6214"/>
                  </a:cubicBezTo>
                  <a:cubicBezTo>
                    <a:pt x="11353" y="6211"/>
                    <a:pt x="11399" y="6204"/>
                    <a:pt x="11444" y="6197"/>
                  </a:cubicBezTo>
                  <a:cubicBezTo>
                    <a:pt x="11498" y="6188"/>
                    <a:pt x="11566" y="6177"/>
                    <a:pt x="11635" y="6177"/>
                  </a:cubicBezTo>
                  <a:cubicBezTo>
                    <a:pt x="11687" y="6177"/>
                    <a:pt x="11736" y="6183"/>
                    <a:pt x="11782" y="6195"/>
                  </a:cubicBezTo>
                  <a:cubicBezTo>
                    <a:pt x="12013" y="6252"/>
                    <a:pt x="12169" y="6371"/>
                    <a:pt x="12320" y="6486"/>
                  </a:cubicBezTo>
                  <a:cubicBezTo>
                    <a:pt x="12464" y="6595"/>
                    <a:pt x="12597" y="6696"/>
                    <a:pt x="12784" y="6738"/>
                  </a:cubicBezTo>
                  <a:cubicBezTo>
                    <a:pt x="12912" y="6766"/>
                    <a:pt x="13042" y="6799"/>
                    <a:pt x="13178" y="6834"/>
                  </a:cubicBezTo>
                  <a:lnTo>
                    <a:pt x="13204" y="6840"/>
                  </a:lnTo>
                  <a:cubicBezTo>
                    <a:pt x="13634" y="6949"/>
                    <a:pt x="14078" y="7061"/>
                    <a:pt x="14498" y="7061"/>
                  </a:cubicBezTo>
                  <a:cubicBezTo>
                    <a:pt x="14597" y="7061"/>
                    <a:pt x="14692" y="7054"/>
                    <a:pt x="14782" y="7041"/>
                  </a:cubicBezTo>
                  <a:cubicBezTo>
                    <a:pt x="14782" y="7041"/>
                    <a:pt x="14782" y="7041"/>
                    <a:pt x="14783" y="7041"/>
                  </a:cubicBezTo>
                  <a:cubicBezTo>
                    <a:pt x="14785" y="6907"/>
                    <a:pt x="14742" y="6758"/>
                    <a:pt x="14699" y="6614"/>
                  </a:cubicBezTo>
                  <a:cubicBezTo>
                    <a:pt x="14639" y="6409"/>
                    <a:pt x="14577" y="6198"/>
                    <a:pt x="14627" y="5997"/>
                  </a:cubicBezTo>
                  <a:cubicBezTo>
                    <a:pt x="14642" y="5939"/>
                    <a:pt x="14655" y="5900"/>
                    <a:pt x="14670" y="5866"/>
                  </a:cubicBezTo>
                  <a:lnTo>
                    <a:pt x="14676" y="5851"/>
                  </a:lnTo>
                  <a:lnTo>
                    <a:pt x="14697" y="5833"/>
                  </a:lnTo>
                  <a:lnTo>
                    <a:pt x="14729" y="5820"/>
                  </a:lnTo>
                  <a:cubicBezTo>
                    <a:pt x="14799" y="5793"/>
                    <a:pt x="14887" y="5763"/>
                    <a:pt x="14982" y="5761"/>
                  </a:cubicBezTo>
                  <a:cubicBezTo>
                    <a:pt x="15083" y="5761"/>
                    <a:pt x="15163" y="5797"/>
                    <a:pt x="15220" y="5863"/>
                  </a:cubicBezTo>
                  <a:cubicBezTo>
                    <a:pt x="15229" y="5873"/>
                    <a:pt x="15239" y="5886"/>
                    <a:pt x="15246" y="5899"/>
                  </a:cubicBezTo>
                  <a:cubicBezTo>
                    <a:pt x="15250" y="5902"/>
                    <a:pt x="15256" y="5912"/>
                    <a:pt x="15261" y="5923"/>
                  </a:cubicBezTo>
                  <a:cubicBezTo>
                    <a:pt x="15298" y="5986"/>
                    <a:pt x="15322" y="6076"/>
                    <a:pt x="15335" y="6195"/>
                  </a:cubicBezTo>
                  <a:cubicBezTo>
                    <a:pt x="15338" y="6213"/>
                    <a:pt x="15339" y="6233"/>
                    <a:pt x="15341" y="6252"/>
                  </a:cubicBezTo>
                  <a:cubicBezTo>
                    <a:pt x="15343" y="6281"/>
                    <a:pt x="15347" y="6348"/>
                    <a:pt x="15347" y="6348"/>
                  </a:cubicBezTo>
                  <a:lnTo>
                    <a:pt x="15348" y="6386"/>
                  </a:lnTo>
                  <a:lnTo>
                    <a:pt x="15345" y="6397"/>
                  </a:lnTo>
                  <a:cubicBezTo>
                    <a:pt x="15329" y="6439"/>
                    <a:pt x="15322" y="6473"/>
                    <a:pt x="15375" y="6544"/>
                  </a:cubicBezTo>
                  <a:cubicBezTo>
                    <a:pt x="15446" y="6639"/>
                    <a:pt x="15577" y="6679"/>
                    <a:pt x="15703" y="6718"/>
                  </a:cubicBezTo>
                  <a:cubicBezTo>
                    <a:pt x="15739" y="6729"/>
                    <a:pt x="15767" y="6737"/>
                    <a:pt x="15794" y="6746"/>
                  </a:cubicBezTo>
                  <a:cubicBezTo>
                    <a:pt x="15898" y="6780"/>
                    <a:pt x="15988" y="6809"/>
                    <a:pt x="16087" y="6809"/>
                  </a:cubicBezTo>
                  <a:cubicBezTo>
                    <a:pt x="16124" y="6809"/>
                    <a:pt x="16161" y="6805"/>
                    <a:pt x="16199" y="6797"/>
                  </a:cubicBezTo>
                  <a:cubicBezTo>
                    <a:pt x="16292" y="6776"/>
                    <a:pt x="16391" y="6767"/>
                    <a:pt x="16502" y="6767"/>
                  </a:cubicBezTo>
                  <a:cubicBezTo>
                    <a:pt x="16599" y="6767"/>
                    <a:pt x="16695" y="6774"/>
                    <a:pt x="16788" y="6782"/>
                  </a:cubicBezTo>
                  <a:cubicBezTo>
                    <a:pt x="16892" y="6790"/>
                    <a:pt x="16986" y="6797"/>
                    <a:pt x="17076" y="6797"/>
                  </a:cubicBezTo>
                  <a:cubicBezTo>
                    <a:pt x="17159" y="6797"/>
                    <a:pt x="17233" y="6791"/>
                    <a:pt x="17301" y="6778"/>
                  </a:cubicBezTo>
                  <a:cubicBezTo>
                    <a:pt x="17421" y="6754"/>
                    <a:pt x="17513" y="6711"/>
                    <a:pt x="17551" y="6659"/>
                  </a:cubicBezTo>
                  <a:cubicBezTo>
                    <a:pt x="17628" y="6557"/>
                    <a:pt x="17480" y="6435"/>
                    <a:pt x="17413" y="6387"/>
                  </a:cubicBezTo>
                  <a:cubicBezTo>
                    <a:pt x="17324" y="6326"/>
                    <a:pt x="17255" y="6277"/>
                    <a:pt x="17208" y="6165"/>
                  </a:cubicBezTo>
                  <a:cubicBezTo>
                    <a:pt x="17192" y="6127"/>
                    <a:pt x="17192" y="6089"/>
                    <a:pt x="17191" y="6056"/>
                  </a:cubicBezTo>
                  <a:cubicBezTo>
                    <a:pt x="17191" y="6026"/>
                    <a:pt x="17190" y="5999"/>
                    <a:pt x="17179" y="5984"/>
                  </a:cubicBezTo>
                  <a:lnTo>
                    <a:pt x="17154" y="5950"/>
                  </a:lnTo>
                  <a:lnTo>
                    <a:pt x="17278" y="5867"/>
                  </a:lnTo>
                  <a:lnTo>
                    <a:pt x="17306" y="5898"/>
                  </a:lnTo>
                  <a:cubicBezTo>
                    <a:pt x="17312" y="5905"/>
                    <a:pt x="17318" y="5912"/>
                    <a:pt x="17323" y="5920"/>
                  </a:cubicBezTo>
                  <a:cubicBezTo>
                    <a:pt x="17332" y="5934"/>
                    <a:pt x="17337" y="5942"/>
                    <a:pt x="17341" y="5951"/>
                  </a:cubicBezTo>
                  <a:cubicBezTo>
                    <a:pt x="17346" y="5960"/>
                    <a:pt x="17351" y="5973"/>
                    <a:pt x="17357" y="5987"/>
                  </a:cubicBezTo>
                  <a:cubicBezTo>
                    <a:pt x="17364" y="6004"/>
                    <a:pt x="17372" y="6023"/>
                    <a:pt x="17383" y="6033"/>
                  </a:cubicBezTo>
                  <a:cubicBezTo>
                    <a:pt x="17384" y="6035"/>
                    <a:pt x="17391" y="6037"/>
                    <a:pt x="17406" y="6037"/>
                  </a:cubicBezTo>
                  <a:cubicBezTo>
                    <a:pt x="17429" y="6037"/>
                    <a:pt x="17459" y="6032"/>
                    <a:pt x="17486" y="6027"/>
                  </a:cubicBezTo>
                  <a:cubicBezTo>
                    <a:pt x="17509" y="6022"/>
                    <a:pt x="17524" y="6019"/>
                    <a:pt x="17538" y="6017"/>
                  </a:cubicBezTo>
                  <a:cubicBezTo>
                    <a:pt x="17598" y="6010"/>
                    <a:pt x="17659" y="5996"/>
                    <a:pt x="17719" y="5983"/>
                  </a:cubicBezTo>
                  <a:cubicBezTo>
                    <a:pt x="17786" y="5968"/>
                    <a:pt x="17851" y="5953"/>
                    <a:pt x="17917" y="5945"/>
                  </a:cubicBezTo>
                  <a:cubicBezTo>
                    <a:pt x="17917" y="5942"/>
                    <a:pt x="17916" y="5939"/>
                    <a:pt x="17916" y="5937"/>
                  </a:cubicBezTo>
                  <a:cubicBezTo>
                    <a:pt x="17908" y="5886"/>
                    <a:pt x="17899" y="5828"/>
                    <a:pt x="17922" y="5776"/>
                  </a:cubicBezTo>
                  <a:cubicBezTo>
                    <a:pt x="17955" y="5702"/>
                    <a:pt x="18048" y="5666"/>
                    <a:pt x="18116" y="5639"/>
                  </a:cubicBezTo>
                  <a:lnTo>
                    <a:pt x="18136" y="5631"/>
                  </a:lnTo>
                  <a:cubicBezTo>
                    <a:pt x="18209" y="5603"/>
                    <a:pt x="18230" y="5572"/>
                    <a:pt x="18241" y="5534"/>
                  </a:cubicBezTo>
                  <a:cubicBezTo>
                    <a:pt x="18245" y="5519"/>
                    <a:pt x="18246" y="5502"/>
                    <a:pt x="18247" y="5486"/>
                  </a:cubicBezTo>
                  <a:cubicBezTo>
                    <a:pt x="18252" y="5430"/>
                    <a:pt x="18261" y="5325"/>
                    <a:pt x="18419" y="5313"/>
                  </a:cubicBezTo>
                  <a:lnTo>
                    <a:pt x="18465" y="5310"/>
                  </a:lnTo>
                  <a:cubicBezTo>
                    <a:pt x="18540" y="5305"/>
                    <a:pt x="18642" y="5299"/>
                    <a:pt x="18696" y="5270"/>
                  </a:cubicBezTo>
                  <a:cubicBezTo>
                    <a:pt x="18726" y="5254"/>
                    <a:pt x="18753" y="5209"/>
                    <a:pt x="18778" y="5169"/>
                  </a:cubicBezTo>
                  <a:cubicBezTo>
                    <a:pt x="18796" y="5140"/>
                    <a:pt x="18814" y="5112"/>
                    <a:pt x="18834" y="5088"/>
                  </a:cubicBezTo>
                  <a:cubicBezTo>
                    <a:pt x="19049" y="4838"/>
                    <a:pt x="19096" y="4807"/>
                    <a:pt x="19112" y="4797"/>
                  </a:cubicBezTo>
                  <a:cubicBezTo>
                    <a:pt x="19121" y="4792"/>
                    <a:pt x="19129" y="4787"/>
                    <a:pt x="19140" y="4784"/>
                  </a:cubicBezTo>
                  <a:lnTo>
                    <a:pt x="19163" y="4779"/>
                  </a:lnTo>
                  <a:lnTo>
                    <a:pt x="19173" y="4779"/>
                  </a:lnTo>
                  <a:lnTo>
                    <a:pt x="19197" y="4783"/>
                  </a:lnTo>
                  <a:cubicBezTo>
                    <a:pt x="19265" y="4808"/>
                    <a:pt x="19327" y="4833"/>
                    <a:pt x="19389" y="4859"/>
                  </a:cubicBezTo>
                  <a:cubicBezTo>
                    <a:pt x="19411" y="4871"/>
                    <a:pt x="19423" y="4876"/>
                    <a:pt x="19430" y="4877"/>
                  </a:cubicBezTo>
                  <a:lnTo>
                    <a:pt x="19436" y="4878"/>
                  </a:lnTo>
                  <a:lnTo>
                    <a:pt x="19449" y="4883"/>
                  </a:lnTo>
                  <a:cubicBezTo>
                    <a:pt x="19486" y="4897"/>
                    <a:pt x="19523" y="4911"/>
                    <a:pt x="19560" y="4924"/>
                  </a:cubicBezTo>
                  <a:cubicBezTo>
                    <a:pt x="19587" y="4933"/>
                    <a:pt x="19617" y="4940"/>
                    <a:pt x="19646" y="4946"/>
                  </a:cubicBezTo>
                  <a:cubicBezTo>
                    <a:pt x="19681" y="4954"/>
                    <a:pt x="19717" y="4962"/>
                    <a:pt x="19751" y="4974"/>
                  </a:cubicBezTo>
                  <a:cubicBezTo>
                    <a:pt x="19784" y="4986"/>
                    <a:pt x="19801" y="4988"/>
                    <a:pt x="19808" y="4988"/>
                  </a:cubicBezTo>
                  <a:cubicBezTo>
                    <a:pt x="19821" y="4988"/>
                    <a:pt x="19835" y="4976"/>
                    <a:pt x="19877" y="4935"/>
                  </a:cubicBezTo>
                  <a:lnTo>
                    <a:pt x="19890" y="4922"/>
                  </a:lnTo>
                  <a:cubicBezTo>
                    <a:pt x="19906" y="4907"/>
                    <a:pt x="19921" y="4890"/>
                    <a:pt x="19935" y="4874"/>
                  </a:cubicBezTo>
                  <a:cubicBezTo>
                    <a:pt x="19980" y="4823"/>
                    <a:pt x="20030" y="4766"/>
                    <a:pt x="20111" y="4735"/>
                  </a:cubicBezTo>
                  <a:cubicBezTo>
                    <a:pt x="20155" y="4718"/>
                    <a:pt x="20200" y="4709"/>
                    <a:pt x="20247" y="4709"/>
                  </a:cubicBezTo>
                  <a:cubicBezTo>
                    <a:pt x="20351" y="4709"/>
                    <a:pt x="20454" y="4753"/>
                    <a:pt x="20544" y="4837"/>
                  </a:cubicBezTo>
                  <a:cubicBezTo>
                    <a:pt x="20589" y="4879"/>
                    <a:pt x="20631" y="4925"/>
                    <a:pt x="20671" y="4970"/>
                  </a:cubicBezTo>
                  <a:lnTo>
                    <a:pt x="20648" y="5011"/>
                  </a:lnTo>
                  <a:lnTo>
                    <a:pt x="20684" y="4984"/>
                  </a:lnTo>
                  <a:cubicBezTo>
                    <a:pt x="20712" y="5015"/>
                    <a:pt x="20742" y="5048"/>
                    <a:pt x="20772" y="5078"/>
                  </a:cubicBezTo>
                  <a:lnTo>
                    <a:pt x="20787" y="5093"/>
                  </a:lnTo>
                  <a:cubicBezTo>
                    <a:pt x="20845" y="5149"/>
                    <a:pt x="20930" y="5234"/>
                    <a:pt x="20881" y="5351"/>
                  </a:cubicBezTo>
                  <a:cubicBezTo>
                    <a:pt x="20872" y="5370"/>
                    <a:pt x="20862" y="5389"/>
                    <a:pt x="20850" y="5408"/>
                  </a:cubicBezTo>
                  <a:lnTo>
                    <a:pt x="20850" y="5457"/>
                  </a:lnTo>
                  <a:lnTo>
                    <a:pt x="20813" y="5459"/>
                  </a:lnTo>
                  <a:lnTo>
                    <a:pt x="20781" y="5500"/>
                  </a:lnTo>
                  <a:cubicBezTo>
                    <a:pt x="20809" y="5494"/>
                    <a:pt x="20835" y="5489"/>
                    <a:pt x="20861" y="5487"/>
                  </a:cubicBezTo>
                  <a:cubicBezTo>
                    <a:pt x="20875" y="5486"/>
                    <a:pt x="20884" y="5485"/>
                    <a:pt x="20894" y="5485"/>
                  </a:cubicBezTo>
                  <a:cubicBezTo>
                    <a:pt x="20982" y="5485"/>
                    <a:pt x="21057" y="5515"/>
                    <a:pt x="21124" y="5541"/>
                  </a:cubicBezTo>
                  <a:lnTo>
                    <a:pt x="21163" y="5556"/>
                  </a:lnTo>
                  <a:cubicBezTo>
                    <a:pt x="21173" y="5560"/>
                    <a:pt x="21192" y="5566"/>
                    <a:pt x="21215" y="5573"/>
                  </a:cubicBezTo>
                  <a:cubicBezTo>
                    <a:pt x="21304" y="5601"/>
                    <a:pt x="21369" y="5623"/>
                    <a:pt x="21417" y="5642"/>
                  </a:cubicBezTo>
                  <a:lnTo>
                    <a:pt x="21409" y="5486"/>
                  </a:lnTo>
                  <a:lnTo>
                    <a:pt x="21555" y="5580"/>
                  </a:lnTo>
                  <a:lnTo>
                    <a:pt x="21573" y="5592"/>
                  </a:lnTo>
                  <a:lnTo>
                    <a:pt x="21584" y="5621"/>
                  </a:lnTo>
                  <a:cubicBezTo>
                    <a:pt x="21584" y="5654"/>
                    <a:pt x="21586" y="5675"/>
                    <a:pt x="21588" y="5698"/>
                  </a:cubicBezTo>
                  <a:cubicBezTo>
                    <a:pt x="21594" y="5761"/>
                    <a:pt x="21600" y="5832"/>
                    <a:pt x="21576" y="5890"/>
                  </a:cubicBezTo>
                  <a:cubicBezTo>
                    <a:pt x="21553" y="5948"/>
                    <a:pt x="21513" y="5992"/>
                    <a:pt x="21478" y="6031"/>
                  </a:cubicBezTo>
                  <a:cubicBezTo>
                    <a:pt x="21434" y="6080"/>
                    <a:pt x="21397" y="6120"/>
                    <a:pt x="21386" y="6181"/>
                  </a:cubicBezTo>
                  <a:cubicBezTo>
                    <a:pt x="21370" y="6262"/>
                    <a:pt x="21383" y="6278"/>
                    <a:pt x="21419" y="6320"/>
                  </a:cubicBezTo>
                  <a:cubicBezTo>
                    <a:pt x="21439" y="6343"/>
                    <a:pt x="21469" y="6378"/>
                    <a:pt x="21495" y="6431"/>
                  </a:cubicBezTo>
                  <a:cubicBezTo>
                    <a:pt x="21523" y="6491"/>
                    <a:pt x="21550" y="6566"/>
                    <a:pt x="21510" y="6621"/>
                  </a:cubicBezTo>
                  <a:cubicBezTo>
                    <a:pt x="21497" y="6639"/>
                    <a:pt x="21465" y="6669"/>
                    <a:pt x="21401" y="6669"/>
                  </a:cubicBezTo>
                  <a:cubicBezTo>
                    <a:pt x="21343" y="6669"/>
                    <a:pt x="21269" y="6644"/>
                    <a:pt x="21198" y="6619"/>
                  </a:cubicBezTo>
                  <a:cubicBezTo>
                    <a:pt x="21133" y="6597"/>
                    <a:pt x="21061" y="6572"/>
                    <a:pt x="21021" y="6572"/>
                  </a:cubicBezTo>
                  <a:cubicBezTo>
                    <a:pt x="20849" y="6577"/>
                    <a:pt x="20753" y="6647"/>
                    <a:pt x="20632" y="6736"/>
                  </a:cubicBezTo>
                  <a:cubicBezTo>
                    <a:pt x="20578" y="6775"/>
                    <a:pt x="20516" y="6821"/>
                    <a:pt x="20444" y="6861"/>
                  </a:cubicBezTo>
                  <a:lnTo>
                    <a:pt x="20422" y="6873"/>
                  </a:lnTo>
                  <a:cubicBezTo>
                    <a:pt x="20167" y="7015"/>
                    <a:pt x="20167" y="7015"/>
                    <a:pt x="20236" y="7246"/>
                  </a:cubicBezTo>
                  <a:cubicBezTo>
                    <a:pt x="20316" y="7511"/>
                    <a:pt x="20222" y="7779"/>
                    <a:pt x="19998" y="7936"/>
                  </a:cubicBezTo>
                  <a:cubicBezTo>
                    <a:pt x="19995" y="7968"/>
                    <a:pt x="19999" y="8004"/>
                    <a:pt x="20009" y="8045"/>
                  </a:cubicBezTo>
                  <a:cubicBezTo>
                    <a:pt x="20042" y="8061"/>
                    <a:pt x="20068" y="8084"/>
                    <a:pt x="20086" y="8115"/>
                  </a:cubicBezTo>
                  <a:cubicBezTo>
                    <a:pt x="20162" y="8245"/>
                    <a:pt x="20052" y="8476"/>
                    <a:pt x="19993" y="8600"/>
                  </a:cubicBezTo>
                  <a:lnTo>
                    <a:pt x="19979" y="8629"/>
                  </a:lnTo>
                  <a:cubicBezTo>
                    <a:pt x="19937" y="8721"/>
                    <a:pt x="19922" y="8817"/>
                    <a:pt x="19907" y="8920"/>
                  </a:cubicBezTo>
                  <a:cubicBezTo>
                    <a:pt x="19895" y="9000"/>
                    <a:pt x="19883" y="9081"/>
                    <a:pt x="19858" y="9162"/>
                  </a:cubicBezTo>
                  <a:lnTo>
                    <a:pt x="19843" y="9211"/>
                  </a:lnTo>
                  <a:cubicBezTo>
                    <a:pt x="19843" y="9211"/>
                    <a:pt x="19785" y="9214"/>
                    <a:pt x="19784" y="9214"/>
                  </a:cubicBezTo>
                  <a:cubicBezTo>
                    <a:pt x="19695" y="9214"/>
                    <a:pt x="19641" y="9190"/>
                    <a:pt x="19593" y="9168"/>
                  </a:cubicBezTo>
                  <a:cubicBezTo>
                    <a:pt x="19561" y="9154"/>
                    <a:pt x="19536" y="9143"/>
                    <a:pt x="19509" y="9138"/>
                  </a:cubicBezTo>
                  <a:cubicBezTo>
                    <a:pt x="19471" y="9130"/>
                    <a:pt x="19425" y="9126"/>
                    <a:pt x="19369" y="9126"/>
                  </a:cubicBezTo>
                  <a:cubicBezTo>
                    <a:pt x="19349" y="9126"/>
                    <a:pt x="19329" y="9127"/>
                    <a:pt x="19308" y="9128"/>
                  </a:cubicBezTo>
                  <a:cubicBezTo>
                    <a:pt x="19320" y="9209"/>
                    <a:pt x="19324" y="9373"/>
                    <a:pt x="19286" y="9753"/>
                  </a:cubicBezTo>
                  <a:lnTo>
                    <a:pt x="19280" y="9821"/>
                  </a:lnTo>
                  <a:lnTo>
                    <a:pt x="19231" y="9836"/>
                  </a:lnTo>
                  <a:cubicBezTo>
                    <a:pt x="19175" y="9854"/>
                    <a:pt x="19177" y="9905"/>
                    <a:pt x="19241" y="10097"/>
                  </a:cubicBezTo>
                  <a:cubicBezTo>
                    <a:pt x="19302" y="10277"/>
                    <a:pt x="19377" y="10501"/>
                    <a:pt x="19174" y="10628"/>
                  </a:cubicBezTo>
                  <a:cubicBezTo>
                    <a:pt x="19133" y="10654"/>
                    <a:pt x="19084" y="10667"/>
                    <a:pt x="19030" y="10667"/>
                  </a:cubicBezTo>
                  <a:cubicBezTo>
                    <a:pt x="18956" y="10667"/>
                    <a:pt x="18870" y="10642"/>
                    <a:pt x="18774" y="10594"/>
                  </a:cubicBezTo>
                  <a:lnTo>
                    <a:pt x="18755" y="10584"/>
                  </a:lnTo>
                  <a:lnTo>
                    <a:pt x="18738" y="10558"/>
                  </a:lnTo>
                  <a:cubicBezTo>
                    <a:pt x="18688" y="10320"/>
                    <a:pt x="18598" y="10103"/>
                    <a:pt x="18459" y="9880"/>
                  </a:cubicBezTo>
                  <a:cubicBezTo>
                    <a:pt x="18421" y="9819"/>
                    <a:pt x="18406" y="9735"/>
                    <a:pt x="18389" y="9646"/>
                  </a:cubicBezTo>
                  <a:cubicBezTo>
                    <a:pt x="18363" y="9510"/>
                    <a:pt x="18337" y="9368"/>
                    <a:pt x="18241" y="9348"/>
                  </a:cubicBezTo>
                  <a:cubicBezTo>
                    <a:pt x="18227" y="9345"/>
                    <a:pt x="18215" y="9344"/>
                    <a:pt x="18203" y="9344"/>
                  </a:cubicBezTo>
                  <a:cubicBezTo>
                    <a:pt x="18160" y="9344"/>
                    <a:pt x="18141" y="9367"/>
                    <a:pt x="18117" y="9506"/>
                  </a:cubicBezTo>
                  <a:cubicBezTo>
                    <a:pt x="18101" y="9603"/>
                    <a:pt x="18075" y="9750"/>
                    <a:pt x="17921" y="9750"/>
                  </a:cubicBezTo>
                  <a:cubicBezTo>
                    <a:pt x="17885" y="9750"/>
                    <a:pt x="17846" y="9741"/>
                    <a:pt x="17801" y="9722"/>
                  </a:cubicBezTo>
                  <a:cubicBezTo>
                    <a:pt x="17583" y="9631"/>
                    <a:pt x="17433" y="9464"/>
                    <a:pt x="17411" y="9285"/>
                  </a:cubicBezTo>
                  <a:cubicBezTo>
                    <a:pt x="17391" y="9125"/>
                    <a:pt x="17471" y="8974"/>
                    <a:pt x="17636" y="8858"/>
                  </a:cubicBezTo>
                  <a:cubicBezTo>
                    <a:pt x="17654" y="8845"/>
                    <a:pt x="17676" y="8833"/>
                    <a:pt x="17706" y="8817"/>
                  </a:cubicBezTo>
                  <a:cubicBezTo>
                    <a:pt x="17739" y="8804"/>
                    <a:pt x="17763" y="8794"/>
                    <a:pt x="17789" y="8785"/>
                  </a:cubicBezTo>
                  <a:cubicBezTo>
                    <a:pt x="17903" y="8743"/>
                    <a:pt x="18044" y="8690"/>
                    <a:pt x="18097" y="8614"/>
                  </a:cubicBezTo>
                  <a:cubicBezTo>
                    <a:pt x="18116" y="8581"/>
                    <a:pt x="18117" y="8544"/>
                    <a:pt x="18117" y="8508"/>
                  </a:cubicBezTo>
                  <a:cubicBezTo>
                    <a:pt x="18118" y="8452"/>
                    <a:pt x="18120" y="8355"/>
                    <a:pt x="18209" y="8309"/>
                  </a:cubicBezTo>
                  <a:cubicBezTo>
                    <a:pt x="18170" y="8266"/>
                    <a:pt x="18108" y="8197"/>
                    <a:pt x="18074" y="8187"/>
                  </a:cubicBezTo>
                  <a:cubicBezTo>
                    <a:pt x="17978" y="8160"/>
                    <a:pt x="17827" y="8157"/>
                    <a:pt x="17707" y="8154"/>
                  </a:cubicBezTo>
                  <a:lnTo>
                    <a:pt x="17611" y="8152"/>
                  </a:lnTo>
                  <a:cubicBezTo>
                    <a:pt x="17504" y="8152"/>
                    <a:pt x="17392" y="8163"/>
                    <a:pt x="17283" y="8174"/>
                  </a:cubicBezTo>
                  <a:cubicBezTo>
                    <a:pt x="17164" y="8185"/>
                    <a:pt x="17048" y="8197"/>
                    <a:pt x="16932" y="8197"/>
                  </a:cubicBezTo>
                  <a:cubicBezTo>
                    <a:pt x="16811" y="8197"/>
                    <a:pt x="16705" y="8184"/>
                    <a:pt x="16609" y="8158"/>
                  </a:cubicBezTo>
                  <a:cubicBezTo>
                    <a:pt x="16303" y="8073"/>
                    <a:pt x="16245" y="7896"/>
                    <a:pt x="16202" y="7673"/>
                  </a:cubicBezTo>
                  <a:cubicBezTo>
                    <a:pt x="16184" y="7581"/>
                    <a:pt x="16151" y="7411"/>
                    <a:pt x="16074" y="7411"/>
                  </a:cubicBezTo>
                  <a:lnTo>
                    <a:pt x="16057" y="7412"/>
                  </a:lnTo>
                  <a:cubicBezTo>
                    <a:pt x="16045" y="7415"/>
                    <a:pt x="16043" y="7415"/>
                    <a:pt x="16029" y="7438"/>
                  </a:cubicBezTo>
                  <a:cubicBezTo>
                    <a:pt x="16010" y="7468"/>
                    <a:pt x="15975" y="7521"/>
                    <a:pt x="15887" y="7521"/>
                  </a:cubicBezTo>
                  <a:cubicBezTo>
                    <a:pt x="15866" y="7521"/>
                    <a:pt x="15845" y="7518"/>
                    <a:pt x="15821" y="7512"/>
                  </a:cubicBezTo>
                  <a:cubicBezTo>
                    <a:pt x="15750" y="7496"/>
                    <a:pt x="15697" y="7433"/>
                    <a:pt x="15650" y="7377"/>
                  </a:cubicBezTo>
                  <a:cubicBezTo>
                    <a:pt x="15627" y="7350"/>
                    <a:pt x="15604" y="7324"/>
                    <a:pt x="15588" y="7312"/>
                  </a:cubicBezTo>
                  <a:cubicBezTo>
                    <a:pt x="15516" y="7260"/>
                    <a:pt x="15437" y="7234"/>
                    <a:pt x="15346" y="7203"/>
                  </a:cubicBezTo>
                  <a:lnTo>
                    <a:pt x="15300" y="7188"/>
                  </a:lnTo>
                  <a:cubicBezTo>
                    <a:pt x="15244" y="7169"/>
                    <a:pt x="15198" y="7141"/>
                    <a:pt x="15153" y="7115"/>
                  </a:cubicBezTo>
                  <a:cubicBezTo>
                    <a:pt x="15147" y="7111"/>
                    <a:pt x="15142" y="7108"/>
                    <a:pt x="15137" y="7105"/>
                  </a:cubicBezTo>
                  <a:cubicBezTo>
                    <a:pt x="15131" y="7175"/>
                    <a:pt x="15108" y="7256"/>
                    <a:pt x="15083" y="7340"/>
                  </a:cubicBezTo>
                  <a:cubicBezTo>
                    <a:pt x="15075" y="7367"/>
                    <a:pt x="15067" y="7394"/>
                    <a:pt x="15065" y="7404"/>
                  </a:cubicBezTo>
                  <a:cubicBezTo>
                    <a:pt x="15058" y="7509"/>
                    <a:pt x="15099" y="7601"/>
                    <a:pt x="15318" y="7708"/>
                  </a:cubicBezTo>
                  <a:cubicBezTo>
                    <a:pt x="15343" y="7719"/>
                    <a:pt x="15372" y="7730"/>
                    <a:pt x="15402" y="7742"/>
                  </a:cubicBezTo>
                  <a:cubicBezTo>
                    <a:pt x="15478" y="7771"/>
                    <a:pt x="15554" y="7800"/>
                    <a:pt x="15611" y="7857"/>
                  </a:cubicBezTo>
                  <a:cubicBezTo>
                    <a:pt x="15614" y="7860"/>
                    <a:pt x="15761" y="8043"/>
                    <a:pt x="15720" y="8134"/>
                  </a:cubicBezTo>
                  <a:cubicBezTo>
                    <a:pt x="15706" y="8166"/>
                    <a:pt x="15673" y="8187"/>
                    <a:pt x="15634" y="8189"/>
                  </a:cubicBezTo>
                  <a:cubicBezTo>
                    <a:pt x="15610" y="8190"/>
                    <a:pt x="15588" y="8190"/>
                    <a:pt x="15567" y="8190"/>
                  </a:cubicBezTo>
                  <a:lnTo>
                    <a:pt x="15491" y="8190"/>
                  </a:lnTo>
                  <a:cubicBezTo>
                    <a:pt x="15418" y="8190"/>
                    <a:pt x="15381" y="8193"/>
                    <a:pt x="15324" y="8263"/>
                  </a:cubicBezTo>
                  <a:cubicBezTo>
                    <a:pt x="15307" y="8290"/>
                    <a:pt x="15250" y="8495"/>
                    <a:pt x="15240" y="8586"/>
                  </a:cubicBezTo>
                  <a:cubicBezTo>
                    <a:pt x="15423" y="8617"/>
                    <a:pt x="15668" y="8763"/>
                    <a:pt x="15743" y="8893"/>
                  </a:cubicBezTo>
                  <a:cubicBezTo>
                    <a:pt x="15808" y="9005"/>
                    <a:pt x="15778" y="9103"/>
                    <a:pt x="15752" y="9189"/>
                  </a:cubicBezTo>
                  <a:cubicBezTo>
                    <a:pt x="15733" y="9250"/>
                    <a:pt x="15718" y="9302"/>
                    <a:pt x="15731" y="9358"/>
                  </a:cubicBezTo>
                  <a:cubicBezTo>
                    <a:pt x="15760" y="9480"/>
                    <a:pt x="15842" y="9605"/>
                    <a:pt x="15921" y="9727"/>
                  </a:cubicBezTo>
                  <a:cubicBezTo>
                    <a:pt x="15995" y="9839"/>
                    <a:pt x="16069" y="9953"/>
                    <a:pt x="16113" y="10073"/>
                  </a:cubicBezTo>
                  <a:cubicBezTo>
                    <a:pt x="16186" y="10276"/>
                    <a:pt x="16248" y="10484"/>
                    <a:pt x="16307" y="10685"/>
                  </a:cubicBezTo>
                  <a:lnTo>
                    <a:pt x="16348" y="10822"/>
                  </a:lnTo>
                  <a:lnTo>
                    <a:pt x="16375" y="10852"/>
                  </a:lnTo>
                  <a:lnTo>
                    <a:pt x="16406" y="10943"/>
                  </a:lnTo>
                  <a:lnTo>
                    <a:pt x="16370" y="10958"/>
                  </a:lnTo>
                  <a:cubicBezTo>
                    <a:pt x="16265" y="11004"/>
                    <a:pt x="16152" y="11027"/>
                    <a:pt x="16035" y="11027"/>
                  </a:cubicBezTo>
                  <a:cubicBezTo>
                    <a:pt x="16003" y="11027"/>
                    <a:pt x="15970" y="11026"/>
                    <a:pt x="15938" y="11022"/>
                  </a:cubicBezTo>
                  <a:cubicBezTo>
                    <a:pt x="15836" y="11011"/>
                    <a:pt x="15734" y="10979"/>
                    <a:pt x="15636" y="10949"/>
                  </a:cubicBezTo>
                  <a:cubicBezTo>
                    <a:pt x="15520" y="10913"/>
                    <a:pt x="15403" y="10877"/>
                    <a:pt x="15295" y="10877"/>
                  </a:cubicBezTo>
                  <a:cubicBezTo>
                    <a:pt x="15151" y="10881"/>
                    <a:pt x="14921" y="10980"/>
                    <a:pt x="14804" y="11051"/>
                  </a:cubicBezTo>
                  <a:cubicBezTo>
                    <a:pt x="14718" y="11103"/>
                    <a:pt x="14670" y="11161"/>
                    <a:pt x="14656" y="11229"/>
                  </a:cubicBezTo>
                  <a:cubicBezTo>
                    <a:pt x="14628" y="11362"/>
                    <a:pt x="14735" y="11521"/>
                    <a:pt x="14830" y="11644"/>
                  </a:cubicBezTo>
                  <a:lnTo>
                    <a:pt x="14878" y="11706"/>
                  </a:lnTo>
                  <a:lnTo>
                    <a:pt x="14808" y="11746"/>
                  </a:lnTo>
                  <a:cubicBezTo>
                    <a:pt x="14723" y="11794"/>
                    <a:pt x="14667" y="11866"/>
                    <a:pt x="14609" y="11960"/>
                  </a:cubicBezTo>
                  <a:lnTo>
                    <a:pt x="14573" y="12020"/>
                  </a:lnTo>
                  <a:cubicBezTo>
                    <a:pt x="14499" y="12143"/>
                    <a:pt x="14423" y="12270"/>
                    <a:pt x="14271" y="12362"/>
                  </a:cubicBezTo>
                  <a:cubicBezTo>
                    <a:pt x="14156" y="12431"/>
                    <a:pt x="14016" y="12451"/>
                    <a:pt x="13880" y="12471"/>
                  </a:cubicBezTo>
                  <a:cubicBezTo>
                    <a:pt x="13742" y="12491"/>
                    <a:pt x="13612" y="12509"/>
                    <a:pt x="13535" y="12577"/>
                  </a:cubicBezTo>
                  <a:cubicBezTo>
                    <a:pt x="13504" y="12604"/>
                    <a:pt x="13474" y="12660"/>
                    <a:pt x="13447" y="12710"/>
                  </a:cubicBezTo>
                  <a:cubicBezTo>
                    <a:pt x="13421" y="12758"/>
                    <a:pt x="13396" y="12805"/>
                    <a:pt x="13365" y="12842"/>
                  </a:cubicBezTo>
                  <a:cubicBezTo>
                    <a:pt x="13339" y="12873"/>
                    <a:pt x="13312" y="12904"/>
                    <a:pt x="13285" y="12934"/>
                  </a:cubicBezTo>
                  <a:cubicBezTo>
                    <a:pt x="13231" y="12993"/>
                    <a:pt x="13180" y="13050"/>
                    <a:pt x="13144" y="13114"/>
                  </a:cubicBezTo>
                  <a:cubicBezTo>
                    <a:pt x="13055" y="13273"/>
                    <a:pt x="12911" y="13502"/>
                    <a:pt x="12694" y="13668"/>
                  </a:cubicBezTo>
                  <a:cubicBezTo>
                    <a:pt x="12652" y="13701"/>
                    <a:pt x="12607" y="13727"/>
                    <a:pt x="12560" y="13755"/>
                  </a:cubicBezTo>
                  <a:cubicBezTo>
                    <a:pt x="12497" y="13792"/>
                    <a:pt x="12439" y="13826"/>
                    <a:pt x="12397" y="13871"/>
                  </a:cubicBezTo>
                  <a:cubicBezTo>
                    <a:pt x="12363" y="13907"/>
                    <a:pt x="12338" y="13948"/>
                    <a:pt x="12312" y="13991"/>
                  </a:cubicBezTo>
                  <a:cubicBezTo>
                    <a:pt x="12272" y="14058"/>
                    <a:pt x="12230" y="14127"/>
                    <a:pt x="12159" y="14183"/>
                  </a:cubicBezTo>
                  <a:cubicBezTo>
                    <a:pt x="12083" y="14244"/>
                    <a:pt x="12001" y="14283"/>
                    <a:pt x="11922" y="14321"/>
                  </a:cubicBezTo>
                  <a:cubicBezTo>
                    <a:pt x="11781" y="14389"/>
                    <a:pt x="11679" y="14439"/>
                    <a:pt x="11655" y="14585"/>
                  </a:cubicBezTo>
                  <a:cubicBezTo>
                    <a:pt x="11651" y="14614"/>
                    <a:pt x="11646" y="14642"/>
                    <a:pt x="11643" y="14670"/>
                  </a:cubicBezTo>
                  <a:cubicBezTo>
                    <a:pt x="11611" y="14891"/>
                    <a:pt x="11583" y="15082"/>
                    <a:pt x="11233" y="15082"/>
                  </a:cubicBezTo>
                  <a:cubicBezTo>
                    <a:pt x="11200" y="15082"/>
                    <a:pt x="11163" y="15080"/>
                    <a:pt x="11123" y="15077"/>
                  </a:cubicBezTo>
                  <a:cubicBezTo>
                    <a:pt x="11106" y="15075"/>
                    <a:pt x="11091" y="15075"/>
                    <a:pt x="11076" y="15075"/>
                  </a:cubicBezTo>
                  <a:cubicBezTo>
                    <a:pt x="10963" y="15075"/>
                    <a:pt x="10957" y="15110"/>
                    <a:pt x="10939" y="15213"/>
                  </a:cubicBezTo>
                  <a:cubicBezTo>
                    <a:pt x="10926" y="15284"/>
                    <a:pt x="10911" y="15372"/>
                    <a:pt x="10842" y="15446"/>
                  </a:cubicBezTo>
                  <a:cubicBezTo>
                    <a:pt x="10752" y="15542"/>
                    <a:pt x="10630" y="15542"/>
                    <a:pt x="10590" y="15542"/>
                  </a:cubicBezTo>
                  <a:cubicBezTo>
                    <a:pt x="10546" y="15542"/>
                    <a:pt x="10500" y="15537"/>
                    <a:pt x="10456" y="15532"/>
                  </a:cubicBezTo>
                  <a:cubicBezTo>
                    <a:pt x="10414" y="15528"/>
                    <a:pt x="10376" y="15524"/>
                    <a:pt x="10340" y="15524"/>
                  </a:cubicBezTo>
                  <a:cubicBezTo>
                    <a:pt x="10288" y="15524"/>
                    <a:pt x="10251" y="15533"/>
                    <a:pt x="10222" y="15552"/>
                  </a:cubicBezTo>
                  <a:cubicBezTo>
                    <a:pt x="10006" y="15703"/>
                    <a:pt x="10101" y="16137"/>
                    <a:pt x="10165" y="16424"/>
                  </a:cubicBezTo>
                  <a:lnTo>
                    <a:pt x="10168" y="16439"/>
                  </a:lnTo>
                  <a:cubicBezTo>
                    <a:pt x="10179" y="16487"/>
                    <a:pt x="10188" y="16531"/>
                    <a:pt x="10195" y="16568"/>
                  </a:cubicBezTo>
                  <a:cubicBezTo>
                    <a:pt x="10219" y="16705"/>
                    <a:pt x="10260" y="16841"/>
                    <a:pt x="10300" y="16973"/>
                  </a:cubicBezTo>
                  <a:cubicBezTo>
                    <a:pt x="10342" y="17113"/>
                    <a:pt x="10386" y="17258"/>
                    <a:pt x="10411" y="17407"/>
                  </a:cubicBezTo>
                  <a:cubicBezTo>
                    <a:pt x="10469" y="17745"/>
                    <a:pt x="10336" y="18063"/>
                    <a:pt x="10219" y="18343"/>
                  </a:cubicBezTo>
                  <a:cubicBezTo>
                    <a:pt x="10203" y="18382"/>
                    <a:pt x="10182" y="18420"/>
                    <a:pt x="10162" y="18458"/>
                  </a:cubicBezTo>
                  <a:cubicBezTo>
                    <a:pt x="10130" y="18517"/>
                    <a:pt x="10093" y="18584"/>
                    <a:pt x="10085" y="18642"/>
                  </a:cubicBezTo>
                  <a:cubicBezTo>
                    <a:pt x="10075" y="18717"/>
                    <a:pt x="10108" y="18801"/>
                    <a:pt x="10140" y="18882"/>
                  </a:cubicBezTo>
                  <a:cubicBezTo>
                    <a:pt x="10159" y="18931"/>
                    <a:pt x="10181" y="18986"/>
                    <a:pt x="10194" y="19040"/>
                  </a:cubicBezTo>
                  <a:cubicBezTo>
                    <a:pt x="10229" y="19196"/>
                    <a:pt x="10232" y="19385"/>
                    <a:pt x="10202" y="19602"/>
                  </a:cubicBezTo>
                  <a:cubicBezTo>
                    <a:pt x="10178" y="19776"/>
                    <a:pt x="10140" y="19811"/>
                    <a:pt x="10002" y="19871"/>
                  </a:cubicBezTo>
                  <a:lnTo>
                    <a:pt x="9949" y="19894"/>
                  </a:lnTo>
                  <a:cubicBezTo>
                    <a:pt x="9815" y="19956"/>
                    <a:pt x="9701" y="20087"/>
                    <a:pt x="9608" y="20284"/>
                  </a:cubicBezTo>
                  <a:cubicBezTo>
                    <a:pt x="9590" y="20322"/>
                    <a:pt x="9601" y="20373"/>
                    <a:pt x="9612" y="20426"/>
                  </a:cubicBezTo>
                  <a:cubicBezTo>
                    <a:pt x="9625" y="20485"/>
                    <a:pt x="9638" y="20546"/>
                    <a:pt x="9613" y="20605"/>
                  </a:cubicBezTo>
                  <a:cubicBezTo>
                    <a:pt x="9566" y="20713"/>
                    <a:pt x="9482" y="20722"/>
                    <a:pt x="9420" y="20729"/>
                  </a:cubicBezTo>
                  <a:cubicBezTo>
                    <a:pt x="9396" y="20731"/>
                    <a:pt x="9371" y="20734"/>
                    <a:pt x="9343" y="20742"/>
                  </a:cubicBezTo>
                  <a:cubicBezTo>
                    <a:pt x="9159" y="20795"/>
                    <a:pt x="9059" y="20899"/>
                    <a:pt x="9017" y="21078"/>
                  </a:cubicBezTo>
                  <a:cubicBezTo>
                    <a:pt x="8959" y="21331"/>
                    <a:pt x="8733" y="21600"/>
                    <a:pt x="8429"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1" name="Figura"/>
            <p:cNvSpPr/>
            <p:nvPr/>
          </p:nvSpPr>
          <p:spPr>
            <a:xfrm>
              <a:off x="3261154" y="2971706"/>
              <a:ext cx="273709" cy="342751"/>
            </a:xfrm>
            <a:custGeom>
              <a:avLst/>
              <a:gdLst/>
              <a:ahLst/>
              <a:cxnLst>
                <a:cxn ang="0">
                  <a:pos x="wd2" y="hd2"/>
                </a:cxn>
                <a:cxn ang="5400000">
                  <a:pos x="wd2" y="hd2"/>
                </a:cxn>
                <a:cxn ang="10800000">
                  <a:pos x="wd2" y="hd2"/>
                </a:cxn>
                <a:cxn ang="16200000">
                  <a:pos x="wd2" y="hd2"/>
                </a:cxn>
              </a:cxnLst>
              <a:rect l="0" t="0" r="r" b="b"/>
              <a:pathLst>
                <a:path w="21369" h="21600" fill="norm" stroke="1" extrusionOk="0">
                  <a:moveTo>
                    <a:pt x="18690" y="20916"/>
                  </a:moveTo>
                  <a:cubicBezTo>
                    <a:pt x="18171" y="20242"/>
                    <a:pt x="17887" y="19368"/>
                    <a:pt x="17586" y="18443"/>
                  </a:cubicBezTo>
                  <a:cubicBezTo>
                    <a:pt x="17142" y="17075"/>
                    <a:pt x="16683" y="15662"/>
                    <a:pt x="15442" y="15082"/>
                  </a:cubicBezTo>
                  <a:cubicBezTo>
                    <a:pt x="15220" y="14977"/>
                    <a:pt x="14769" y="14866"/>
                    <a:pt x="14451" y="14866"/>
                  </a:cubicBezTo>
                  <a:cubicBezTo>
                    <a:pt x="14318" y="14866"/>
                    <a:pt x="14249" y="14886"/>
                    <a:pt x="14231" y="14897"/>
                  </a:cubicBezTo>
                  <a:cubicBezTo>
                    <a:pt x="14054" y="15002"/>
                    <a:pt x="14036" y="15013"/>
                    <a:pt x="14253" y="15376"/>
                  </a:cubicBezTo>
                  <a:cubicBezTo>
                    <a:pt x="14339" y="15519"/>
                    <a:pt x="14420" y="15657"/>
                    <a:pt x="14473" y="15810"/>
                  </a:cubicBezTo>
                  <a:cubicBezTo>
                    <a:pt x="14987" y="17267"/>
                    <a:pt x="13860" y="17786"/>
                    <a:pt x="12690" y="18103"/>
                  </a:cubicBezTo>
                  <a:cubicBezTo>
                    <a:pt x="12362" y="18191"/>
                    <a:pt x="12045" y="18281"/>
                    <a:pt x="11733" y="18371"/>
                  </a:cubicBezTo>
                  <a:lnTo>
                    <a:pt x="11502" y="18436"/>
                  </a:lnTo>
                  <a:cubicBezTo>
                    <a:pt x="10171" y="18821"/>
                    <a:pt x="8912" y="19186"/>
                    <a:pt x="7385" y="19319"/>
                  </a:cubicBezTo>
                  <a:lnTo>
                    <a:pt x="7027" y="19349"/>
                  </a:lnTo>
                  <a:lnTo>
                    <a:pt x="6625" y="18143"/>
                  </a:lnTo>
                  <a:cubicBezTo>
                    <a:pt x="6308" y="17188"/>
                    <a:pt x="5984" y="16211"/>
                    <a:pt x="5603" y="15276"/>
                  </a:cubicBezTo>
                  <a:cubicBezTo>
                    <a:pt x="5398" y="14771"/>
                    <a:pt x="5011" y="14243"/>
                    <a:pt x="4669" y="13778"/>
                  </a:cubicBezTo>
                  <a:cubicBezTo>
                    <a:pt x="4212" y="13151"/>
                    <a:pt x="3741" y="12506"/>
                    <a:pt x="3555" y="11821"/>
                  </a:cubicBezTo>
                  <a:cubicBezTo>
                    <a:pt x="3438" y="11391"/>
                    <a:pt x="3565" y="11022"/>
                    <a:pt x="3676" y="10696"/>
                  </a:cubicBezTo>
                  <a:cubicBezTo>
                    <a:pt x="3799" y="10338"/>
                    <a:pt x="3887" y="10081"/>
                    <a:pt x="3698" y="9790"/>
                  </a:cubicBezTo>
                  <a:cubicBezTo>
                    <a:pt x="3400" y="9329"/>
                    <a:pt x="2062" y="8668"/>
                    <a:pt x="1426" y="8668"/>
                  </a:cubicBezTo>
                  <a:cubicBezTo>
                    <a:pt x="1246" y="8668"/>
                    <a:pt x="1082" y="8585"/>
                    <a:pt x="998" y="8451"/>
                  </a:cubicBezTo>
                  <a:cubicBezTo>
                    <a:pt x="730" y="8024"/>
                    <a:pt x="1359" y="6277"/>
                    <a:pt x="1538" y="6082"/>
                  </a:cubicBezTo>
                  <a:cubicBezTo>
                    <a:pt x="2064" y="5504"/>
                    <a:pt x="2579" y="5456"/>
                    <a:pt x="3105" y="5456"/>
                  </a:cubicBezTo>
                  <a:lnTo>
                    <a:pt x="3417" y="5459"/>
                  </a:lnTo>
                  <a:cubicBezTo>
                    <a:pt x="3315" y="5281"/>
                    <a:pt x="3166" y="5066"/>
                    <a:pt x="3111" y="5011"/>
                  </a:cubicBezTo>
                  <a:cubicBezTo>
                    <a:pt x="2936" y="4857"/>
                    <a:pt x="2613" y="4747"/>
                    <a:pt x="2300" y="4642"/>
                  </a:cubicBezTo>
                  <a:cubicBezTo>
                    <a:pt x="2089" y="4569"/>
                    <a:pt x="1932" y="4516"/>
                    <a:pt x="1791" y="4453"/>
                  </a:cubicBezTo>
                  <a:cubicBezTo>
                    <a:pt x="917" y="4075"/>
                    <a:pt x="-78" y="3496"/>
                    <a:pt x="5" y="2373"/>
                  </a:cubicBezTo>
                  <a:cubicBezTo>
                    <a:pt x="12" y="2283"/>
                    <a:pt x="49" y="2168"/>
                    <a:pt x="125" y="1940"/>
                  </a:cubicBezTo>
                  <a:cubicBezTo>
                    <a:pt x="451" y="979"/>
                    <a:pt x="412" y="731"/>
                    <a:pt x="359" y="668"/>
                  </a:cubicBezTo>
                  <a:lnTo>
                    <a:pt x="116" y="642"/>
                  </a:lnTo>
                  <a:lnTo>
                    <a:pt x="205" y="477"/>
                  </a:lnTo>
                  <a:lnTo>
                    <a:pt x="277" y="0"/>
                  </a:lnTo>
                  <a:lnTo>
                    <a:pt x="523" y="25"/>
                  </a:lnTo>
                  <a:cubicBezTo>
                    <a:pt x="1023" y="75"/>
                    <a:pt x="1410" y="280"/>
                    <a:pt x="1753" y="462"/>
                  </a:cubicBezTo>
                  <a:cubicBezTo>
                    <a:pt x="1962" y="575"/>
                    <a:pt x="2169" y="687"/>
                    <a:pt x="2389" y="754"/>
                  </a:cubicBezTo>
                  <a:lnTo>
                    <a:pt x="2633" y="828"/>
                  </a:lnTo>
                  <a:cubicBezTo>
                    <a:pt x="3161" y="987"/>
                    <a:pt x="3662" y="1137"/>
                    <a:pt x="4145" y="1447"/>
                  </a:cubicBezTo>
                  <a:cubicBezTo>
                    <a:pt x="4309" y="1552"/>
                    <a:pt x="4456" y="1706"/>
                    <a:pt x="4610" y="1868"/>
                  </a:cubicBezTo>
                  <a:cubicBezTo>
                    <a:pt x="4711" y="1976"/>
                    <a:pt x="4965" y="2244"/>
                    <a:pt x="5069" y="2271"/>
                  </a:cubicBezTo>
                  <a:cubicBezTo>
                    <a:pt x="5137" y="2286"/>
                    <a:pt x="5178" y="2289"/>
                    <a:pt x="5198" y="2290"/>
                  </a:cubicBezTo>
                  <a:cubicBezTo>
                    <a:pt x="5196" y="2284"/>
                    <a:pt x="5218" y="2253"/>
                    <a:pt x="5230" y="2236"/>
                  </a:cubicBezTo>
                  <a:cubicBezTo>
                    <a:pt x="5331" y="2095"/>
                    <a:pt x="5499" y="1859"/>
                    <a:pt x="5947" y="1787"/>
                  </a:cubicBezTo>
                  <a:cubicBezTo>
                    <a:pt x="6038" y="1773"/>
                    <a:pt x="6121" y="1767"/>
                    <a:pt x="6200" y="1767"/>
                  </a:cubicBezTo>
                  <a:cubicBezTo>
                    <a:pt x="7317" y="1767"/>
                    <a:pt x="7564" y="2910"/>
                    <a:pt x="7697" y="3524"/>
                  </a:cubicBezTo>
                  <a:cubicBezTo>
                    <a:pt x="7930" y="4583"/>
                    <a:pt x="8145" y="5055"/>
                    <a:pt x="9283" y="5335"/>
                  </a:cubicBezTo>
                  <a:cubicBezTo>
                    <a:pt x="9718" y="5440"/>
                    <a:pt x="10202" y="5492"/>
                    <a:pt x="10761" y="5492"/>
                  </a:cubicBezTo>
                  <a:cubicBezTo>
                    <a:pt x="11313" y="5492"/>
                    <a:pt x="11893" y="5442"/>
                    <a:pt x="12454" y="5393"/>
                  </a:cubicBezTo>
                  <a:cubicBezTo>
                    <a:pt x="13067" y="5338"/>
                    <a:pt x="13734" y="5278"/>
                    <a:pt x="14365" y="5278"/>
                  </a:cubicBezTo>
                  <a:cubicBezTo>
                    <a:pt x="14449" y="5278"/>
                    <a:pt x="14883" y="5288"/>
                    <a:pt x="14883" y="5288"/>
                  </a:cubicBezTo>
                  <a:cubicBezTo>
                    <a:pt x="15537" y="5301"/>
                    <a:pt x="16431" y="5319"/>
                    <a:pt x="17067" y="5478"/>
                  </a:cubicBezTo>
                  <a:cubicBezTo>
                    <a:pt x="17498" y="5585"/>
                    <a:pt x="17864" y="5953"/>
                    <a:pt x="18188" y="6278"/>
                  </a:cubicBezTo>
                  <a:cubicBezTo>
                    <a:pt x="18265" y="6356"/>
                    <a:pt x="18491" y="6585"/>
                    <a:pt x="18565" y="6625"/>
                  </a:cubicBezTo>
                  <a:lnTo>
                    <a:pt x="18772" y="6673"/>
                  </a:lnTo>
                  <a:lnTo>
                    <a:pt x="18704" y="6832"/>
                  </a:lnTo>
                  <a:lnTo>
                    <a:pt x="18631" y="7304"/>
                  </a:lnTo>
                  <a:lnTo>
                    <a:pt x="18386" y="7281"/>
                  </a:lnTo>
                  <a:cubicBezTo>
                    <a:pt x="18307" y="7274"/>
                    <a:pt x="18236" y="7270"/>
                    <a:pt x="18172" y="7270"/>
                  </a:cubicBezTo>
                  <a:cubicBezTo>
                    <a:pt x="17898" y="7270"/>
                    <a:pt x="17898" y="7270"/>
                    <a:pt x="17889" y="7661"/>
                  </a:cubicBezTo>
                  <a:cubicBezTo>
                    <a:pt x="17885" y="7885"/>
                    <a:pt x="17879" y="8164"/>
                    <a:pt x="17721" y="8414"/>
                  </a:cubicBezTo>
                  <a:cubicBezTo>
                    <a:pt x="17413" y="8903"/>
                    <a:pt x="16665" y="9180"/>
                    <a:pt x="15942" y="9447"/>
                  </a:cubicBezTo>
                  <a:cubicBezTo>
                    <a:pt x="15579" y="9581"/>
                    <a:pt x="15218" y="9712"/>
                    <a:pt x="15007" y="9845"/>
                  </a:cubicBezTo>
                  <a:cubicBezTo>
                    <a:pt x="14363" y="10248"/>
                    <a:pt x="14061" y="10734"/>
                    <a:pt x="14134" y="11253"/>
                  </a:cubicBezTo>
                  <a:cubicBezTo>
                    <a:pt x="14220" y="11865"/>
                    <a:pt x="14828" y="12452"/>
                    <a:pt x="15721" y="12784"/>
                  </a:cubicBezTo>
                  <a:cubicBezTo>
                    <a:pt x="15887" y="12848"/>
                    <a:pt x="15976" y="12855"/>
                    <a:pt x="16006" y="12855"/>
                  </a:cubicBezTo>
                  <a:cubicBezTo>
                    <a:pt x="16099" y="12855"/>
                    <a:pt x="16181" y="12431"/>
                    <a:pt x="16212" y="12271"/>
                  </a:cubicBezTo>
                  <a:cubicBezTo>
                    <a:pt x="16315" y="11737"/>
                    <a:pt x="16471" y="10929"/>
                    <a:pt x="17501" y="10929"/>
                  </a:cubicBezTo>
                  <a:cubicBezTo>
                    <a:pt x="17624" y="10929"/>
                    <a:pt x="17755" y="10941"/>
                    <a:pt x="17892" y="10967"/>
                  </a:cubicBezTo>
                  <a:cubicBezTo>
                    <a:pt x="18945" y="11164"/>
                    <a:pt x="19152" y="12140"/>
                    <a:pt x="19317" y="12924"/>
                  </a:cubicBezTo>
                  <a:cubicBezTo>
                    <a:pt x="19395" y="13294"/>
                    <a:pt x="19467" y="13633"/>
                    <a:pt x="19595" y="13816"/>
                  </a:cubicBezTo>
                  <a:cubicBezTo>
                    <a:pt x="20969" y="15786"/>
                    <a:pt x="21522" y="17707"/>
                    <a:pt x="21333" y="19860"/>
                  </a:cubicBezTo>
                  <a:lnTo>
                    <a:pt x="21303" y="20179"/>
                  </a:lnTo>
                  <a:lnTo>
                    <a:pt x="20907" y="20176"/>
                  </a:lnTo>
                  <a:cubicBezTo>
                    <a:pt x="20620" y="20172"/>
                    <a:pt x="20321" y="20044"/>
                    <a:pt x="20005" y="19908"/>
                  </a:cubicBezTo>
                  <a:cubicBezTo>
                    <a:pt x="19896" y="19862"/>
                    <a:pt x="19737" y="19795"/>
                    <a:pt x="19630" y="19759"/>
                  </a:cubicBezTo>
                  <a:cubicBezTo>
                    <a:pt x="19617" y="19828"/>
                    <a:pt x="19566" y="20011"/>
                    <a:pt x="19519" y="20427"/>
                  </a:cubicBezTo>
                  <a:cubicBezTo>
                    <a:pt x="19500" y="20601"/>
                    <a:pt x="19483" y="20733"/>
                    <a:pt x="19458" y="20818"/>
                  </a:cubicBezTo>
                  <a:lnTo>
                    <a:pt x="19217" y="21600"/>
                  </a:lnTo>
                  <a:lnTo>
                    <a:pt x="18690" y="20916"/>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2" name="Figura"/>
            <p:cNvSpPr/>
            <p:nvPr/>
          </p:nvSpPr>
          <p:spPr>
            <a:xfrm>
              <a:off x="3922350" y="3341768"/>
              <a:ext cx="11909" cy="11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 y="21600"/>
                  </a:moveTo>
                  <a:lnTo>
                    <a:pt x="2025" y="15317"/>
                  </a:lnTo>
                  <a:lnTo>
                    <a:pt x="0" y="10616"/>
                  </a:lnTo>
                  <a:lnTo>
                    <a:pt x="3911" y="7864"/>
                  </a:lnTo>
                  <a:lnTo>
                    <a:pt x="13758" y="0"/>
                  </a:lnTo>
                  <a:lnTo>
                    <a:pt x="18860" y="4160"/>
                  </a:lnTo>
                  <a:lnTo>
                    <a:pt x="20885" y="7669"/>
                  </a:lnTo>
                  <a:lnTo>
                    <a:pt x="21382" y="10009"/>
                  </a:lnTo>
                  <a:cubicBezTo>
                    <a:pt x="21600" y="12501"/>
                    <a:pt x="21600" y="13887"/>
                    <a:pt x="21600" y="15317"/>
                  </a:cubicBezTo>
                  <a:lnTo>
                    <a:pt x="21600" y="21600"/>
                  </a:lnTo>
                  <a:lnTo>
                    <a:pt x="2025" y="2160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73" name="Figura"/>
            <p:cNvSpPr/>
            <p:nvPr/>
          </p:nvSpPr>
          <p:spPr>
            <a:xfrm>
              <a:off x="3496495" y="2859566"/>
              <a:ext cx="475006" cy="1107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22" y="21600"/>
                  </a:moveTo>
                  <a:cubicBezTo>
                    <a:pt x="18887" y="21600"/>
                    <a:pt x="18851" y="21599"/>
                    <a:pt x="18816" y="21596"/>
                  </a:cubicBezTo>
                  <a:lnTo>
                    <a:pt x="18751" y="21591"/>
                  </a:lnTo>
                  <a:lnTo>
                    <a:pt x="18673" y="21563"/>
                  </a:lnTo>
                  <a:cubicBezTo>
                    <a:pt x="18396" y="21361"/>
                    <a:pt x="18166" y="21160"/>
                    <a:pt x="18203" y="20943"/>
                  </a:cubicBezTo>
                  <a:cubicBezTo>
                    <a:pt x="18226" y="20787"/>
                    <a:pt x="18347" y="20643"/>
                    <a:pt x="18464" y="20503"/>
                  </a:cubicBezTo>
                  <a:cubicBezTo>
                    <a:pt x="18512" y="20446"/>
                    <a:pt x="18551" y="20398"/>
                    <a:pt x="18586" y="20351"/>
                  </a:cubicBezTo>
                  <a:cubicBezTo>
                    <a:pt x="18746" y="20132"/>
                    <a:pt x="18639" y="19882"/>
                    <a:pt x="18535" y="19640"/>
                  </a:cubicBezTo>
                  <a:lnTo>
                    <a:pt x="18486" y="19525"/>
                  </a:lnTo>
                  <a:cubicBezTo>
                    <a:pt x="18358" y="19216"/>
                    <a:pt x="18225" y="18896"/>
                    <a:pt x="18222" y="18581"/>
                  </a:cubicBezTo>
                  <a:cubicBezTo>
                    <a:pt x="18220" y="18358"/>
                    <a:pt x="18048" y="18134"/>
                    <a:pt x="17882" y="17917"/>
                  </a:cubicBezTo>
                  <a:lnTo>
                    <a:pt x="17798" y="17807"/>
                  </a:lnTo>
                  <a:cubicBezTo>
                    <a:pt x="17671" y="17637"/>
                    <a:pt x="17549" y="17474"/>
                    <a:pt x="17339" y="17335"/>
                  </a:cubicBezTo>
                  <a:cubicBezTo>
                    <a:pt x="17332" y="17374"/>
                    <a:pt x="17316" y="17412"/>
                    <a:pt x="17284" y="17445"/>
                  </a:cubicBezTo>
                  <a:lnTo>
                    <a:pt x="17188" y="17543"/>
                  </a:lnTo>
                  <a:lnTo>
                    <a:pt x="16961" y="17501"/>
                  </a:lnTo>
                  <a:cubicBezTo>
                    <a:pt x="16844" y="17480"/>
                    <a:pt x="16808" y="17452"/>
                    <a:pt x="16613" y="17227"/>
                  </a:cubicBezTo>
                  <a:lnTo>
                    <a:pt x="16567" y="17174"/>
                  </a:lnTo>
                  <a:cubicBezTo>
                    <a:pt x="16363" y="16998"/>
                    <a:pt x="16314" y="16837"/>
                    <a:pt x="16262" y="16667"/>
                  </a:cubicBezTo>
                  <a:lnTo>
                    <a:pt x="16255" y="16643"/>
                  </a:lnTo>
                  <a:cubicBezTo>
                    <a:pt x="16242" y="16600"/>
                    <a:pt x="16228" y="16557"/>
                    <a:pt x="16211" y="16512"/>
                  </a:cubicBezTo>
                  <a:cubicBezTo>
                    <a:pt x="16172" y="16414"/>
                    <a:pt x="16044" y="16305"/>
                    <a:pt x="15921" y="16198"/>
                  </a:cubicBezTo>
                  <a:cubicBezTo>
                    <a:pt x="15835" y="16125"/>
                    <a:pt x="15765" y="16066"/>
                    <a:pt x="15712" y="16007"/>
                  </a:cubicBezTo>
                  <a:cubicBezTo>
                    <a:pt x="15472" y="15753"/>
                    <a:pt x="15362" y="15480"/>
                    <a:pt x="15256" y="15216"/>
                  </a:cubicBezTo>
                  <a:cubicBezTo>
                    <a:pt x="15168" y="14996"/>
                    <a:pt x="15078" y="14772"/>
                    <a:pt x="14917" y="14568"/>
                  </a:cubicBezTo>
                  <a:cubicBezTo>
                    <a:pt x="14910" y="14565"/>
                    <a:pt x="14856" y="14547"/>
                    <a:pt x="14824" y="14537"/>
                  </a:cubicBezTo>
                  <a:cubicBezTo>
                    <a:pt x="14709" y="14501"/>
                    <a:pt x="14563" y="14455"/>
                    <a:pt x="14526" y="14379"/>
                  </a:cubicBezTo>
                  <a:cubicBezTo>
                    <a:pt x="14495" y="14311"/>
                    <a:pt x="14513" y="14238"/>
                    <a:pt x="14531" y="14160"/>
                  </a:cubicBezTo>
                  <a:cubicBezTo>
                    <a:pt x="14547" y="14097"/>
                    <a:pt x="14566" y="14020"/>
                    <a:pt x="14538" y="13981"/>
                  </a:cubicBezTo>
                  <a:cubicBezTo>
                    <a:pt x="14519" y="13954"/>
                    <a:pt x="14516" y="13950"/>
                    <a:pt x="14339" y="13938"/>
                  </a:cubicBezTo>
                  <a:cubicBezTo>
                    <a:pt x="14218" y="13930"/>
                    <a:pt x="14052" y="13919"/>
                    <a:pt x="13906" y="13871"/>
                  </a:cubicBezTo>
                  <a:cubicBezTo>
                    <a:pt x="13659" y="13787"/>
                    <a:pt x="13579" y="13642"/>
                    <a:pt x="13501" y="13501"/>
                  </a:cubicBezTo>
                  <a:cubicBezTo>
                    <a:pt x="13456" y="13419"/>
                    <a:pt x="13411" y="13337"/>
                    <a:pt x="13342" y="13290"/>
                  </a:cubicBezTo>
                  <a:cubicBezTo>
                    <a:pt x="13286" y="13252"/>
                    <a:pt x="13225" y="13214"/>
                    <a:pt x="13159" y="13179"/>
                  </a:cubicBezTo>
                  <a:cubicBezTo>
                    <a:pt x="13323" y="13580"/>
                    <a:pt x="12975" y="13900"/>
                    <a:pt x="12177" y="14058"/>
                  </a:cubicBezTo>
                  <a:lnTo>
                    <a:pt x="12007" y="14091"/>
                  </a:lnTo>
                  <a:cubicBezTo>
                    <a:pt x="11655" y="14159"/>
                    <a:pt x="11292" y="14229"/>
                    <a:pt x="11053" y="14343"/>
                  </a:cubicBezTo>
                  <a:cubicBezTo>
                    <a:pt x="10934" y="14400"/>
                    <a:pt x="10849" y="14477"/>
                    <a:pt x="10758" y="14559"/>
                  </a:cubicBezTo>
                  <a:cubicBezTo>
                    <a:pt x="10615" y="14688"/>
                    <a:pt x="10452" y="14834"/>
                    <a:pt x="10117" y="14921"/>
                  </a:cubicBezTo>
                  <a:cubicBezTo>
                    <a:pt x="9949" y="14965"/>
                    <a:pt x="9735" y="14987"/>
                    <a:pt x="9481" y="14987"/>
                  </a:cubicBezTo>
                  <a:cubicBezTo>
                    <a:pt x="8945" y="14987"/>
                    <a:pt x="8337" y="14888"/>
                    <a:pt x="8035" y="14752"/>
                  </a:cubicBezTo>
                  <a:cubicBezTo>
                    <a:pt x="7926" y="14702"/>
                    <a:pt x="7840" y="14529"/>
                    <a:pt x="7809" y="14401"/>
                  </a:cubicBezTo>
                  <a:cubicBezTo>
                    <a:pt x="7785" y="14413"/>
                    <a:pt x="7760" y="14429"/>
                    <a:pt x="7729" y="14451"/>
                  </a:cubicBezTo>
                  <a:cubicBezTo>
                    <a:pt x="7718" y="14459"/>
                    <a:pt x="7707" y="14469"/>
                    <a:pt x="7694" y="14480"/>
                  </a:cubicBezTo>
                  <a:cubicBezTo>
                    <a:pt x="7619" y="14547"/>
                    <a:pt x="7505" y="14650"/>
                    <a:pt x="7258" y="14650"/>
                  </a:cubicBezTo>
                  <a:cubicBezTo>
                    <a:pt x="7129" y="14650"/>
                    <a:pt x="7011" y="14620"/>
                    <a:pt x="6906" y="14561"/>
                  </a:cubicBezTo>
                  <a:cubicBezTo>
                    <a:pt x="6614" y="14395"/>
                    <a:pt x="6712" y="14093"/>
                    <a:pt x="6831" y="13848"/>
                  </a:cubicBezTo>
                  <a:cubicBezTo>
                    <a:pt x="6921" y="13663"/>
                    <a:pt x="6979" y="13481"/>
                    <a:pt x="7014" y="13275"/>
                  </a:cubicBezTo>
                  <a:cubicBezTo>
                    <a:pt x="7026" y="13195"/>
                    <a:pt x="7074" y="13113"/>
                    <a:pt x="7116" y="13040"/>
                  </a:cubicBezTo>
                  <a:cubicBezTo>
                    <a:pt x="7174" y="12941"/>
                    <a:pt x="7229" y="12848"/>
                    <a:pt x="7201" y="12765"/>
                  </a:cubicBezTo>
                  <a:cubicBezTo>
                    <a:pt x="7119" y="12514"/>
                    <a:pt x="6811" y="12270"/>
                    <a:pt x="6513" y="12035"/>
                  </a:cubicBezTo>
                  <a:cubicBezTo>
                    <a:pt x="6378" y="11928"/>
                    <a:pt x="6241" y="11820"/>
                    <a:pt x="6126" y="11713"/>
                  </a:cubicBezTo>
                  <a:lnTo>
                    <a:pt x="6060" y="11648"/>
                  </a:lnTo>
                  <a:cubicBezTo>
                    <a:pt x="5910" y="11500"/>
                    <a:pt x="5808" y="11410"/>
                    <a:pt x="5562" y="11397"/>
                  </a:cubicBezTo>
                  <a:cubicBezTo>
                    <a:pt x="5532" y="11396"/>
                    <a:pt x="5500" y="11395"/>
                    <a:pt x="5470" y="11395"/>
                  </a:cubicBezTo>
                  <a:cubicBezTo>
                    <a:pt x="5341" y="11395"/>
                    <a:pt x="5286" y="11407"/>
                    <a:pt x="5238" y="11474"/>
                  </a:cubicBezTo>
                  <a:lnTo>
                    <a:pt x="5195" y="11534"/>
                  </a:lnTo>
                  <a:lnTo>
                    <a:pt x="5051" y="11547"/>
                  </a:lnTo>
                  <a:cubicBezTo>
                    <a:pt x="5006" y="11550"/>
                    <a:pt x="4964" y="11552"/>
                    <a:pt x="4922" y="11552"/>
                  </a:cubicBezTo>
                  <a:cubicBezTo>
                    <a:pt x="4494" y="11552"/>
                    <a:pt x="4173" y="11387"/>
                    <a:pt x="4121" y="11235"/>
                  </a:cubicBezTo>
                  <a:cubicBezTo>
                    <a:pt x="4083" y="11122"/>
                    <a:pt x="4191" y="11045"/>
                    <a:pt x="4270" y="10988"/>
                  </a:cubicBezTo>
                  <a:cubicBezTo>
                    <a:pt x="4310" y="10960"/>
                    <a:pt x="4347" y="10934"/>
                    <a:pt x="4363" y="10907"/>
                  </a:cubicBezTo>
                  <a:cubicBezTo>
                    <a:pt x="4363" y="10895"/>
                    <a:pt x="4337" y="10884"/>
                    <a:pt x="4316" y="10876"/>
                  </a:cubicBezTo>
                  <a:cubicBezTo>
                    <a:pt x="4243" y="10847"/>
                    <a:pt x="4137" y="10805"/>
                    <a:pt x="4102" y="10732"/>
                  </a:cubicBezTo>
                  <a:cubicBezTo>
                    <a:pt x="4089" y="10708"/>
                    <a:pt x="4051" y="10632"/>
                    <a:pt x="4160" y="10575"/>
                  </a:cubicBezTo>
                  <a:cubicBezTo>
                    <a:pt x="4217" y="10543"/>
                    <a:pt x="4305" y="10526"/>
                    <a:pt x="4407" y="10526"/>
                  </a:cubicBezTo>
                  <a:cubicBezTo>
                    <a:pt x="4577" y="10526"/>
                    <a:pt x="4751" y="10575"/>
                    <a:pt x="5018" y="10655"/>
                  </a:cubicBezTo>
                  <a:cubicBezTo>
                    <a:pt x="5053" y="10665"/>
                    <a:pt x="5127" y="10687"/>
                    <a:pt x="5180" y="10702"/>
                  </a:cubicBezTo>
                  <a:cubicBezTo>
                    <a:pt x="5128" y="10652"/>
                    <a:pt x="4960" y="10528"/>
                    <a:pt x="4406" y="10274"/>
                  </a:cubicBezTo>
                  <a:lnTo>
                    <a:pt x="4352" y="10249"/>
                  </a:lnTo>
                  <a:cubicBezTo>
                    <a:pt x="4285" y="10217"/>
                    <a:pt x="4223" y="10178"/>
                    <a:pt x="4157" y="10136"/>
                  </a:cubicBezTo>
                  <a:cubicBezTo>
                    <a:pt x="4041" y="10062"/>
                    <a:pt x="3901" y="9973"/>
                    <a:pt x="3784" y="9958"/>
                  </a:cubicBezTo>
                  <a:cubicBezTo>
                    <a:pt x="3744" y="9953"/>
                    <a:pt x="3724" y="9952"/>
                    <a:pt x="3715" y="9952"/>
                  </a:cubicBezTo>
                  <a:cubicBezTo>
                    <a:pt x="3721" y="9955"/>
                    <a:pt x="3712" y="10016"/>
                    <a:pt x="3779" y="10093"/>
                  </a:cubicBezTo>
                  <a:lnTo>
                    <a:pt x="3903" y="10235"/>
                  </a:lnTo>
                  <a:lnTo>
                    <a:pt x="3549" y="10235"/>
                  </a:lnTo>
                  <a:cubicBezTo>
                    <a:pt x="2719" y="10235"/>
                    <a:pt x="2321" y="9927"/>
                    <a:pt x="2002" y="9680"/>
                  </a:cubicBezTo>
                  <a:cubicBezTo>
                    <a:pt x="1903" y="9603"/>
                    <a:pt x="1809" y="9531"/>
                    <a:pt x="1712" y="9475"/>
                  </a:cubicBezTo>
                  <a:cubicBezTo>
                    <a:pt x="1536" y="9372"/>
                    <a:pt x="1309" y="9276"/>
                    <a:pt x="1089" y="9184"/>
                  </a:cubicBezTo>
                  <a:cubicBezTo>
                    <a:pt x="664" y="9005"/>
                    <a:pt x="242" y="8828"/>
                    <a:pt x="44" y="8583"/>
                  </a:cubicBezTo>
                  <a:lnTo>
                    <a:pt x="0" y="8529"/>
                  </a:lnTo>
                  <a:lnTo>
                    <a:pt x="116" y="8507"/>
                  </a:lnTo>
                  <a:lnTo>
                    <a:pt x="122" y="8482"/>
                  </a:lnTo>
                  <a:cubicBezTo>
                    <a:pt x="156" y="8317"/>
                    <a:pt x="195" y="8131"/>
                    <a:pt x="496" y="8083"/>
                  </a:cubicBezTo>
                  <a:cubicBezTo>
                    <a:pt x="538" y="8076"/>
                    <a:pt x="581" y="8073"/>
                    <a:pt x="626" y="8073"/>
                  </a:cubicBezTo>
                  <a:cubicBezTo>
                    <a:pt x="783" y="8073"/>
                    <a:pt x="957" y="8112"/>
                    <a:pt x="1125" y="8151"/>
                  </a:cubicBezTo>
                  <a:cubicBezTo>
                    <a:pt x="1148" y="8156"/>
                    <a:pt x="1171" y="8162"/>
                    <a:pt x="1194" y="8167"/>
                  </a:cubicBezTo>
                  <a:cubicBezTo>
                    <a:pt x="1209" y="7948"/>
                    <a:pt x="1170" y="7734"/>
                    <a:pt x="1079" y="7529"/>
                  </a:cubicBezTo>
                  <a:lnTo>
                    <a:pt x="980" y="7306"/>
                  </a:lnTo>
                  <a:lnTo>
                    <a:pt x="1441" y="7417"/>
                  </a:lnTo>
                  <a:cubicBezTo>
                    <a:pt x="1659" y="7470"/>
                    <a:pt x="1849" y="7499"/>
                    <a:pt x="1991" y="7499"/>
                  </a:cubicBezTo>
                  <a:cubicBezTo>
                    <a:pt x="2059" y="7499"/>
                    <a:pt x="2113" y="7492"/>
                    <a:pt x="2159" y="7479"/>
                  </a:cubicBezTo>
                  <a:cubicBezTo>
                    <a:pt x="2468" y="7386"/>
                    <a:pt x="2366" y="7204"/>
                    <a:pt x="2176" y="6936"/>
                  </a:cubicBezTo>
                  <a:cubicBezTo>
                    <a:pt x="2020" y="6715"/>
                    <a:pt x="1828" y="6444"/>
                    <a:pt x="2300" y="6322"/>
                  </a:cubicBezTo>
                  <a:cubicBezTo>
                    <a:pt x="2456" y="5558"/>
                    <a:pt x="2355" y="5438"/>
                    <a:pt x="2342" y="5427"/>
                  </a:cubicBezTo>
                  <a:lnTo>
                    <a:pt x="2443" y="5399"/>
                  </a:lnTo>
                  <a:lnTo>
                    <a:pt x="2350" y="5400"/>
                  </a:lnTo>
                  <a:lnTo>
                    <a:pt x="2341" y="5254"/>
                  </a:lnTo>
                  <a:lnTo>
                    <a:pt x="2478" y="5250"/>
                  </a:lnTo>
                  <a:cubicBezTo>
                    <a:pt x="2689" y="5244"/>
                    <a:pt x="2864" y="5239"/>
                    <a:pt x="3041" y="5239"/>
                  </a:cubicBezTo>
                  <a:cubicBezTo>
                    <a:pt x="3251" y="5239"/>
                    <a:pt x="3427" y="5246"/>
                    <a:pt x="3578" y="5260"/>
                  </a:cubicBezTo>
                  <a:cubicBezTo>
                    <a:pt x="3728" y="5274"/>
                    <a:pt x="3852" y="5301"/>
                    <a:pt x="3951" y="5322"/>
                  </a:cubicBezTo>
                  <a:cubicBezTo>
                    <a:pt x="4017" y="5336"/>
                    <a:pt x="4074" y="5348"/>
                    <a:pt x="4129" y="5357"/>
                  </a:cubicBezTo>
                  <a:cubicBezTo>
                    <a:pt x="4167" y="5278"/>
                    <a:pt x="4192" y="5198"/>
                    <a:pt x="4216" y="5121"/>
                  </a:cubicBezTo>
                  <a:cubicBezTo>
                    <a:pt x="4265" y="4963"/>
                    <a:pt x="4316" y="4801"/>
                    <a:pt x="4473" y="4638"/>
                  </a:cubicBezTo>
                  <a:lnTo>
                    <a:pt x="4516" y="4595"/>
                  </a:lnTo>
                  <a:cubicBezTo>
                    <a:pt x="4873" y="4240"/>
                    <a:pt x="4880" y="4110"/>
                    <a:pt x="4822" y="4063"/>
                  </a:cubicBezTo>
                  <a:cubicBezTo>
                    <a:pt x="4814" y="4056"/>
                    <a:pt x="4804" y="4051"/>
                    <a:pt x="4762" y="4047"/>
                  </a:cubicBezTo>
                  <a:lnTo>
                    <a:pt x="4612" y="4035"/>
                  </a:lnTo>
                  <a:lnTo>
                    <a:pt x="4572" y="3971"/>
                  </a:lnTo>
                  <a:cubicBezTo>
                    <a:pt x="4489" y="3839"/>
                    <a:pt x="4469" y="3726"/>
                    <a:pt x="4510" y="3627"/>
                  </a:cubicBezTo>
                  <a:lnTo>
                    <a:pt x="4521" y="3601"/>
                  </a:lnTo>
                  <a:lnTo>
                    <a:pt x="4578" y="3569"/>
                  </a:lnTo>
                  <a:cubicBezTo>
                    <a:pt x="5200" y="3384"/>
                    <a:pt x="5449" y="3066"/>
                    <a:pt x="5248" y="2746"/>
                  </a:cubicBezTo>
                  <a:cubicBezTo>
                    <a:pt x="4949" y="2273"/>
                    <a:pt x="5148" y="2200"/>
                    <a:pt x="6037" y="1965"/>
                  </a:cubicBezTo>
                  <a:lnTo>
                    <a:pt x="6104" y="1947"/>
                  </a:lnTo>
                  <a:cubicBezTo>
                    <a:pt x="6293" y="1898"/>
                    <a:pt x="6457" y="1841"/>
                    <a:pt x="6616" y="1786"/>
                  </a:cubicBezTo>
                  <a:cubicBezTo>
                    <a:pt x="7027" y="1643"/>
                    <a:pt x="7434" y="1501"/>
                    <a:pt x="8123" y="1492"/>
                  </a:cubicBezTo>
                  <a:lnTo>
                    <a:pt x="8123" y="1492"/>
                  </a:lnTo>
                  <a:cubicBezTo>
                    <a:pt x="8358" y="1492"/>
                    <a:pt x="8612" y="1533"/>
                    <a:pt x="8856" y="1572"/>
                  </a:cubicBezTo>
                  <a:cubicBezTo>
                    <a:pt x="8963" y="1590"/>
                    <a:pt x="9098" y="1612"/>
                    <a:pt x="9201" y="1625"/>
                  </a:cubicBezTo>
                  <a:cubicBezTo>
                    <a:pt x="9191" y="1612"/>
                    <a:pt x="9178" y="1597"/>
                    <a:pt x="9159" y="1579"/>
                  </a:cubicBezTo>
                  <a:cubicBezTo>
                    <a:pt x="9109" y="1528"/>
                    <a:pt x="9051" y="1496"/>
                    <a:pt x="8990" y="1462"/>
                  </a:cubicBezTo>
                  <a:cubicBezTo>
                    <a:pt x="8849" y="1384"/>
                    <a:pt x="8704" y="1303"/>
                    <a:pt x="8790" y="1092"/>
                  </a:cubicBezTo>
                  <a:cubicBezTo>
                    <a:pt x="8848" y="950"/>
                    <a:pt x="9029" y="855"/>
                    <a:pt x="9174" y="779"/>
                  </a:cubicBezTo>
                  <a:cubicBezTo>
                    <a:pt x="9276" y="725"/>
                    <a:pt x="9360" y="681"/>
                    <a:pt x="9403" y="630"/>
                  </a:cubicBezTo>
                  <a:cubicBezTo>
                    <a:pt x="9438" y="588"/>
                    <a:pt x="9423" y="506"/>
                    <a:pt x="9410" y="440"/>
                  </a:cubicBezTo>
                  <a:cubicBezTo>
                    <a:pt x="9406" y="420"/>
                    <a:pt x="9403" y="401"/>
                    <a:pt x="9400" y="383"/>
                  </a:cubicBezTo>
                  <a:lnTo>
                    <a:pt x="9372" y="347"/>
                  </a:lnTo>
                  <a:cubicBezTo>
                    <a:pt x="9358" y="251"/>
                    <a:pt x="9348" y="177"/>
                    <a:pt x="9358" y="101"/>
                  </a:cubicBezTo>
                  <a:lnTo>
                    <a:pt x="9370" y="8"/>
                  </a:lnTo>
                  <a:cubicBezTo>
                    <a:pt x="9370" y="8"/>
                    <a:pt x="9635" y="0"/>
                    <a:pt x="9660" y="0"/>
                  </a:cubicBezTo>
                  <a:cubicBezTo>
                    <a:pt x="9954" y="0"/>
                    <a:pt x="10146" y="57"/>
                    <a:pt x="10316" y="107"/>
                  </a:cubicBezTo>
                  <a:lnTo>
                    <a:pt x="10418" y="136"/>
                  </a:lnTo>
                  <a:cubicBezTo>
                    <a:pt x="10485" y="155"/>
                    <a:pt x="10552" y="173"/>
                    <a:pt x="10621" y="191"/>
                  </a:cubicBezTo>
                  <a:cubicBezTo>
                    <a:pt x="10964" y="279"/>
                    <a:pt x="11290" y="362"/>
                    <a:pt x="11517" y="500"/>
                  </a:cubicBezTo>
                  <a:cubicBezTo>
                    <a:pt x="11638" y="575"/>
                    <a:pt x="11704" y="656"/>
                    <a:pt x="11769" y="735"/>
                  </a:cubicBezTo>
                  <a:cubicBezTo>
                    <a:pt x="11847" y="831"/>
                    <a:pt x="11915" y="914"/>
                    <a:pt x="12058" y="966"/>
                  </a:cubicBezTo>
                  <a:cubicBezTo>
                    <a:pt x="12145" y="998"/>
                    <a:pt x="12270" y="1003"/>
                    <a:pt x="12428" y="1010"/>
                  </a:cubicBezTo>
                  <a:cubicBezTo>
                    <a:pt x="12658" y="1019"/>
                    <a:pt x="12940" y="1029"/>
                    <a:pt x="13173" y="1135"/>
                  </a:cubicBezTo>
                  <a:cubicBezTo>
                    <a:pt x="13430" y="1252"/>
                    <a:pt x="13525" y="1413"/>
                    <a:pt x="13609" y="1555"/>
                  </a:cubicBezTo>
                  <a:lnTo>
                    <a:pt x="13642" y="1612"/>
                  </a:lnTo>
                  <a:cubicBezTo>
                    <a:pt x="13846" y="1953"/>
                    <a:pt x="13943" y="2338"/>
                    <a:pt x="13945" y="2823"/>
                  </a:cubicBezTo>
                  <a:cubicBezTo>
                    <a:pt x="13945" y="2965"/>
                    <a:pt x="13891" y="3111"/>
                    <a:pt x="13782" y="3256"/>
                  </a:cubicBezTo>
                  <a:cubicBezTo>
                    <a:pt x="13682" y="3389"/>
                    <a:pt x="13549" y="3444"/>
                    <a:pt x="13381" y="3514"/>
                  </a:cubicBezTo>
                  <a:lnTo>
                    <a:pt x="13316" y="3540"/>
                  </a:lnTo>
                  <a:cubicBezTo>
                    <a:pt x="12884" y="3720"/>
                    <a:pt x="12582" y="3933"/>
                    <a:pt x="12466" y="4141"/>
                  </a:cubicBezTo>
                  <a:cubicBezTo>
                    <a:pt x="12455" y="4161"/>
                    <a:pt x="12461" y="4189"/>
                    <a:pt x="12467" y="4219"/>
                  </a:cubicBezTo>
                  <a:cubicBezTo>
                    <a:pt x="12478" y="4264"/>
                    <a:pt x="12491" y="4315"/>
                    <a:pt x="12460" y="4369"/>
                  </a:cubicBezTo>
                  <a:cubicBezTo>
                    <a:pt x="12399" y="4470"/>
                    <a:pt x="12240" y="4500"/>
                    <a:pt x="12155" y="4516"/>
                  </a:cubicBezTo>
                  <a:cubicBezTo>
                    <a:pt x="12123" y="4522"/>
                    <a:pt x="12106" y="4525"/>
                    <a:pt x="12097" y="4530"/>
                  </a:cubicBezTo>
                  <a:cubicBezTo>
                    <a:pt x="12075" y="4540"/>
                    <a:pt x="12082" y="4565"/>
                    <a:pt x="12105" y="4617"/>
                  </a:cubicBezTo>
                  <a:cubicBezTo>
                    <a:pt x="12151" y="4723"/>
                    <a:pt x="12290" y="4785"/>
                    <a:pt x="12466" y="4864"/>
                  </a:cubicBezTo>
                  <a:cubicBezTo>
                    <a:pt x="12649" y="4945"/>
                    <a:pt x="13027" y="5110"/>
                    <a:pt x="12702" y="5319"/>
                  </a:cubicBezTo>
                  <a:cubicBezTo>
                    <a:pt x="12684" y="5330"/>
                    <a:pt x="12658" y="5343"/>
                    <a:pt x="12626" y="5358"/>
                  </a:cubicBezTo>
                  <a:cubicBezTo>
                    <a:pt x="12708" y="5334"/>
                    <a:pt x="12790" y="5309"/>
                    <a:pt x="12851" y="5290"/>
                  </a:cubicBezTo>
                  <a:cubicBezTo>
                    <a:pt x="12982" y="5250"/>
                    <a:pt x="13076" y="5222"/>
                    <a:pt x="13145" y="5208"/>
                  </a:cubicBezTo>
                  <a:cubicBezTo>
                    <a:pt x="13464" y="5146"/>
                    <a:pt x="13745" y="5119"/>
                    <a:pt x="14117" y="5114"/>
                  </a:cubicBezTo>
                  <a:cubicBezTo>
                    <a:pt x="14117" y="5114"/>
                    <a:pt x="14117" y="5114"/>
                    <a:pt x="14118" y="5114"/>
                  </a:cubicBezTo>
                  <a:cubicBezTo>
                    <a:pt x="14190" y="5114"/>
                    <a:pt x="14279" y="5118"/>
                    <a:pt x="14392" y="5124"/>
                  </a:cubicBezTo>
                  <a:cubicBezTo>
                    <a:pt x="14545" y="5131"/>
                    <a:pt x="14689" y="5138"/>
                    <a:pt x="14797" y="5138"/>
                  </a:cubicBezTo>
                  <a:cubicBezTo>
                    <a:pt x="14855" y="5138"/>
                    <a:pt x="14877" y="5136"/>
                    <a:pt x="14877" y="5136"/>
                  </a:cubicBezTo>
                  <a:lnTo>
                    <a:pt x="14963" y="5127"/>
                  </a:lnTo>
                  <a:lnTo>
                    <a:pt x="15032" y="5154"/>
                  </a:lnTo>
                  <a:lnTo>
                    <a:pt x="15255" y="5265"/>
                  </a:lnTo>
                  <a:lnTo>
                    <a:pt x="15153" y="5306"/>
                  </a:lnTo>
                  <a:cubicBezTo>
                    <a:pt x="14944" y="5389"/>
                    <a:pt x="14927" y="5430"/>
                    <a:pt x="14927" y="5440"/>
                  </a:cubicBezTo>
                  <a:cubicBezTo>
                    <a:pt x="14927" y="5446"/>
                    <a:pt x="14938" y="5453"/>
                    <a:pt x="14959" y="5461"/>
                  </a:cubicBezTo>
                  <a:cubicBezTo>
                    <a:pt x="15003" y="5479"/>
                    <a:pt x="15049" y="5488"/>
                    <a:pt x="15109" y="5499"/>
                  </a:cubicBezTo>
                  <a:cubicBezTo>
                    <a:pt x="15231" y="5522"/>
                    <a:pt x="15414" y="5557"/>
                    <a:pt x="15518" y="5676"/>
                  </a:cubicBezTo>
                  <a:cubicBezTo>
                    <a:pt x="15581" y="5748"/>
                    <a:pt x="15622" y="5821"/>
                    <a:pt x="15660" y="5891"/>
                  </a:cubicBezTo>
                  <a:cubicBezTo>
                    <a:pt x="15762" y="6074"/>
                    <a:pt x="15837" y="6206"/>
                    <a:pt x="16262" y="6275"/>
                  </a:cubicBezTo>
                  <a:cubicBezTo>
                    <a:pt x="16312" y="6283"/>
                    <a:pt x="16393" y="6287"/>
                    <a:pt x="16479" y="6291"/>
                  </a:cubicBezTo>
                  <a:cubicBezTo>
                    <a:pt x="16641" y="6299"/>
                    <a:pt x="16812" y="6307"/>
                    <a:pt x="16955" y="6346"/>
                  </a:cubicBezTo>
                  <a:cubicBezTo>
                    <a:pt x="17318" y="6445"/>
                    <a:pt x="17185" y="6609"/>
                    <a:pt x="17106" y="6707"/>
                  </a:cubicBezTo>
                  <a:cubicBezTo>
                    <a:pt x="17073" y="6747"/>
                    <a:pt x="17033" y="6796"/>
                    <a:pt x="17040" y="6820"/>
                  </a:cubicBezTo>
                  <a:cubicBezTo>
                    <a:pt x="17046" y="6841"/>
                    <a:pt x="17061" y="6861"/>
                    <a:pt x="17076" y="6883"/>
                  </a:cubicBezTo>
                  <a:cubicBezTo>
                    <a:pt x="17104" y="6923"/>
                    <a:pt x="17139" y="6974"/>
                    <a:pt x="17131" y="7034"/>
                  </a:cubicBezTo>
                  <a:cubicBezTo>
                    <a:pt x="17122" y="7104"/>
                    <a:pt x="17046" y="7160"/>
                    <a:pt x="16984" y="7205"/>
                  </a:cubicBezTo>
                  <a:cubicBezTo>
                    <a:pt x="16943" y="7234"/>
                    <a:pt x="16914" y="7256"/>
                    <a:pt x="16904" y="7274"/>
                  </a:cubicBezTo>
                  <a:cubicBezTo>
                    <a:pt x="16901" y="7284"/>
                    <a:pt x="16897" y="7354"/>
                    <a:pt x="16898" y="7416"/>
                  </a:cubicBezTo>
                  <a:lnTo>
                    <a:pt x="17188" y="7413"/>
                  </a:lnTo>
                  <a:cubicBezTo>
                    <a:pt x="17339" y="7412"/>
                    <a:pt x="17490" y="7410"/>
                    <a:pt x="17641" y="7410"/>
                  </a:cubicBezTo>
                  <a:cubicBezTo>
                    <a:pt x="17729" y="7410"/>
                    <a:pt x="17818" y="7411"/>
                    <a:pt x="17907" y="7412"/>
                  </a:cubicBezTo>
                  <a:cubicBezTo>
                    <a:pt x="18531" y="7420"/>
                    <a:pt x="18707" y="7636"/>
                    <a:pt x="18836" y="7793"/>
                  </a:cubicBezTo>
                  <a:cubicBezTo>
                    <a:pt x="18891" y="7861"/>
                    <a:pt x="18946" y="7928"/>
                    <a:pt x="19025" y="7978"/>
                  </a:cubicBezTo>
                  <a:lnTo>
                    <a:pt x="19083" y="8017"/>
                  </a:lnTo>
                  <a:cubicBezTo>
                    <a:pt x="19178" y="8080"/>
                    <a:pt x="19260" y="8134"/>
                    <a:pt x="19373" y="8147"/>
                  </a:cubicBezTo>
                  <a:cubicBezTo>
                    <a:pt x="19500" y="8164"/>
                    <a:pt x="19668" y="8174"/>
                    <a:pt x="19813" y="8174"/>
                  </a:cubicBezTo>
                  <a:cubicBezTo>
                    <a:pt x="19934" y="8174"/>
                    <a:pt x="20000" y="8167"/>
                    <a:pt x="20029" y="8163"/>
                  </a:cubicBezTo>
                  <a:cubicBezTo>
                    <a:pt x="20093" y="8154"/>
                    <a:pt x="20117" y="8139"/>
                    <a:pt x="20186" y="8093"/>
                  </a:cubicBezTo>
                  <a:cubicBezTo>
                    <a:pt x="20207" y="8079"/>
                    <a:pt x="20229" y="8064"/>
                    <a:pt x="20254" y="8049"/>
                  </a:cubicBezTo>
                  <a:cubicBezTo>
                    <a:pt x="20434" y="7936"/>
                    <a:pt x="20723" y="7755"/>
                    <a:pt x="21084" y="7755"/>
                  </a:cubicBezTo>
                  <a:cubicBezTo>
                    <a:pt x="21201" y="7755"/>
                    <a:pt x="21312" y="7774"/>
                    <a:pt x="21403" y="7810"/>
                  </a:cubicBezTo>
                  <a:cubicBezTo>
                    <a:pt x="21484" y="7841"/>
                    <a:pt x="21523" y="7891"/>
                    <a:pt x="21588" y="7989"/>
                  </a:cubicBezTo>
                  <a:lnTo>
                    <a:pt x="21594" y="7999"/>
                  </a:lnTo>
                  <a:lnTo>
                    <a:pt x="21600" y="8020"/>
                  </a:lnTo>
                  <a:lnTo>
                    <a:pt x="21595" y="8048"/>
                  </a:lnTo>
                  <a:cubicBezTo>
                    <a:pt x="21489" y="8246"/>
                    <a:pt x="21214" y="8353"/>
                    <a:pt x="20950" y="8457"/>
                  </a:cubicBezTo>
                  <a:cubicBezTo>
                    <a:pt x="20844" y="8498"/>
                    <a:pt x="20743" y="8538"/>
                    <a:pt x="20646" y="8584"/>
                  </a:cubicBezTo>
                  <a:cubicBezTo>
                    <a:pt x="20577" y="8617"/>
                    <a:pt x="20552" y="8669"/>
                    <a:pt x="20523" y="8730"/>
                  </a:cubicBezTo>
                  <a:cubicBezTo>
                    <a:pt x="20494" y="8790"/>
                    <a:pt x="20463" y="8856"/>
                    <a:pt x="20387" y="8917"/>
                  </a:cubicBezTo>
                  <a:cubicBezTo>
                    <a:pt x="20282" y="9002"/>
                    <a:pt x="20127" y="9058"/>
                    <a:pt x="19990" y="9107"/>
                  </a:cubicBezTo>
                  <a:cubicBezTo>
                    <a:pt x="19881" y="9147"/>
                    <a:pt x="19803" y="9177"/>
                    <a:pt x="19743" y="9212"/>
                  </a:cubicBezTo>
                  <a:cubicBezTo>
                    <a:pt x="19611" y="9290"/>
                    <a:pt x="19620" y="9394"/>
                    <a:pt x="19631" y="9515"/>
                  </a:cubicBezTo>
                  <a:cubicBezTo>
                    <a:pt x="19631" y="9515"/>
                    <a:pt x="19636" y="9583"/>
                    <a:pt x="19636" y="9605"/>
                  </a:cubicBezTo>
                  <a:lnTo>
                    <a:pt x="19636" y="9666"/>
                  </a:lnTo>
                  <a:lnTo>
                    <a:pt x="19149" y="9668"/>
                  </a:lnTo>
                  <a:cubicBezTo>
                    <a:pt x="19149" y="9668"/>
                    <a:pt x="19146" y="9616"/>
                    <a:pt x="19145" y="9616"/>
                  </a:cubicBezTo>
                  <a:cubicBezTo>
                    <a:pt x="19137" y="9616"/>
                    <a:pt x="19124" y="9616"/>
                    <a:pt x="19108" y="9616"/>
                  </a:cubicBezTo>
                  <a:cubicBezTo>
                    <a:pt x="19008" y="9616"/>
                    <a:pt x="18882" y="9630"/>
                    <a:pt x="18805" y="9642"/>
                  </a:cubicBezTo>
                  <a:cubicBezTo>
                    <a:pt x="18662" y="9665"/>
                    <a:pt x="18526" y="9686"/>
                    <a:pt x="18376" y="9695"/>
                  </a:cubicBezTo>
                  <a:cubicBezTo>
                    <a:pt x="18383" y="9792"/>
                    <a:pt x="18302" y="9878"/>
                    <a:pt x="18168" y="9921"/>
                  </a:cubicBezTo>
                  <a:cubicBezTo>
                    <a:pt x="17994" y="9979"/>
                    <a:pt x="17748" y="9987"/>
                    <a:pt x="17530" y="9994"/>
                  </a:cubicBezTo>
                  <a:cubicBezTo>
                    <a:pt x="17442" y="9997"/>
                    <a:pt x="17356" y="9999"/>
                    <a:pt x="17287" y="10005"/>
                  </a:cubicBezTo>
                  <a:cubicBezTo>
                    <a:pt x="17212" y="10086"/>
                    <a:pt x="17181" y="10148"/>
                    <a:pt x="17193" y="10195"/>
                  </a:cubicBezTo>
                  <a:lnTo>
                    <a:pt x="17217" y="10287"/>
                  </a:lnTo>
                  <a:lnTo>
                    <a:pt x="17005" y="10309"/>
                  </a:lnTo>
                  <a:cubicBezTo>
                    <a:pt x="16901" y="10319"/>
                    <a:pt x="16805" y="10332"/>
                    <a:pt x="16713" y="10344"/>
                  </a:cubicBezTo>
                  <a:cubicBezTo>
                    <a:pt x="16508" y="10370"/>
                    <a:pt x="16299" y="10397"/>
                    <a:pt x="16050" y="10397"/>
                  </a:cubicBezTo>
                  <a:cubicBezTo>
                    <a:pt x="15968" y="10397"/>
                    <a:pt x="15889" y="10395"/>
                    <a:pt x="15806" y="10389"/>
                  </a:cubicBezTo>
                  <a:cubicBezTo>
                    <a:pt x="15650" y="10379"/>
                    <a:pt x="15491" y="10350"/>
                    <a:pt x="15337" y="10322"/>
                  </a:cubicBezTo>
                  <a:cubicBezTo>
                    <a:pt x="15243" y="10305"/>
                    <a:pt x="15150" y="10288"/>
                    <a:pt x="15067" y="10277"/>
                  </a:cubicBezTo>
                  <a:cubicBezTo>
                    <a:pt x="15066" y="10334"/>
                    <a:pt x="15049" y="10396"/>
                    <a:pt x="14968" y="10453"/>
                  </a:cubicBezTo>
                  <a:cubicBezTo>
                    <a:pt x="14897" y="10501"/>
                    <a:pt x="14808" y="10528"/>
                    <a:pt x="14749" y="10545"/>
                  </a:cubicBezTo>
                  <a:cubicBezTo>
                    <a:pt x="14731" y="10550"/>
                    <a:pt x="14701" y="10559"/>
                    <a:pt x="14696" y="10562"/>
                  </a:cubicBezTo>
                  <a:cubicBezTo>
                    <a:pt x="14658" y="10614"/>
                    <a:pt x="14699" y="10669"/>
                    <a:pt x="14747" y="10734"/>
                  </a:cubicBezTo>
                  <a:cubicBezTo>
                    <a:pt x="14747" y="10734"/>
                    <a:pt x="14797" y="10803"/>
                    <a:pt x="14804" y="10811"/>
                  </a:cubicBezTo>
                  <a:cubicBezTo>
                    <a:pt x="14852" y="10867"/>
                    <a:pt x="14903" y="10927"/>
                    <a:pt x="14863" y="10986"/>
                  </a:cubicBezTo>
                  <a:cubicBezTo>
                    <a:pt x="14820" y="11047"/>
                    <a:pt x="14720" y="11072"/>
                    <a:pt x="14661" y="11084"/>
                  </a:cubicBezTo>
                  <a:cubicBezTo>
                    <a:pt x="14625" y="11131"/>
                    <a:pt x="14679" y="11185"/>
                    <a:pt x="14765" y="11264"/>
                  </a:cubicBezTo>
                  <a:cubicBezTo>
                    <a:pt x="14883" y="11372"/>
                    <a:pt x="15061" y="11532"/>
                    <a:pt x="14725" y="11670"/>
                  </a:cubicBezTo>
                  <a:cubicBezTo>
                    <a:pt x="14623" y="11712"/>
                    <a:pt x="14460" y="11737"/>
                    <a:pt x="14292" y="11750"/>
                  </a:cubicBezTo>
                  <a:cubicBezTo>
                    <a:pt x="14402" y="11789"/>
                    <a:pt x="14500" y="11829"/>
                    <a:pt x="14583" y="11880"/>
                  </a:cubicBezTo>
                  <a:cubicBezTo>
                    <a:pt x="14762" y="11991"/>
                    <a:pt x="14774" y="12096"/>
                    <a:pt x="14785" y="12188"/>
                  </a:cubicBezTo>
                  <a:cubicBezTo>
                    <a:pt x="14792" y="12246"/>
                    <a:pt x="14798" y="12294"/>
                    <a:pt x="14841" y="12340"/>
                  </a:cubicBezTo>
                  <a:cubicBezTo>
                    <a:pt x="14953" y="12463"/>
                    <a:pt x="15235" y="12579"/>
                    <a:pt x="15508" y="12692"/>
                  </a:cubicBezTo>
                  <a:cubicBezTo>
                    <a:pt x="15695" y="12771"/>
                    <a:pt x="15851" y="12836"/>
                    <a:pt x="15979" y="12906"/>
                  </a:cubicBezTo>
                  <a:cubicBezTo>
                    <a:pt x="16092" y="12967"/>
                    <a:pt x="16251" y="13019"/>
                    <a:pt x="16418" y="13073"/>
                  </a:cubicBezTo>
                  <a:cubicBezTo>
                    <a:pt x="16677" y="13158"/>
                    <a:pt x="16943" y="13244"/>
                    <a:pt x="17091" y="13380"/>
                  </a:cubicBezTo>
                  <a:cubicBezTo>
                    <a:pt x="17163" y="13447"/>
                    <a:pt x="17205" y="13523"/>
                    <a:pt x="17241" y="13590"/>
                  </a:cubicBezTo>
                  <a:cubicBezTo>
                    <a:pt x="17324" y="13740"/>
                    <a:pt x="17386" y="13834"/>
                    <a:pt x="17608" y="13871"/>
                  </a:cubicBezTo>
                  <a:cubicBezTo>
                    <a:pt x="17654" y="13878"/>
                    <a:pt x="17708" y="13884"/>
                    <a:pt x="17766" y="13891"/>
                  </a:cubicBezTo>
                  <a:cubicBezTo>
                    <a:pt x="18061" y="13926"/>
                    <a:pt x="18383" y="13963"/>
                    <a:pt x="18494" y="14083"/>
                  </a:cubicBezTo>
                  <a:cubicBezTo>
                    <a:pt x="18561" y="14155"/>
                    <a:pt x="18530" y="14238"/>
                    <a:pt x="18403" y="14329"/>
                  </a:cubicBezTo>
                  <a:cubicBezTo>
                    <a:pt x="18277" y="14417"/>
                    <a:pt x="18111" y="14460"/>
                    <a:pt x="17979" y="14494"/>
                  </a:cubicBezTo>
                  <a:cubicBezTo>
                    <a:pt x="17815" y="14535"/>
                    <a:pt x="17750" y="14552"/>
                    <a:pt x="17735" y="14630"/>
                  </a:cubicBezTo>
                  <a:cubicBezTo>
                    <a:pt x="17722" y="14695"/>
                    <a:pt x="17750" y="14767"/>
                    <a:pt x="17778" y="14844"/>
                  </a:cubicBezTo>
                  <a:cubicBezTo>
                    <a:pt x="17828" y="14976"/>
                    <a:pt x="17885" y="15125"/>
                    <a:pt x="17736" y="15268"/>
                  </a:cubicBezTo>
                  <a:cubicBezTo>
                    <a:pt x="17641" y="15358"/>
                    <a:pt x="17465" y="15422"/>
                    <a:pt x="17310" y="15478"/>
                  </a:cubicBezTo>
                  <a:cubicBezTo>
                    <a:pt x="17173" y="15529"/>
                    <a:pt x="17050" y="15574"/>
                    <a:pt x="17024" y="15617"/>
                  </a:cubicBezTo>
                  <a:cubicBezTo>
                    <a:pt x="16985" y="15680"/>
                    <a:pt x="17178" y="15799"/>
                    <a:pt x="17306" y="15877"/>
                  </a:cubicBezTo>
                  <a:cubicBezTo>
                    <a:pt x="17370" y="15916"/>
                    <a:pt x="17430" y="15953"/>
                    <a:pt x="17474" y="15987"/>
                  </a:cubicBezTo>
                  <a:cubicBezTo>
                    <a:pt x="17697" y="16156"/>
                    <a:pt x="17913" y="16276"/>
                    <a:pt x="18268" y="16428"/>
                  </a:cubicBezTo>
                  <a:cubicBezTo>
                    <a:pt x="18313" y="16447"/>
                    <a:pt x="18357" y="16467"/>
                    <a:pt x="18401" y="16487"/>
                  </a:cubicBezTo>
                  <a:lnTo>
                    <a:pt x="18440" y="16506"/>
                  </a:lnTo>
                  <a:cubicBezTo>
                    <a:pt x="18515" y="16541"/>
                    <a:pt x="18585" y="16573"/>
                    <a:pt x="18666" y="16605"/>
                  </a:cubicBezTo>
                  <a:cubicBezTo>
                    <a:pt x="18743" y="16635"/>
                    <a:pt x="18815" y="16658"/>
                    <a:pt x="18881" y="16680"/>
                  </a:cubicBezTo>
                  <a:cubicBezTo>
                    <a:pt x="19062" y="16739"/>
                    <a:pt x="19246" y="16799"/>
                    <a:pt x="19408" y="16936"/>
                  </a:cubicBezTo>
                  <a:cubicBezTo>
                    <a:pt x="19643" y="17133"/>
                    <a:pt x="19780" y="17313"/>
                    <a:pt x="19827" y="17485"/>
                  </a:cubicBezTo>
                  <a:cubicBezTo>
                    <a:pt x="19853" y="17574"/>
                    <a:pt x="19850" y="17662"/>
                    <a:pt x="19846" y="17748"/>
                  </a:cubicBezTo>
                  <a:cubicBezTo>
                    <a:pt x="19841" y="17875"/>
                    <a:pt x="19836" y="17990"/>
                    <a:pt x="19914" y="18096"/>
                  </a:cubicBezTo>
                  <a:cubicBezTo>
                    <a:pt x="19964" y="18163"/>
                    <a:pt x="20049" y="18204"/>
                    <a:pt x="20166" y="18259"/>
                  </a:cubicBezTo>
                  <a:lnTo>
                    <a:pt x="20263" y="18306"/>
                  </a:lnTo>
                  <a:cubicBezTo>
                    <a:pt x="20497" y="18422"/>
                    <a:pt x="20588" y="18557"/>
                    <a:pt x="20677" y="18687"/>
                  </a:cubicBezTo>
                  <a:cubicBezTo>
                    <a:pt x="20709" y="18735"/>
                    <a:pt x="20738" y="18778"/>
                    <a:pt x="20773" y="18820"/>
                  </a:cubicBezTo>
                  <a:cubicBezTo>
                    <a:pt x="20814" y="18867"/>
                    <a:pt x="20863" y="18915"/>
                    <a:pt x="20912" y="18960"/>
                  </a:cubicBezTo>
                  <a:cubicBezTo>
                    <a:pt x="21048" y="19088"/>
                    <a:pt x="21202" y="19234"/>
                    <a:pt x="21165" y="19408"/>
                  </a:cubicBezTo>
                  <a:cubicBezTo>
                    <a:pt x="21112" y="19660"/>
                    <a:pt x="20813" y="19873"/>
                    <a:pt x="20524" y="20080"/>
                  </a:cubicBezTo>
                  <a:lnTo>
                    <a:pt x="20434" y="20144"/>
                  </a:lnTo>
                  <a:cubicBezTo>
                    <a:pt x="20247" y="20279"/>
                    <a:pt x="20022" y="20435"/>
                    <a:pt x="19725" y="20572"/>
                  </a:cubicBezTo>
                  <a:cubicBezTo>
                    <a:pt x="19676" y="20620"/>
                    <a:pt x="19601" y="20659"/>
                    <a:pt x="19504" y="20689"/>
                  </a:cubicBezTo>
                  <a:cubicBezTo>
                    <a:pt x="19465" y="20757"/>
                    <a:pt x="19398" y="20930"/>
                    <a:pt x="19395" y="20960"/>
                  </a:cubicBezTo>
                  <a:cubicBezTo>
                    <a:pt x="19375" y="21138"/>
                    <a:pt x="19353" y="21339"/>
                    <a:pt x="19238" y="21520"/>
                  </a:cubicBezTo>
                  <a:lnTo>
                    <a:pt x="19193" y="21589"/>
                  </a:lnTo>
                  <a:lnTo>
                    <a:pt x="19029" y="21597"/>
                  </a:lnTo>
                  <a:cubicBezTo>
                    <a:pt x="18994" y="21599"/>
                    <a:pt x="18958" y="21600"/>
                    <a:pt x="18922"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4" name="Figura"/>
            <p:cNvSpPr/>
            <p:nvPr/>
          </p:nvSpPr>
          <p:spPr>
            <a:xfrm>
              <a:off x="3922350" y="3218414"/>
              <a:ext cx="441530" cy="517049"/>
            </a:xfrm>
            <a:custGeom>
              <a:avLst/>
              <a:gdLst/>
              <a:ahLst/>
              <a:cxnLst>
                <a:cxn ang="0">
                  <a:pos x="wd2" y="hd2"/>
                </a:cxn>
                <a:cxn ang="5400000">
                  <a:pos x="wd2" y="hd2"/>
                </a:cxn>
                <a:cxn ang="10800000">
                  <a:pos x="wd2" y="hd2"/>
                </a:cxn>
                <a:cxn ang="16200000">
                  <a:pos x="wd2" y="hd2"/>
                </a:cxn>
              </a:cxnLst>
              <a:rect l="0" t="0" r="r" b="b"/>
              <a:pathLst>
                <a:path w="21484" h="21600" fill="norm" stroke="1" extrusionOk="0">
                  <a:moveTo>
                    <a:pt x="17598" y="21600"/>
                  </a:moveTo>
                  <a:cubicBezTo>
                    <a:pt x="17291" y="21600"/>
                    <a:pt x="17077" y="21418"/>
                    <a:pt x="16905" y="21273"/>
                  </a:cubicBezTo>
                  <a:cubicBezTo>
                    <a:pt x="16818" y="21200"/>
                    <a:pt x="16739" y="21133"/>
                    <a:pt x="16668" y="21100"/>
                  </a:cubicBezTo>
                  <a:cubicBezTo>
                    <a:pt x="16574" y="21057"/>
                    <a:pt x="16492" y="21035"/>
                    <a:pt x="16418" y="21035"/>
                  </a:cubicBezTo>
                  <a:cubicBezTo>
                    <a:pt x="16316" y="21035"/>
                    <a:pt x="16217" y="21076"/>
                    <a:pt x="16062" y="21141"/>
                  </a:cubicBezTo>
                  <a:lnTo>
                    <a:pt x="15702" y="21285"/>
                  </a:lnTo>
                  <a:lnTo>
                    <a:pt x="15580" y="21118"/>
                  </a:lnTo>
                  <a:cubicBezTo>
                    <a:pt x="15478" y="20980"/>
                    <a:pt x="15340" y="20799"/>
                    <a:pt x="15174" y="20622"/>
                  </a:cubicBezTo>
                  <a:lnTo>
                    <a:pt x="14994" y="20431"/>
                  </a:lnTo>
                  <a:lnTo>
                    <a:pt x="15232" y="20293"/>
                  </a:lnTo>
                  <a:cubicBezTo>
                    <a:pt x="15371" y="20212"/>
                    <a:pt x="15550" y="20108"/>
                    <a:pt x="15603" y="20030"/>
                  </a:cubicBezTo>
                  <a:cubicBezTo>
                    <a:pt x="15664" y="19936"/>
                    <a:pt x="15674" y="19674"/>
                    <a:pt x="15681" y="19501"/>
                  </a:cubicBezTo>
                  <a:cubicBezTo>
                    <a:pt x="15683" y="19416"/>
                    <a:pt x="15686" y="19339"/>
                    <a:pt x="15693" y="19278"/>
                  </a:cubicBezTo>
                  <a:cubicBezTo>
                    <a:pt x="15755" y="18683"/>
                    <a:pt x="15725" y="18055"/>
                    <a:pt x="15611" y="17556"/>
                  </a:cubicBezTo>
                  <a:cubicBezTo>
                    <a:pt x="15596" y="17491"/>
                    <a:pt x="15568" y="17435"/>
                    <a:pt x="15526" y="17385"/>
                  </a:cubicBezTo>
                  <a:cubicBezTo>
                    <a:pt x="15472" y="17322"/>
                    <a:pt x="15401" y="17267"/>
                    <a:pt x="15318" y="17204"/>
                  </a:cubicBezTo>
                  <a:cubicBezTo>
                    <a:pt x="15170" y="17096"/>
                    <a:pt x="14991" y="16963"/>
                    <a:pt x="14894" y="16743"/>
                  </a:cubicBezTo>
                  <a:cubicBezTo>
                    <a:pt x="14858" y="16658"/>
                    <a:pt x="14839" y="16576"/>
                    <a:pt x="14823" y="16496"/>
                  </a:cubicBezTo>
                  <a:cubicBezTo>
                    <a:pt x="14797" y="16370"/>
                    <a:pt x="14782" y="16306"/>
                    <a:pt x="14713" y="16262"/>
                  </a:cubicBezTo>
                  <a:cubicBezTo>
                    <a:pt x="14656" y="16227"/>
                    <a:pt x="14574" y="16201"/>
                    <a:pt x="14494" y="16175"/>
                  </a:cubicBezTo>
                  <a:cubicBezTo>
                    <a:pt x="14363" y="16131"/>
                    <a:pt x="14228" y="16086"/>
                    <a:pt x="14104" y="15999"/>
                  </a:cubicBezTo>
                  <a:cubicBezTo>
                    <a:pt x="13697" y="15711"/>
                    <a:pt x="13439" y="15329"/>
                    <a:pt x="13190" y="14960"/>
                  </a:cubicBezTo>
                  <a:lnTo>
                    <a:pt x="13123" y="14862"/>
                  </a:lnTo>
                  <a:cubicBezTo>
                    <a:pt x="12831" y="14432"/>
                    <a:pt x="12850" y="13883"/>
                    <a:pt x="12867" y="13399"/>
                  </a:cubicBezTo>
                  <a:cubicBezTo>
                    <a:pt x="12871" y="13284"/>
                    <a:pt x="12874" y="13179"/>
                    <a:pt x="12874" y="13081"/>
                  </a:cubicBezTo>
                  <a:cubicBezTo>
                    <a:pt x="12873" y="12723"/>
                    <a:pt x="12815" y="12613"/>
                    <a:pt x="12563" y="12493"/>
                  </a:cubicBezTo>
                  <a:cubicBezTo>
                    <a:pt x="12021" y="12232"/>
                    <a:pt x="11605" y="11948"/>
                    <a:pt x="11291" y="11624"/>
                  </a:cubicBezTo>
                  <a:cubicBezTo>
                    <a:pt x="11173" y="11503"/>
                    <a:pt x="11079" y="11376"/>
                    <a:pt x="10989" y="11255"/>
                  </a:cubicBezTo>
                  <a:cubicBezTo>
                    <a:pt x="10799" y="10999"/>
                    <a:pt x="10650" y="10798"/>
                    <a:pt x="10330" y="10711"/>
                  </a:cubicBezTo>
                  <a:cubicBezTo>
                    <a:pt x="10144" y="10660"/>
                    <a:pt x="9965" y="10635"/>
                    <a:pt x="9798" y="10635"/>
                  </a:cubicBezTo>
                  <a:cubicBezTo>
                    <a:pt x="9502" y="10635"/>
                    <a:pt x="9268" y="10716"/>
                    <a:pt x="9101" y="10876"/>
                  </a:cubicBezTo>
                  <a:cubicBezTo>
                    <a:pt x="9054" y="10922"/>
                    <a:pt x="9017" y="10982"/>
                    <a:pt x="8970" y="11062"/>
                  </a:cubicBezTo>
                  <a:cubicBezTo>
                    <a:pt x="8891" y="11193"/>
                    <a:pt x="8805" y="11338"/>
                    <a:pt x="8627" y="11446"/>
                  </a:cubicBezTo>
                  <a:cubicBezTo>
                    <a:pt x="8434" y="11565"/>
                    <a:pt x="8166" y="11626"/>
                    <a:pt x="7832" y="11626"/>
                  </a:cubicBezTo>
                  <a:cubicBezTo>
                    <a:pt x="7745" y="11626"/>
                    <a:pt x="7659" y="11622"/>
                    <a:pt x="7580" y="11615"/>
                  </a:cubicBezTo>
                  <a:cubicBezTo>
                    <a:pt x="7293" y="11592"/>
                    <a:pt x="6966" y="11543"/>
                    <a:pt x="6687" y="11482"/>
                  </a:cubicBezTo>
                  <a:cubicBezTo>
                    <a:pt x="6560" y="11453"/>
                    <a:pt x="6440" y="11398"/>
                    <a:pt x="6343" y="11354"/>
                  </a:cubicBezTo>
                  <a:cubicBezTo>
                    <a:pt x="6233" y="11305"/>
                    <a:pt x="6110" y="11249"/>
                    <a:pt x="6031" y="11249"/>
                  </a:cubicBezTo>
                  <a:cubicBezTo>
                    <a:pt x="5881" y="11274"/>
                    <a:pt x="5639" y="11526"/>
                    <a:pt x="5548" y="11622"/>
                  </a:cubicBezTo>
                  <a:lnTo>
                    <a:pt x="5504" y="11667"/>
                  </a:lnTo>
                  <a:cubicBezTo>
                    <a:pt x="5446" y="11727"/>
                    <a:pt x="5376" y="11811"/>
                    <a:pt x="5303" y="11900"/>
                  </a:cubicBezTo>
                  <a:cubicBezTo>
                    <a:pt x="4977" y="12290"/>
                    <a:pt x="4538" y="12816"/>
                    <a:pt x="3959" y="12816"/>
                  </a:cubicBezTo>
                  <a:cubicBezTo>
                    <a:pt x="3884" y="12816"/>
                    <a:pt x="3809" y="12807"/>
                    <a:pt x="3737" y="12789"/>
                  </a:cubicBezTo>
                  <a:cubicBezTo>
                    <a:pt x="3453" y="12719"/>
                    <a:pt x="3262" y="12593"/>
                    <a:pt x="3171" y="12415"/>
                  </a:cubicBezTo>
                  <a:cubicBezTo>
                    <a:pt x="3005" y="12089"/>
                    <a:pt x="3222" y="11715"/>
                    <a:pt x="3414" y="11386"/>
                  </a:cubicBezTo>
                  <a:cubicBezTo>
                    <a:pt x="3497" y="11244"/>
                    <a:pt x="3600" y="11068"/>
                    <a:pt x="3607" y="10980"/>
                  </a:cubicBezTo>
                  <a:cubicBezTo>
                    <a:pt x="3617" y="10852"/>
                    <a:pt x="3544" y="10730"/>
                    <a:pt x="3459" y="10587"/>
                  </a:cubicBezTo>
                  <a:cubicBezTo>
                    <a:pt x="3356" y="10413"/>
                    <a:pt x="3239" y="10217"/>
                    <a:pt x="3258" y="9973"/>
                  </a:cubicBezTo>
                  <a:cubicBezTo>
                    <a:pt x="3270" y="9809"/>
                    <a:pt x="3306" y="9647"/>
                    <a:pt x="3340" y="9490"/>
                  </a:cubicBezTo>
                  <a:cubicBezTo>
                    <a:pt x="3375" y="9331"/>
                    <a:pt x="3411" y="9168"/>
                    <a:pt x="3417" y="9010"/>
                  </a:cubicBezTo>
                  <a:lnTo>
                    <a:pt x="3422" y="8924"/>
                  </a:lnTo>
                  <a:cubicBezTo>
                    <a:pt x="3443" y="8503"/>
                    <a:pt x="3487" y="7631"/>
                    <a:pt x="3002" y="7593"/>
                  </a:cubicBezTo>
                  <a:cubicBezTo>
                    <a:pt x="2998" y="7593"/>
                    <a:pt x="2995" y="7593"/>
                    <a:pt x="2990" y="7593"/>
                  </a:cubicBezTo>
                  <a:cubicBezTo>
                    <a:pt x="2839" y="7593"/>
                    <a:pt x="2696" y="7618"/>
                    <a:pt x="2558" y="7642"/>
                  </a:cubicBezTo>
                  <a:cubicBezTo>
                    <a:pt x="2389" y="7671"/>
                    <a:pt x="2197" y="7704"/>
                    <a:pt x="2015" y="7704"/>
                  </a:cubicBezTo>
                  <a:cubicBezTo>
                    <a:pt x="1662" y="7704"/>
                    <a:pt x="1413" y="7580"/>
                    <a:pt x="1268" y="7335"/>
                  </a:cubicBezTo>
                  <a:cubicBezTo>
                    <a:pt x="1100" y="7054"/>
                    <a:pt x="1180" y="6753"/>
                    <a:pt x="1250" y="6487"/>
                  </a:cubicBezTo>
                  <a:cubicBezTo>
                    <a:pt x="1361" y="6068"/>
                    <a:pt x="1353" y="5947"/>
                    <a:pt x="1082" y="5830"/>
                  </a:cubicBezTo>
                  <a:cubicBezTo>
                    <a:pt x="1039" y="5812"/>
                    <a:pt x="993" y="5803"/>
                    <a:pt x="935" y="5803"/>
                  </a:cubicBezTo>
                  <a:cubicBezTo>
                    <a:pt x="878" y="5803"/>
                    <a:pt x="820" y="5810"/>
                    <a:pt x="760" y="5817"/>
                  </a:cubicBezTo>
                  <a:cubicBezTo>
                    <a:pt x="670" y="5828"/>
                    <a:pt x="592" y="5836"/>
                    <a:pt x="511" y="5836"/>
                  </a:cubicBezTo>
                  <a:cubicBezTo>
                    <a:pt x="447" y="5836"/>
                    <a:pt x="389" y="5831"/>
                    <a:pt x="334" y="5821"/>
                  </a:cubicBezTo>
                  <a:cubicBezTo>
                    <a:pt x="258" y="5808"/>
                    <a:pt x="193" y="5788"/>
                    <a:pt x="137" y="5759"/>
                  </a:cubicBezTo>
                  <a:lnTo>
                    <a:pt x="15" y="5695"/>
                  </a:lnTo>
                  <a:lnTo>
                    <a:pt x="6" y="5468"/>
                  </a:lnTo>
                  <a:cubicBezTo>
                    <a:pt x="-7" y="5170"/>
                    <a:pt x="-21" y="4831"/>
                    <a:pt x="226" y="4537"/>
                  </a:cubicBezTo>
                  <a:cubicBezTo>
                    <a:pt x="331" y="4412"/>
                    <a:pt x="453" y="4323"/>
                    <a:pt x="572" y="4237"/>
                  </a:cubicBezTo>
                  <a:cubicBezTo>
                    <a:pt x="702" y="4142"/>
                    <a:pt x="811" y="4062"/>
                    <a:pt x="877" y="3955"/>
                  </a:cubicBezTo>
                  <a:cubicBezTo>
                    <a:pt x="923" y="3882"/>
                    <a:pt x="945" y="3791"/>
                    <a:pt x="970" y="3686"/>
                  </a:cubicBezTo>
                  <a:cubicBezTo>
                    <a:pt x="1012" y="3510"/>
                    <a:pt x="1057" y="3316"/>
                    <a:pt x="1228" y="3153"/>
                  </a:cubicBezTo>
                  <a:cubicBezTo>
                    <a:pt x="1350" y="3038"/>
                    <a:pt x="1472" y="2941"/>
                    <a:pt x="1589" y="2849"/>
                  </a:cubicBezTo>
                  <a:cubicBezTo>
                    <a:pt x="1844" y="2649"/>
                    <a:pt x="2045" y="2492"/>
                    <a:pt x="2121" y="2206"/>
                  </a:cubicBezTo>
                  <a:lnTo>
                    <a:pt x="2346" y="1370"/>
                  </a:lnTo>
                  <a:lnTo>
                    <a:pt x="2629" y="2193"/>
                  </a:lnTo>
                  <a:cubicBezTo>
                    <a:pt x="2643" y="2232"/>
                    <a:pt x="2653" y="2262"/>
                    <a:pt x="2661" y="2280"/>
                  </a:cubicBezTo>
                  <a:lnTo>
                    <a:pt x="2717" y="2410"/>
                  </a:lnTo>
                  <a:cubicBezTo>
                    <a:pt x="2759" y="2509"/>
                    <a:pt x="2799" y="2602"/>
                    <a:pt x="2850" y="2695"/>
                  </a:cubicBezTo>
                  <a:cubicBezTo>
                    <a:pt x="2882" y="2755"/>
                    <a:pt x="2908" y="2819"/>
                    <a:pt x="2936" y="2888"/>
                  </a:cubicBezTo>
                  <a:cubicBezTo>
                    <a:pt x="2986" y="3011"/>
                    <a:pt x="3043" y="3151"/>
                    <a:pt x="3127" y="3182"/>
                  </a:cubicBezTo>
                  <a:cubicBezTo>
                    <a:pt x="3157" y="3192"/>
                    <a:pt x="3294" y="3214"/>
                    <a:pt x="3468" y="3214"/>
                  </a:cubicBezTo>
                  <a:cubicBezTo>
                    <a:pt x="3567" y="3214"/>
                    <a:pt x="3634" y="3207"/>
                    <a:pt x="3672" y="3200"/>
                  </a:cubicBezTo>
                  <a:cubicBezTo>
                    <a:pt x="3680" y="3163"/>
                    <a:pt x="3689" y="3078"/>
                    <a:pt x="3678" y="2894"/>
                  </a:cubicBezTo>
                  <a:lnTo>
                    <a:pt x="3676" y="2720"/>
                  </a:lnTo>
                  <a:cubicBezTo>
                    <a:pt x="3680" y="2325"/>
                    <a:pt x="3683" y="2042"/>
                    <a:pt x="3426" y="1779"/>
                  </a:cubicBezTo>
                  <a:cubicBezTo>
                    <a:pt x="3069" y="1412"/>
                    <a:pt x="2838" y="1056"/>
                    <a:pt x="2868" y="509"/>
                  </a:cubicBezTo>
                  <a:lnTo>
                    <a:pt x="2880" y="302"/>
                  </a:lnTo>
                  <a:lnTo>
                    <a:pt x="3119" y="294"/>
                  </a:lnTo>
                  <a:cubicBezTo>
                    <a:pt x="3178" y="292"/>
                    <a:pt x="3235" y="291"/>
                    <a:pt x="3292" y="291"/>
                  </a:cubicBezTo>
                  <a:cubicBezTo>
                    <a:pt x="3398" y="291"/>
                    <a:pt x="3505" y="294"/>
                    <a:pt x="3611" y="297"/>
                  </a:cubicBezTo>
                  <a:lnTo>
                    <a:pt x="3673" y="299"/>
                  </a:lnTo>
                  <a:cubicBezTo>
                    <a:pt x="3794" y="304"/>
                    <a:pt x="3914" y="308"/>
                    <a:pt x="4033" y="308"/>
                  </a:cubicBezTo>
                  <a:cubicBezTo>
                    <a:pt x="4093" y="308"/>
                    <a:pt x="4152" y="307"/>
                    <a:pt x="4212" y="304"/>
                  </a:cubicBezTo>
                  <a:cubicBezTo>
                    <a:pt x="4324" y="299"/>
                    <a:pt x="4367" y="264"/>
                    <a:pt x="4396" y="227"/>
                  </a:cubicBezTo>
                  <a:lnTo>
                    <a:pt x="4575" y="0"/>
                  </a:lnTo>
                  <a:lnTo>
                    <a:pt x="4800" y="196"/>
                  </a:lnTo>
                  <a:cubicBezTo>
                    <a:pt x="5240" y="577"/>
                    <a:pt x="5630" y="911"/>
                    <a:pt x="5950" y="1140"/>
                  </a:cubicBezTo>
                  <a:cubicBezTo>
                    <a:pt x="6050" y="1210"/>
                    <a:pt x="6142" y="1264"/>
                    <a:pt x="6231" y="1317"/>
                  </a:cubicBezTo>
                  <a:cubicBezTo>
                    <a:pt x="6489" y="1469"/>
                    <a:pt x="6713" y="1600"/>
                    <a:pt x="6913" y="1915"/>
                  </a:cubicBezTo>
                  <a:cubicBezTo>
                    <a:pt x="7161" y="2302"/>
                    <a:pt x="7215" y="2640"/>
                    <a:pt x="7265" y="3076"/>
                  </a:cubicBezTo>
                  <a:cubicBezTo>
                    <a:pt x="7332" y="3661"/>
                    <a:pt x="7657" y="3988"/>
                    <a:pt x="8352" y="4171"/>
                  </a:cubicBezTo>
                  <a:cubicBezTo>
                    <a:pt x="8483" y="4207"/>
                    <a:pt x="8604" y="4224"/>
                    <a:pt x="8723" y="4224"/>
                  </a:cubicBezTo>
                  <a:cubicBezTo>
                    <a:pt x="8984" y="4224"/>
                    <a:pt x="9199" y="4141"/>
                    <a:pt x="9471" y="4036"/>
                  </a:cubicBezTo>
                  <a:cubicBezTo>
                    <a:pt x="9653" y="3966"/>
                    <a:pt x="9830" y="3898"/>
                    <a:pt x="10039" y="3844"/>
                  </a:cubicBezTo>
                  <a:cubicBezTo>
                    <a:pt x="10141" y="3817"/>
                    <a:pt x="10244" y="3804"/>
                    <a:pt x="10344" y="3804"/>
                  </a:cubicBezTo>
                  <a:cubicBezTo>
                    <a:pt x="10816" y="3804"/>
                    <a:pt x="11151" y="4081"/>
                    <a:pt x="11363" y="4290"/>
                  </a:cubicBezTo>
                  <a:cubicBezTo>
                    <a:pt x="11707" y="4630"/>
                    <a:pt x="11785" y="4870"/>
                    <a:pt x="11648" y="5249"/>
                  </a:cubicBezTo>
                  <a:cubicBezTo>
                    <a:pt x="12103" y="5391"/>
                    <a:pt x="12705" y="5604"/>
                    <a:pt x="12778" y="6065"/>
                  </a:cubicBezTo>
                  <a:cubicBezTo>
                    <a:pt x="12791" y="6155"/>
                    <a:pt x="12821" y="6362"/>
                    <a:pt x="12283" y="7167"/>
                  </a:cubicBezTo>
                  <a:cubicBezTo>
                    <a:pt x="12165" y="7341"/>
                    <a:pt x="11993" y="7540"/>
                    <a:pt x="11701" y="7540"/>
                  </a:cubicBezTo>
                  <a:cubicBezTo>
                    <a:pt x="11601" y="7540"/>
                    <a:pt x="11514" y="7518"/>
                    <a:pt x="11425" y="7492"/>
                  </a:cubicBezTo>
                  <a:cubicBezTo>
                    <a:pt x="11341" y="7470"/>
                    <a:pt x="11266" y="7450"/>
                    <a:pt x="11175" y="7450"/>
                  </a:cubicBezTo>
                  <a:cubicBezTo>
                    <a:pt x="11141" y="7450"/>
                    <a:pt x="11105" y="7453"/>
                    <a:pt x="11070" y="7458"/>
                  </a:cubicBezTo>
                  <a:cubicBezTo>
                    <a:pt x="10890" y="7487"/>
                    <a:pt x="10730" y="7799"/>
                    <a:pt x="10764" y="7980"/>
                  </a:cubicBezTo>
                  <a:cubicBezTo>
                    <a:pt x="10812" y="8237"/>
                    <a:pt x="10993" y="8298"/>
                    <a:pt x="11365" y="8401"/>
                  </a:cubicBezTo>
                  <a:cubicBezTo>
                    <a:pt x="11521" y="8446"/>
                    <a:pt x="11653" y="8485"/>
                    <a:pt x="11780" y="8539"/>
                  </a:cubicBezTo>
                  <a:cubicBezTo>
                    <a:pt x="11988" y="8627"/>
                    <a:pt x="12156" y="8754"/>
                    <a:pt x="12319" y="8877"/>
                  </a:cubicBezTo>
                  <a:cubicBezTo>
                    <a:pt x="12416" y="8951"/>
                    <a:pt x="12503" y="9017"/>
                    <a:pt x="12598" y="9075"/>
                  </a:cubicBezTo>
                  <a:cubicBezTo>
                    <a:pt x="12745" y="9165"/>
                    <a:pt x="12904" y="9250"/>
                    <a:pt x="13058" y="9333"/>
                  </a:cubicBezTo>
                  <a:lnTo>
                    <a:pt x="13107" y="9359"/>
                  </a:lnTo>
                  <a:cubicBezTo>
                    <a:pt x="13232" y="9427"/>
                    <a:pt x="13357" y="9494"/>
                    <a:pt x="13479" y="9563"/>
                  </a:cubicBezTo>
                  <a:cubicBezTo>
                    <a:pt x="13943" y="9831"/>
                    <a:pt x="14287" y="10218"/>
                    <a:pt x="14620" y="10592"/>
                  </a:cubicBezTo>
                  <a:cubicBezTo>
                    <a:pt x="14745" y="10734"/>
                    <a:pt x="14860" y="10863"/>
                    <a:pt x="14980" y="10986"/>
                  </a:cubicBezTo>
                  <a:cubicBezTo>
                    <a:pt x="15132" y="11142"/>
                    <a:pt x="15244" y="11319"/>
                    <a:pt x="15351" y="11490"/>
                  </a:cubicBezTo>
                  <a:cubicBezTo>
                    <a:pt x="15498" y="11722"/>
                    <a:pt x="15633" y="11936"/>
                    <a:pt x="15837" y="12064"/>
                  </a:cubicBezTo>
                  <a:cubicBezTo>
                    <a:pt x="15966" y="12147"/>
                    <a:pt x="16093" y="12235"/>
                    <a:pt x="16221" y="12323"/>
                  </a:cubicBezTo>
                  <a:cubicBezTo>
                    <a:pt x="16512" y="12526"/>
                    <a:pt x="16799" y="12726"/>
                    <a:pt x="17098" y="12861"/>
                  </a:cubicBezTo>
                  <a:cubicBezTo>
                    <a:pt x="17638" y="13105"/>
                    <a:pt x="17834" y="13524"/>
                    <a:pt x="18006" y="13894"/>
                  </a:cubicBezTo>
                  <a:cubicBezTo>
                    <a:pt x="18084" y="14060"/>
                    <a:pt x="18162" y="14229"/>
                    <a:pt x="18267" y="14376"/>
                  </a:cubicBezTo>
                  <a:cubicBezTo>
                    <a:pt x="18436" y="14615"/>
                    <a:pt x="18718" y="14759"/>
                    <a:pt x="19016" y="14912"/>
                  </a:cubicBezTo>
                  <a:cubicBezTo>
                    <a:pt x="19207" y="15010"/>
                    <a:pt x="19395" y="15107"/>
                    <a:pt x="19566" y="15229"/>
                  </a:cubicBezTo>
                  <a:cubicBezTo>
                    <a:pt x="19628" y="15274"/>
                    <a:pt x="19733" y="15324"/>
                    <a:pt x="19843" y="15377"/>
                  </a:cubicBezTo>
                  <a:cubicBezTo>
                    <a:pt x="20165" y="15534"/>
                    <a:pt x="20527" y="15709"/>
                    <a:pt x="20594" y="15997"/>
                  </a:cubicBezTo>
                  <a:cubicBezTo>
                    <a:pt x="20686" y="16387"/>
                    <a:pt x="20339" y="16532"/>
                    <a:pt x="20173" y="16601"/>
                  </a:cubicBezTo>
                  <a:cubicBezTo>
                    <a:pt x="20129" y="16619"/>
                    <a:pt x="20047" y="16652"/>
                    <a:pt x="20031" y="16671"/>
                  </a:cubicBezTo>
                  <a:cubicBezTo>
                    <a:pt x="20050" y="16730"/>
                    <a:pt x="20289" y="16937"/>
                    <a:pt x="20750" y="17263"/>
                  </a:cubicBezTo>
                  <a:cubicBezTo>
                    <a:pt x="20933" y="17393"/>
                    <a:pt x="21090" y="17504"/>
                    <a:pt x="21176" y="17595"/>
                  </a:cubicBezTo>
                  <a:cubicBezTo>
                    <a:pt x="21579" y="18017"/>
                    <a:pt x="21533" y="18203"/>
                    <a:pt x="21343" y="18500"/>
                  </a:cubicBezTo>
                  <a:cubicBezTo>
                    <a:pt x="21305" y="18556"/>
                    <a:pt x="21264" y="18619"/>
                    <a:pt x="21224" y="18699"/>
                  </a:cubicBezTo>
                  <a:cubicBezTo>
                    <a:pt x="21189" y="18769"/>
                    <a:pt x="21169" y="18842"/>
                    <a:pt x="21164" y="18922"/>
                  </a:cubicBezTo>
                  <a:cubicBezTo>
                    <a:pt x="21155" y="19026"/>
                    <a:pt x="21168" y="19129"/>
                    <a:pt x="21181" y="19236"/>
                  </a:cubicBezTo>
                  <a:cubicBezTo>
                    <a:pt x="21199" y="19379"/>
                    <a:pt x="21216" y="19515"/>
                    <a:pt x="21205" y="19665"/>
                  </a:cubicBezTo>
                  <a:cubicBezTo>
                    <a:pt x="21201" y="19698"/>
                    <a:pt x="21199" y="19719"/>
                    <a:pt x="21195" y="19742"/>
                  </a:cubicBezTo>
                  <a:lnTo>
                    <a:pt x="21171" y="19863"/>
                  </a:lnTo>
                  <a:lnTo>
                    <a:pt x="21058" y="19854"/>
                  </a:lnTo>
                  <a:cubicBezTo>
                    <a:pt x="20923" y="19922"/>
                    <a:pt x="20781" y="20046"/>
                    <a:pt x="20632" y="20178"/>
                  </a:cubicBezTo>
                  <a:cubicBezTo>
                    <a:pt x="20333" y="20439"/>
                    <a:pt x="20005" y="20728"/>
                    <a:pt x="19569" y="20728"/>
                  </a:cubicBezTo>
                  <a:cubicBezTo>
                    <a:pt x="19392" y="20728"/>
                    <a:pt x="19217" y="20680"/>
                    <a:pt x="19046" y="20584"/>
                  </a:cubicBezTo>
                  <a:cubicBezTo>
                    <a:pt x="18888" y="20495"/>
                    <a:pt x="18784" y="20378"/>
                    <a:pt x="18692" y="20276"/>
                  </a:cubicBezTo>
                  <a:cubicBezTo>
                    <a:pt x="18554" y="20122"/>
                    <a:pt x="18487" y="20054"/>
                    <a:pt x="18330" y="20054"/>
                  </a:cubicBezTo>
                  <a:cubicBezTo>
                    <a:pt x="18170" y="20054"/>
                    <a:pt x="17747" y="20253"/>
                    <a:pt x="17699" y="20334"/>
                  </a:cubicBezTo>
                  <a:cubicBezTo>
                    <a:pt x="17661" y="20418"/>
                    <a:pt x="17736" y="20590"/>
                    <a:pt x="17803" y="20743"/>
                  </a:cubicBezTo>
                  <a:cubicBezTo>
                    <a:pt x="17890" y="20944"/>
                    <a:pt x="17988" y="21169"/>
                    <a:pt x="17950" y="21396"/>
                  </a:cubicBezTo>
                  <a:lnTo>
                    <a:pt x="17926" y="21549"/>
                  </a:lnTo>
                  <a:lnTo>
                    <a:pt x="17750" y="21585"/>
                  </a:lnTo>
                  <a:cubicBezTo>
                    <a:pt x="17703" y="21595"/>
                    <a:pt x="17651" y="21600"/>
                    <a:pt x="17598"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5" name="Figura"/>
            <p:cNvSpPr/>
            <p:nvPr/>
          </p:nvSpPr>
          <p:spPr>
            <a:xfrm>
              <a:off x="3989590" y="4149174"/>
              <a:ext cx="13265" cy="15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3" y="19020"/>
                  </a:moveTo>
                  <a:cubicBezTo>
                    <a:pt x="4741" y="18352"/>
                    <a:pt x="2834" y="16363"/>
                    <a:pt x="2834" y="16363"/>
                  </a:cubicBezTo>
                  <a:lnTo>
                    <a:pt x="2139" y="15194"/>
                  </a:lnTo>
                  <a:cubicBezTo>
                    <a:pt x="998" y="12159"/>
                    <a:pt x="446" y="9457"/>
                    <a:pt x="250" y="6618"/>
                  </a:cubicBezTo>
                  <a:lnTo>
                    <a:pt x="0" y="2854"/>
                  </a:lnTo>
                  <a:lnTo>
                    <a:pt x="15683" y="0"/>
                  </a:lnTo>
                  <a:lnTo>
                    <a:pt x="17251" y="3537"/>
                  </a:lnTo>
                  <a:cubicBezTo>
                    <a:pt x="18036" y="5267"/>
                    <a:pt x="18731" y="7195"/>
                    <a:pt x="19408" y="9123"/>
                  </a:cubicBezTo>
                  <a:lnTo>
                    <a:pt x="21600" y="15073"/>
                  </a:lnTo>
                  <a:lnTo>
                    <a:pt x="8269" y="21600"/>
                  </a:lnTo>
                  <a:lnTo>
                    <a:pt x="5453" y="19020"/>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76" name="Línea"/>
            <p:cNvSpPr/>
            <p:nvPr/>
          </p:nvSpPr>
          <p:spPr>
            <a:xfrm>
              <a:off x="6522308" y="4810800"/>
              <a:ext cx="217435" cy="119136"/>
            </a:xfrm>
            <a:custGeom>
              <a:avLst/>
              <a:gdLst/>
              <a:ahLst/>
              <a:cxnLst>
                <a:cxn ang="0">
                  <a:pos x="wd2" y="hd2"/>
                </a:cxn>
                <a:cxn ang="5400000">
                  <a:pos x="wd2" y="hd2"/>
                </a:cxn>
                <a:cxn ang="10800000">
                  <a:pos x="wd2" y="hd2"/>
                </a:cxn>
                <a:cxn ang="16200000">
                  <a:pos x="wd2" y="hd2"/>
                </a:cxn>
              </a:cxnLst>
              <a:rect l="0" t="0" r="r" b="b"/>
              <a:pathLst>
                <a:path w="21176" h="20369" fill="norm" stroke="1" extrusionOk="0">
                  <a:moveTo>
                    <a:pt x="18424" y="176"/>
                  </a:moveTo>
                  <a:cubicBezTo>
                    <a:pt x="15560" y="-498"/>
                    <a:pt x="16973" y="2689"/>
                    <a:pt x="16838" y="5778"/>
                  </a:cubicBezTo>
                  <a:cubicBezTo>
                    <a:pt x="16732" y="8224"/>
                    <a:pt x="15049" y="7812"/>
                    <a:pt x="14224" y="9512"/>
                  </a:cubicBezTo>
                  <a:cubicBezTo>
                    <a:pt x="13053" y="11923"/>
                    <a:pt x="12735" y="12983"/>
                    <a:pt x="10766" y="13036"/>
                  </a:cubicBezTo>
                  <a:cubicBezTo>
                    <a:pt x="8967" y="13084"/>
                    <a:pt x="7176" y="13410"/>
                    <a:pt x="5376" y="13440"/>
                  </a:cubicBezTo>
                  <a:cubicBezTo>
                    <a:pt x="3582" y="13466"/>
                    <a:pt x="1808" y="13328"/>
                    <a:pt x="18" y="13620"/>
                  </a:cubicBezTo>
                  <a:cubicBezTo>
                    <a:pt x="-332" y="15346"/>
                    <a:pt x="4604" y="18387"/>
                    <a:pt x="5451" y="18967"/>
                  </a:cubicBezTo>
                  <a:cubicBezTo>
                    <a:pt x="8099" y="20784"/>
                    <a:pt x="10189" y="21102"/>
                    <a:pt x="12618" y="18312"/>
                  </a:cubicBezTo>
                  <a:cubicBezTo>
                    <a:pt x="13962" y="17777"/>
                    <a:pt x="14491" y="16537"/>
                    <a:pt x="15519" y="15152"/>
                  </a:cubicBezTo>
                  <a:cubicBezTo>
                    <a:pt x="16427" y="13934"/>
                    <a:pt x="17909" y="14230"/>
                    <a:pt x="18678" y="12826"/>
                  </a:cubicBezTo>
                  <a:cubicBezTo>
                    <a:pt x="19430" y="11444"/>
                    <a:pt x="18837" y="9321"/>
                    <a:pt x="19421" y="7812"/>
                  </a:cubicBezTo>
                  <a:cubicBezTo>
                    <a:pt x="20028" y="6239"/>
                    <a:pt x="21268" y="6153"/>
                    <a:pt x="21171" y="3786"/>
                  </a:cubicBezTo>
                  <a:cubicBezTo>
                    <a:pt x="21069" y="1273"/>
                    <a:pt x="19616" y="-116"/>
                    <a:pt x="18328" y="8"/>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7" name="Línea"/>
            <p:cNvSpPr/>
            <p:nvPr/>
          </p:nvSpPr>
          <p:spPr>
            <a:xfrm>
              <a:off x="6656790" y="4709874"/>
              <a:ext cx="132136" cy="139344"/>
            </a:xfrm>
            <a:custGeom>
              <a:avLst/>
              <a:gdLst/>
              <a:ahLst/>
              <a:cxnLst>
                <a:cxn ang="0">
                  <a:pos x="wd2" y="hd2"/>
                </a:cxn>
                <a:cxn ang="5400000">
                  <a:pos x="wd2" y="hd2"/>
                </a:cxn>
                <a:cxn ang="10800000">
                  <a:pos x="wd2" y="hd2"/>
                </a:cxn>
                <a:cxn ang="16200000">
                  <a:pos x="wd2" y="hd2"/>
                </a:cxn>
              </a:cxnLst>
              <a:rect l="0" t="0" r="r" b="b"/>
              <a:pathLst>
                <a:path w="21098" h="21600" fill="norm" stroke="1" extrusionOk="0">
                  <a:moveTo>
                    <a:pt x="18254" y="20843"/>
                  </a:moveTo>
                  <a:cubicBezTo>
                    <a:pt x="17431" y="17071"/>
                    <a:pt x="16475" y="13326"/>
                    <a:pt x="13700" y="10396"/>
                  </a:cubicBezTo>
                  <a:cubicBezTo>
                    <a:pt x="11145" y="7697"/>
                    <a:pt x="7093" y="6478"/>
                    <a:pt x="4122" y="4220"/>
                  </a:cubicBezTo>
                  <a:cubicBezTo>
                    <a:pt x="2550" y="3028"/>
                    <a:pt x="785" y="1837"/>
                    <a:pt x="0" y="0"/>
                  </a:cubicBezTo>
                  <a:cubicBezTo>
                    <a:pt x="4531" y="2017"/>
                    <a:pt x="8756" y="4091"/>
                    <a:pt x="12690" y="7099"/>
                  </a:cubicBezTo>
                  <a:cubicBezTo>
                    <a:pt x="15765" y="9449"/>
                    <a:pt x="19566" y="12416"/>
                    <a:pt x="20829" y="16192"/>
                  </a:cubicBezTo>
                  <a:cubicBezTo>
                    <a:pt x="21600" y="18490"/>
                    <a:pt x="20639" y="20079"/>
                    <a:pt x="18879" y="21600"/>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8" name="Figura"/>
            <p:cNvSpPr/>
            <p:nvPr/>
          </p:nvSpPr>
          <p:spPr>
            <a:xfrm>
              <a:off x="6118866" y="4709874"/>
              <a:ext cx="503904" cy="486265"/>
            </a:xfrm>
            <a:custGeom>
              <a:avLst/>
              <a:gdLst/>
              <a:ahLst/>
              <a:cxnLst>
                <a:cxn ang="0">
                  <a:pos x="wd2" y="hd2"/>
                </a:cxn>
                <a:cxn ang="5400000">
                  <a:pos x="wd2" y="hd2"/>
                </a:cxn>
                <a:cxn ang="10800000">
                  <a:pos x="wd2" y="hd2"/>
                </a:cxn>
                <a:cxn ang="16200000">
                  <a:pos x="wd2" y="hd2"/>
                </a:cxn>
              </a:cxnLst>
              <a:rect l="0" t="0" r="r" b="b"/>
              <a:pathLst>
                <a:path w="21573" h="21600" fill="norm" stroke="1" extrusionOk="0">
                  <a:moveTo>
                    <a:pt x="20725" y="21600"/>
                  </a:moveTo>
                  <a:cubicBezTo>
                    <a:pt x="20280" y="21600"/>
                    <a:pt x="19818" y="21306"/>
                    <a:pt x="19448" y="21070"/>
                  </a:cubicBezTo>
                  <a:cubicBezTo>
                    <a:pt x="19343" y="21002"/>
                    <a:pt x="19249" y="20942"/>
                    <a:pt x="19166" y="20896"/>
                  </a:cubicBezTo>
                  <a:cubicBezTo>
                    <a:pt x="18664" y="20613"/>
                    <a:pt x="18228" y="20480"/>
                    <a:pt x="17659" y="20436"/>
                  </a:cubicBezTo>
                  <a:lnTo>
                    <a:pt x="17494" y="20423"/>
                  </a:lnTo>
                  <a:cubicBezTo>
                    <a:pt x="16695" y="20363"/>
                    <a:pt x="15700" y="20288"/>
                    <a:pt x="14983" y="19864"/>
                  </a:cubicBezTo>
                  <a:cubicBezTo>
                    <a:pt x="14157" y="19377"/>
                    <a:pt x="13563" y="18414"/>
                    <a:pt x="13086" y="17640"/>
                  </a:cubicBezTo>
                  <a:lnTo>
                    <a:pt x="13019" y="17531"/>
                  </a:lnTo>
                  <a:cubicBezTo>
                    <a:pt x="12870" y="17289"/>
                    <a:pt x="12723" y="17032"/>
                    <a:pt x="12582" y="16783"/>
                  </a:cubicBezTo>
                  <a:cubicBezTo>
                    <a:pt x="12165" y="16049"/>
                    <a:pt x="11735" y="15290"/>
                    <a:pt x="11128" y="14752"/>
                  </a:cubicBezTo>
                  <a:cubicBezTo>
                    <a:pt x="10611" y="14299"/>
                    <a:pt x="9819" y="13961"/>
                    <a:pt x="9009" y="13850"/>
                  </a:cubicBezTo>
                  <a:cubicBezTo>
                    <a:pt x="8831" y="13825"/>
                    <a:pt x="8656" y="13812"/>
                    <a:pt x="8491" y="13812"/>
                  </a:cubicBezTo>
                  <a:cubicBezTo>
                    <a:pt x="7810" y="13812"/>
                    <a:pt x="7260" y="14034"/>
                    <a:pt x="6810" y="14491"/>
                  </a:cubicBezTo>
                  <a:cubicBezTo>
                    <a:pt x="6653" y="14650"/>
                    <a:pt x="6394" y="14769"/>
                    <a:pt x="6120" y="14894"/>
                  </a:cubicBezTo>
                  <a:cubicBezTo>
                    <a:pt x="5814" y="15033"/>
                    <a:pt x="5374" y="15232"/>
                    <a:pt x="5359" y="15407"/>
                  </a:cubicBezTo>
                  <a:cubicBezTo>
                    <a:pt x="5348" y="15534"/>
                    <a:pt x="5463" y="15718"/>
                    <a:pt x="5574" y="15896"/>
                  </a:cubicBezTo>
                  <a:cubicBezTo>
                    <a:pt x="5768" y="16210"/>
                    <a:pt x="6036" y="16638"/>
                    <a:pt x="5730" y="17064"/>
                  </a:cubicBezTo>
                  <a:cubicBezTo>
                    <a:pt x="5577" y="17277"/>
                    <a:pt x="5389" y="17302"/>
                    <a:pt x="5260" y="17302"/>
                  </a:cubicBezTo>
                  <a:lnTo>
                    <a:pt x="5100" y="17297"/>
                  </a:lnTo>
                  <a:cubicBezTo>
                    <a:pt x="5068" y="17297"/>
                    <a:pt x="5042" y="17300"/>
                    <a:pt x="5017" y="17307"/>
                  </a:cubicBezTo>
                  <a:cubicBezTo>
                    <a:pt x="4812" y="17363"/>
                    <a:pt x="4656" y="17447"/>
                    <a:pt x="4475" y="17543"/>
                  </a:cubicBezTo>
                  <a:cubicBezTo>
                    <a:pt x="4377" y="17596"/>
                    <a:pt x="4287" y="17645"/>
                    <a:pt x="4187" y="17693"/>
                  </a:cubicBezTo>
                  <a:cubicBezTo>
                    <a:pt x="4016" y="17775"/>
                    <a:pt x="3873" y="17813"/>
                    <a:pt x="3736" y="17813"/>
                  </a:cubicBezTo>
                  <a:cubicBezTo>
                    <a:pt x="3575" y="17813"/>
                    <a:pt x="3454" y="17763"/>
                    <a:pt x="3325" y="17710"/>
                  </a:cubicBezTo>
                  <a:cubicBezTo>
                    <a:pt x="3234" y="17671"/>
                    <a:pt x="3134" y="17630"/>
                    <a:pt x="2998" y="17599"/>
                  </a:cubicBezTo>
                  <a:cubicBezTo>
                    <a:pt x="2900" y="17578"/>
                    <a:pt x="2788" y="17567"/>
                    <a:pt x="2655" y="17567"/>
                  </a:cubicBezTo>
                  <a:cubicBezTo>
                    <a:pt x="2460" y="17567"/>
                    <a:pt x="2248" y="17590"/>
                    <a:pt x="2040" y="17612"/>
                  </a:cubicBezTo>
                  <a:cubicBezTo>
                    <a:pt x="1797" y="17638"/>
                    <a:pt x="1537" y="17667"/>
                    <a:pt x="1296" y="17667"/>
                  </a:cubicBezTo>
                  <a:cubicBezTo>
                    <a:pt x="898" y="17667"/>
                    <a:pt x="603" y="17589"/>
                    <a:pt x="370" y="17421"/>
                  </a:cubicBezTo>
                  <a:lnTo>
                    <a:pt x="213" y="17308"/>
                  </a:lnTo>
                  <a:lnTo>
                    <a:pt x="290" y="17126"/>
                  </a:lnTo>
                  <a:cubicBezTo>
                    <a:pt x="313" y="16981"/>
                    <a:pt x="443" y="14187"/>
                    <a:pt x="551" y="11625"/>
                  </a:cubicBezTo>
                  <a:lnTo>
                    <a:pt x="0" y="10913"/>
                  </a:lnTo>
                  <a:lnTo>
                    <a:pt x="580" y="9925"/>
                  </a:lnTo>
                  <a:cubicBezTo>
                    <a:pt x="624" y="9031"/>
                    <a:pt x="1006" y="1352"/>
                    <a:pt x="1072" y="260"/>
                  </a:cubicBezTo>
                  <a:lnTo>
                    <a:pt x="1087" y="0"/>
                  </a:lnTo>
                  <a:lnTo>
                    <a:pt x="1336" y="38"/>
                  </a:lnTo>
                  <a:cubicBezTo>
                    <a:pt x="2058" y="145"/>
                    <a:pt x="2959" y="625"/>
                    <a:pt x="3443" y="883"/>
                  </a:cubicBezTo>
                  <a:cubicBezTo>
                    <a:pt x="3536" y="932"/>
                    <a:pt x="3612" y="972"/>
                    <a:pt x="3666" y="999"/>
                  </a:cubicBezTo>
                  <a:cubicBezTo>
                    <a:pt x="3865" y="1099"/>
                    <a:pt x="4063" y="1211"/>
                    <a:pt x="4254" y="1321"/>
                  </a:cubicBezTo>
                  <a:cubicBezTo>
                    <a:pt x="4783" y="1620"/>
                    <a:pt x="5328" y="1929"/>
                    <a:pt x="5918" y="1992"/>
                  </a:cubicBezTo>
                  <a:cubicBezTo>
                    <a:pt x="5945" y="1994"/>
                    <a:pt x="5974" y="1996"/>
                    <a:pt x="6004" y="1996"/>
                  </a:cubicBezTo>
                  <a:cubicBezTo>
                    <a:pt x="6050" y="1996"/>
                    <a:pt x="6095" y="1993"/>
                    <a:pt x="6141" y="1990"/>
                  </a:cubicBezTo>
                  <a:lnTo>
                    <a:pt x="6193" y="1986"/>
                  </a:lnTo>
                  <a:cubicBezTo>
                    <a:pt x="6263" y="1980"/>
                    <a:pt x="6336" y="1976"/>
                    <a:pt x="6410" y="1976"/>
                  </a:cubicBezTo>
                  <a:cubicBezTo>
                    <a:pt x="6585" y="1976"/>
                    <a:pt x="6726" y="2006"/>
                    <a:pt x="6853" y="2069"/>
                  </a:cubicBezTo>
                  <a:cubicBezTo>
                    <a:pt x="7187" y="2236"/>
                    <a:pt x="7379" y="2518"/>
                    <a:pt x="7549" y="2766"/>
                  </a:cubicBezTo>
                  <a:cubicBezTo>
                    <a:pt x="7666" y="2939"/>
                    <a:pt x="7776" y="3099"/>
                    <a:pt x="7918" y="3206"/>
                  </a:cubicBezTo>
                  <a:cubicBezTo>
                    <a:pt x="7986" y="3255"/>
                    <a:pt x="8076" y="3278"/>
                    <a:pt x="8209" y="3278"/>
                  </a:cubicBezTo>
                  <a:cubicBezTo>
                    <a:pt x="8287" y="3278"/>
                    <a:pt x="8366" y="3270"/>
                    <a:pt x="8449" y="3263"/>
                  </a:cubicBezTo>
                  <a:lnTo>
                    <a:pt x="8508" y="3257"/>
                  </a:lnTo>
                  <a:cubicBezTo>
                    <a:pt x="8593" y="3250"/>
                    <a:pt x="8679" y="3243"/>
                    <a:pt x="8762" y="3243"/>
                  </a:cubicBezTo>
                  <a:cubicBezTo>
                    <a:pt x="8875" y="3243"/>
                    <a:pt x="8974" y="3255"/>
                    <a:pt x="9064" y="3280"/>
                  </a:cubicBezTo>
                  <a:cubicBezTo>
                    <a:pt x="9289" y="3345"/>
                    <a:pt x="9332" y="3552"/>
                    <a:pt x="9353" y="3651"/>
                  </a:cubicBezTo>
                  <a:cubicBezTo>
                    <a:pt x="9365" y="3710"/>
                    <a:pt x="9372" y="3744"/>
                    <a:pt x="9389" y="3761"/>
                  </a:cubicBezTo>
                  <a:cubicBezTo>
                    <a:pt x="9416" y="3788"/>
                    <a:pt x="9503" y="3807"/>
                    <a:pt x="9572" y="3824"/>
                  </a:cubicBezTo>
                  <a:cubicBezTo>
                    <a:pt x="9702" y="3853"/>
                    <a:pt x="9855" y="3887"/>
                    <a:pt x="9985" y="3993"/>
                  </a:cubicBezTo>
                  <a:cubicBezTo>
                    <a:pt x="10134" y="4114"/>
                    <a:pt x="10223" y="4256"/>
                    <a:pt x="10295" y="4371"/>
                  </a:cubicBezTo>
                  <a:cubicBezTo>
                    <a:pt x="10413" y="4561"/>
                    <a:pt x="10485" y="4674"/>
                    <a:pt x="10761" y="4716"/>
                  </a:cubicBezTo>
                  <a:cubicBezTo>
                    <a:pt x="11239" y="4793"/>
                    <a:pt x="11718" y="5152"/>
                    <a:pt x="11981" y="5631"/>
                  </a:cubicBezTo>
                  <a:cubicBezTo>
                    <a:pt x="12198" y="6024"/>
                    <a:pt x="12239" y="6440"/>
                    <a:pt x="12099" y="6803"/>
                  </a:cubicBezTo>
                  <a:cubicBezTo>
                    <a:pt x="12069" y="6881"/>
                    <a:pt x="12022" y="6968"/>
                    <a:pt x="11971" y="7058"/>
                  </a:cubicBezTo>
                  <a:cubicBezTo>
                    <a:pt x="11842" y="7291"/>
                    <a:pt x="11772" y="7447"/>
                    <a:pt x="11826" y="7499"/>
                  </a:cubicBezTo>
                  <a:lnTo>
                    <a:pt x="11826" y="7499"/>
                  </a:lnTo>
                  <a:cubicBezTo>
                    <a:pt x="11828" y="7499"/>
                    <a:pt x="11861" y="7513"/>
                    <a:pt x="11951" y="7513"/>
                  </a:cubicBezTo>
                  <a:cubicBezTo>
                    <a:pt x="12030" y="7513"/>
                    <a:pt x="12117" y="7503"/>
                    <a:pt x="12198" y="7493"/>
                  </a:cubicBezTo>
                  <a:cubicBezTo>
                    <a:pt x="12315" y="7478"/>
                    <a:pt x="12392" y="7469"/>
                    <a:pt x="12453" y="7469"/>
                  </a:cubicBezTo>
                  <a:cubicBezTo>
                    <a:pt x="12905" y="7473"/>
                    <a:pt x="13163" y="7727"/>
                    <a:pt x="13391" y="7951"/>
                  </a:cubicBezTo>
                  <a:cubicBezTo>
                    <a:pt x="13493" y="8051"/>
                    <a:pt x="13608" y="8164"/>
                    <a:pt x="13740" y="8243"/>
                  </a:cubicBezTo>
                  <a:cubicBezTo>
                    <a:pt x="13977" y="8391"/>
                    <a:pt x="14253" y="8465"/>
                    <a:pt x="14545" y="8542"/>
                  </a:cubicBezTo>
                  <a:cubicBezTo>
                    <a:pt x="14858" y="8625"/>
                    <a:pt x="15168" y="8708"/>
                    <a:pt x="15453" y="8876"/>
                  </a:cubicBezTo>
                  <a:cubicBezTo>
                    <a:pt x="15662" y="9000"/>
                    <a:pt x="16056" y="9292"/>
                    <a:pt x="16206" y="9601"/>
                  </a:cubicBezTo>
                  <a:cubicBezTo>
                    <a:pt x="16355" y="9906"/>
                    <a:pt x="16317" y="10353"/>
                    <a:pt x="16286" y="10712"/>
                  </a:cubicBezTo>
                  <a:cubicBezTo>
                    <a:pt x="16279" y="10801"/>
                    <a:pt x="16262" y="11107"/>
                    <a:pt x="16262" y="11107"/>
                  </a:cubicBezTo>
                  <a:lnTo>
                    <a:pt x="16081" y="11140"/>
                  </a:lnTo>
                  <a:cubicBezTo>
                    <a:pt x="16009" y="11154"/>
                    <a:pt x="15917" y="11161"/>
                    <a:pt x="15794" y="11161"/>
                  </a:cubicBezTo>
                  <a:cubicBezTo>
                    <a:pt x="15674" y="11161"/>
                    <a:pt x="15535" y="11155"/>
                    <a:pt x="15390" y="11148"/>
                  </a:cubicBezTo>
                  <a:cubicBezTo>
                    <a:pt x="15207" y="11139"/>
                    <a:pt x="15057" y="11132"/>
                    <a:pt x="14912" y="11132"/>
                  </a:cubicBezTo>
                  <a:cubicBezTo>
                    <a:pt x="14383" y="11132"/>
                    <a:pt x="14267" y="11229"/>
                    <a:pt x="14242" y="11272"/>
                  </a:cubicBezTo>
                  <a:cubicBezTo>
                    <a:pt x="14163" y="11403"/>
                    <a:pt x="14314" y="11723"/>
                    <a:pt x="14414" y="11935"/>
                  </a:cubicBezTo>
                  <a:cubicBezTo>
                    <a:pt x="14471" y="12058"/>
                    <a:pt x="14524" y="12172"/>
                    <a:pt x="14555" y="12270"/>
                  </a:cubicBezTo>
                  <a:lnTo>
                    <a:pt x="14589" y="12383"/>
                  </a:lnTo>
                  <a:cubicBezTo>
                    <a:pt x="14635" y="12541"/>
                    <a:pt x="14682" y="12700"/>
                    <a:pt x="14767" y="12790"/>
                  </a:cubicBezTo>
                  <a:cubicBezTo>
                    <a:pt x="14826" y="12853"/>
                    <a:pt x="14909" y="12908"/>
                    <a:pt x="14997" y="12965"/>
                  </a:cubicBezTo>
                  <a:cubicBezTo>
                    <a:pt x="15132" y="13053"/>
                    <a:pt x="15257" y="13135"/>
                    <a:pt x="15366" y="13258"/>
                  </a:cubicBezTo>
                  <a:cubicBezTo>
                    <a:pt x="15464" y="13369"/>
                    <a:pt x="15534" y="13495"/>
                    <a:pt x="15601" y="13616"/>
                  </a:cubicBezTo>
                  <a:cubicBezTo>
                    <a:pt x="15662" y="13727"/>
                    <a:pt x="15716" y="13825"/>
                    <a:pt x="15781" y="13898"/>
                  </a:cubicBezTo>
                  <a:cubicBezTo>
                    <a:pt x="15862" y="13989"/>
                    <a:pt x="15974" y="14047"/>
                    <a:pt x="16105" y="14114"/>
                  </a:cubicBezTo>
                  <a:cubicBezTo>
                    <a:pt x="16241" y="14185"/>
                    <a:pt x="16391" y="14262"/>
                    <a:pt x="16516" y="14388"/>
                  </a:cubicBezTo>
                  <a:cubicBezTo>
                    <a:pt x="16779" y="14649"/>
                    <a:pt x="16760" y="14924"/>
                    <a:pt x="16744" y="15145"/>
                  </a:cubicBezTo>
                  <a:cubicBezTo>
                    <a:pt x="16739" y="15221"/>
                    <a:pt x="16733" y="15293"/>
                    <a:pt x="16738" y="15367"/>
                  </a:cubicBezTo>
                  <a:cubicBezTo>
                    <a:pt x="16771" y="15828"/>
                    <a:pt x="17171" y="16652"/>
                    <a:pt x="17581" y="16759"/>
                  </a:cubicBezTo>
                  <a:cubicBezTo>
                    <a:pt x="17603" y="16765"/>
                    <a:pt x="17632" y="16768"/>
                    <a:pt x="17668" y="16768"/>
                  </a:cubicBezTo>
                  <a:cubicBezTo>
                    <a:pt x="17716" y="16768"/>
                    <a:pt x="17767" y="16763"/>
                    <a:pt x="17819" y="16758"/>
                  </a:cubicBezTo>
                  <a:cubicBezTo>
                    <a:pt x="17918" y="16748"/>
                    <a:pt x="17994" y="16741"/>
                    <a:pt x="18066" y="16741"/>
                  </a:cubicBezTo>
                  <a:cubicBezTo>
                    <a:pt x="18169" y="16741"/>
                    <a:pt x="18484" y="16741"/>
                    <a:pt x="18653" y="17077"/>
                  </a:cubicBezTo>
                  <a:cubicBezTo>
                    <a:pt x="18773" y="17315"/>
                    <a:pt x="18685" y="17557"/>
                    <a:pt x="18622" y="17734"/>
                  </a:cubicBezTo>
                  <a:cubicBezTo>
                    <a:pt x="18563" y="17898"/>
                    <a:pt x="18533" y="17992"/>
                    <a:pt x="18576" y="18063"/>
                  </a:cubicBezTo>
                  <a:cubicBezTo>
                    <a:pt x="18638" y="18164"/>
                    <a:pt x="18769" y="18184"/>
                    <a:pt x="18979" y="18204"/>
                  </a:cubicBezTo>
                  <a:cubicBezTo>
                    <a:pt x="19105" y="18216"/>
                    <a:pt x="19248" y="18229"/>
                    <a:pt x="19376" y="18285"/>
                  </a:cubicBezTo>
                  <a:cubicBezTo>
                    <a:pt x="19929" y="18519"/>
                    <a:pt x="19926" y="18838"/>
                    <a:pt x="19922" y="19208"/>
                  </a:cubicBezTo>
                  <a:lnTo>
                    <a:pt x="19922" y="19288"/>
                  </a:lnTo>
                  <a:cubicBezTo>
                    <a:pt x="20591" y="19374"/>
                    <a:pt x="21052" y="19621"/>
                    <a:pt x="21330" y="20040"/>
                  </a:cubicBezTo>
                  <a:cubicBezTo>
                    <a:pt x="21515" y="20319"/>
                    <a:pt x="21600" y="20632"/>
                    <a:pt x="21565" y="20901"/>
                  </a:cubicBezTo>
                  <a:cubicBezTo>
                    <a:pt x="21524" y="21211"/>
                    <a:pt x="21333" y="21441"/>
                    <a:pt x="21027" y="21550"/>
                  </a:cubicBezTo>
                  <a:cubicBezTo>
                    <a:pt x="20932" y="21583"/>
                    <a:pt x="20831" y="21600"/>
                    <a:pt x="20725"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79" name="Línea"/>
            <p:cNvSpPr/>
            <p:nvPr/>
          </p:nvSpPr>
          <p:spPr>
            <a:xfrm>
              <a:off x="4404239" y="4709874"/>
              <a:ext cx="37121" cy="36731"/>
            </a:xfrm>
            <a:custGeom>
              <a:avLst/>
              <a:gdLst/>
              <a:ahLst/>
              <a:cxnLst>
                <a:cxn ang="0">
                  <a:pos x="wd2" y="hd2"/>
                </a:cxn>
                <a:cxn ang="5400000">
                  <a:pos x="wd2" y="hd2"/>
                </a:cxn>
                <a:cxn ang="10800000">
                  <a:pos x="wd2" y="hd2"/>
                </a:cxn>
                <a:cxn ang="16200000">
                  <a:pos x="wd2" y="hd2"/>
                </a:cxn>
              </a:cxnLst>
              <a:rect l="0" t="0" r="r" b="b"/>
              <a:pathLst>
                <a:path w="16932" h="18230" fill="norm" stroke="1" extrusionOk="0">
                  <a:moveTo>
                    <a:pt x="10927" y="17947"/>
                  </a:moveTo>
                  <a:cubicBezTo>
                    <a:pt x="9075" y="18100"/>
                    <a:pt x="6239" y="17263"/>
                    <a:pt x="4293" y="17067"/>
                  </a:cubicBezTo>
                  <a:cubicBezTo>
                    <a:pt x="2585" y="16893"/>
                    <a:pt x="2815" y="18143"/>
                    <a:pt x="1652" y="16099"/>
                  </a:cubicBezTo>
                  <a:cubicBezTo>
                    <a:pt x="718" y="14458"/>
                    <a:pt x="-285" y="8783"/>
                    <a:pt x="74" y="6783"/>
                  </a:cubicBezTo>
                  <a:cubicBezTo>
                    <a:pt x="643" y="3609"/>
                    <a:pt x="3129" y="1587"/>
                    <a:pt x="5810" y="620"/>
                  </a:cubicBezTo>
                  <a:cubicBezTo>
                    <a:pt x="16847" y="-3370"/>
                    <a:pt x="21315" y="13023"/>
                    <a:pt x="11526" y="18230"/>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0" name="Línea"/>
            <p:cNvSpPr/>
            <p:nvPr/>
          </p:nvSpPr>
          <p:spPr>
            <a:xfrm>
              <a:off x="4280965" y="4642591"/>
              <a:ext cx="84220" cy="90046"/>
            </a:xfrm>
            <a:custGeom>
              <a:avLst/>
              <a:gdLst/>
              <a:ahLst/>
              <a:cxnLst>
                <a:cxn ang="0">
                  <a:pos x="wd2" y="hd2"/>
                </a:cxn>
                <a:cxn ang="5400000">
                  <a:pos x="wd2" y="hd2"/>
                </a:cxn>
                <a:cxn ang="10800000">
                  <a:pos x="wd2" y="hd2"/>
                </a:cxn>
                <a:cxn ang="16200000">
                  <a:pos x="wd2" y="hd2"/>
                </a:cxn>
              </a:cxnLst>
              <a:rect l="0" t="0" r="r" b="b"/>
              <a:pathLst>
                <a:path w="20840" h="20010" fill="norm" stroke="1" extrusionOk="0">
                  <a:moveTo>
                    <a:pt x="18505" y="18818"/>
                  </a:moveTo>
                  <a:cubicBezTo>
                    <a:pt x="17888" y="16131"/>
                    <a:pt x="20964" y="16043"/>
                    <a:pt x="20837" y="14277"/>
                  </a:cubicBezTo>
                  <a:cubicBezTo>
                    <a:pt x="20720" y="12554"/>
                    <a:pt x="17934" y="12982"/>
                    <a:pt x="16821" y="12359"/>
                  </a:cubicBezTo>
                  <a:cubicBezTo>
                    <a:pt x="15380" y="11580"/>
                    <a:pt x="14546" y="10621"/>
                    <a:pt x="13899" y="9195"/>
                  </a:cubicBezTo>
                  <a:cubicBezTo>
                    <a:pt x="12677" y="6504"/>
                    <a:pt x="13584" y="3116"/>
                    <a:pt x="10971" y="951"/>
                  </a:cubicBezTo>
                  <a:cubicBezTo>
                    <a:pt x="7886" y="-1590"/>
                    <a:pt x="-636" y="1321"/>
                    <a:pt x="38" y="5462"/>
                  </a:cubicBezTo>
                  <a:cubicBezTo>
                    <a:pt x="588" y="8850"/>
                    <a:pt x="7775" y="7258"/>
                    <a:pt x="9341" y="11459"/>
                  </a:cubicBezTo>
                  <a:cubicBezTo>
                    <a:pt x="10142" y="13615"/>
                    <a:pt x="9490" y="15600"/>
                    <a:pt x="11521" y="17294"/>
                  </a:cubicBezTo>
                  <a:cubicBezTo>
                    <a:pt x="13148" y="18647"/>
                    <a:pt x="16176" y="19183"/>
                    <a:pt x="18177" y="20010"/>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1" name="Figura"/>
            <p:cNvSpPr/>
            <p:nvPr/>
          </p:nvSpPr>
          <p:spPr>
            <a:xfrm>
              <a:off x="4998195" y="4451951"/>
              <a:ext cx="337405" cy="441243"/>
            </a:xfrm>
            <a:custGeom>
              <a:avLst/>
              <a:gdLst/>
              <a:ahLst/>
              <a:cxnLst>
                <a:cxn ang="0">
                  <a:pos x="wd2" y="hd2"/>
                </a:cxn>
                <a:cxn ang="5400000">
                  <a:pos x="wd2" y="hd2"/>
                </a:cxn>
                <a:cxn ang="10800000">
                  <a:pos x="wd2" y="hd2"/>
                </a:cxn>
                <a:cxn ang="16200000">
                  <a:pos x="wd2" y="hd2"/>
                </a:cxn>
              </a:cxnLst>
              <a:rect l="0" t="0" r="r" b="b"/>
              <a:pathLst>
                <a:path w="21111" h="19665" fill="norm" stroke="1" extrusionOk="0">
                  <a:moveTo>
                    <a:pt x="16470" y="2413"/>
                  </a:moveTo>
                  <a:cubicBezTo>
                    <a:pt x="14351" y="2829"/>
                    <a:pt x="12334" y="2391"/>
                    <a:pt x="10351" y="1880"/>
                  </a:cubicBezTo>
                  <a:cubicBezTo>
                    <a:pt x="9565" y="1677"/>
                    <a:pt x="8761" y="1412"/>
                    <a:pt x="7919" y="1354"/>
                  </a:cubicBezTo>
                  <a:cubicBezTo>
                    <a:pt x="6927" y="1285"/>
                    <a:pt x="6391" y="1729"/>
                    <a:pt x="5507" y="2003"/>
                  </a:cubicBezTo>
                  <a:cubicBezTo>
                    <a:pt x="3398" y="2660"/>
                    <a:pt x="3539" y="3969"/>
                    <a:pt x="3063" y="5372"/>
                  </a:cubicBezTo>
                  <a:cubicBezTo>
                    <a:pt x="2638" y="6620"/>
                    <a:pt x="2366" y="7901"/>
                    <a:pt x="1791" y="9120"/>
                  </a:cubicBezTo>
                  <a:cubicBezTo>
                    <a:pt x="1248" y="10267"/>
                    <a:pt x="-224" y="11642"/>
                    <a:pt x="29" y="12897"/>
                  </a:cubicBezTo>
                  <a:cubicBezTo>
                    <a:pt x="253" y="14011"/>
                    <a:pt x="2090" y="14378"/>
                    <a:pt x="2184" y="15556"/>
                  </a:cubicBezTo>
                  <a:cubicBezTo>
                    <a:pt x="2264" y="16563"/>
                    <a:pt x="735" y="18703"/>
                    <a:pt x="2264" y="19450"/>
                  </a:cubicBezTo>
                  <a:cubicBezTo>
                    <a:pt x="5320" y="20945"/>
                    <a:pt x="5050" y="14211"/>
                    <a:pt x="4929" y="13349"/>
                  </a:cubicBezTo>
                  <a:cubicBezTo>
                    <a:pt x="4886" y="13054"/>
                    <a:pt x="4830" y="12764"/>
                    <a:pt x="4773" y="12469"/>
                  </a:cubicBezTo>
                  <a:cubicBezTo>
                    <a:pt x="5333" y="12256"/>
                    <a:pt x="5766" y="11651"/>
                    <a:pt x="6389" y="11615"/>
                  </a:cubicBezTo>
                  <a:cubicBezTo>
                    <a:pt x="7233" y="11565"/>
                    <a:pt x="7442" y="12343"/>
                    <a:pt x="7220" y="12805"/>
                  </a:cubicBezTo>
                  <a:cubicBezTo>
                    <a:pt x="6957" y="13359"/>
                    <a:pt x="6073" y="13631"/>
                    <a:pt x="6875" y="14262"/>
                  </a:cubicBezTo>
                  <a:cubicBezTo>
                    <a:pt x="7353" y="14640"/>
                    <a:pt x="8267" y="14967"/>
                    <a:pt x="8837" y="15317"/>
                  </a:cubicBezTo>
                  <a:cubicBezTo>
                    <a:pt x="8475" y="15813"/>
                    <a:pt x="8007" y="16906"/>
                    <a:pt x="9038" y="17223"/>
                  </a:cubicBezTo>
                  <a:cubicBezTo>
                    <a:pt x="9815" y="17465"/>
                    <a:pt x="10479" y="16699"/>
                    <a:pt x="11083" y="16442"/>
                  </a:cubicBezTo>
                  <a:cubicBezTo>
                    <a:pt x="11867" y="16110"/>
                    <a:pt x="12854" y="16111"/>
                    <a:pt x="12432" y="15344"/>
                  </a:cubicBezTo>
                  <a:cubicBezTo>
                    <a:pt x="12040" y="14636"/>
                    <a:pt x="11152" y="14341"/>
                    <a:pt x="11127" y="13511"/>
                  </a:cubicBezTo>
                  <a:cubicBezTo>
                    <a:pt x="11099" y="12675"/>
                    <a:pt x="11240" y="12079"/>
                    <a:pt x="10529" y="11330"/>
                  </a:cubicBezTo>
                  <a:cubicBezTo>
                    <a:pt x="10009" y="10779"/>
                    <a:pt x="8385" y="10414"/>
                    <a:pt x="8988" y="9660"/>
                  </a:cubicBezTo>
                  <a:cubicBezTo>
                    <a:pt x="9571" y="8930"/>
                    <a:pt x="10668" y="9072"/>
                    <a:pt x="11531" y="8668"/>
                  </a:cubicBezTo>
                  <a:cubicBezTo>
                    <a:pt x="12259" y="8326"/>
                    <a:pt x="12495" y="7679"/>
                    <a:pt x="13238" y="7365"/>
                  </a:cubicBezTo>
                  <a:cubicBezTo>
                    <a:pt x="13675" y="7182"/>
                    <a:pt x="14834" y="7180"/>
                    <a:pt x="14930" y="6721"/>
                  </a:cubicBezTo>
                  <a:cubicBezTo>
                    <a:pt x="15116" y="5839"/>
                    <a:pt x="12861" y="6306"/>
                    <a:pt x="12393" y="6484"/>
                  </a:cubicBezTo>
                  <a:cubicBezTo>
                    <a:pt x="11236" y="6919"/>
                    <a:pt x="10822" y="7017"/>
                    <a:pt x="9531" y="7036"/>
                  </a:cubicBezTo>
                  <a:cubicBezTo>
                    <a:pt x="8131" y="7055"/>
                    <a:pt x="8342" y="7730"/>
                    <a:pt x="7418" y="8188"/>
                  </a:cubicBezTo>
                  <a:cubicBezTo>
                    <a:pt x="6027" y="8880"/>
                    <a:pt x="4126" y="6301"/>
                    <a:pt x="4016" y="5483"/>
                  </a:cubicBezTo>
                  <a:cubicBezTo>
                    <a:pt x="3692" y="3074"/>
                    <a:pt x="6380" y="3576"/>
                    <a:pt x="8762" y="3518"/>
                  </a:cubicBezTo>
                  <a:cubicBezTo>
                    <a:pt x="11022" y="3461"/>
                    <a:pt x="13087" y="3550"/>
                    <a:pt x="15306" y="3838"/>
                  </a:cubicBezTo>
                  <a:cubicBezTo>
                    <a:pt x="16768" y="4029"/>
                    <a:pt x="17969" y="3817"/>
                    <a:pt x="18927" y="2996"/>
                  </a:cubicBezTo>
                  <a:cubicBezTo>
                    <a:pt x="19557" y="2455"/>
                    <a:pt x="21376" y="1136"/>
                    <a:pt x="21078" y="411"/>
                  </a:cubicBezTo>
                  <a:cubicBezTo>
                    <a:pt x="20639" y="-655"/>
                    <a:pt x="19861" y="647"/>
                    <a:pt x="19432" y="1022"/>
                  </a:cubicBezTo>
                  <a:cubicBezTo>
                    <a:pt x="18591" y="1759"/>
                    <a:pt x="17575" y="2199"/>
                    <a:pt x="16470" y="2413"/>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2" name="Figura"/>
            <p:cNvSpPr/>
            <p:nvPr/>
          </p:nvSpPr>
          <p:spPr>
            <a:xfrm>
              <a:off x="5177502" y="4822015"/>
              <a:ext cx="37675" cy="69891"/>
            </a:xfrm>
            <a:custGeom>
              <a:avLst/>
              <a:gdLst/>
              <a:ahLst/>
              <a:cxnLst>
                <a:cxn ang="0">
                  <a:pos x="wd2" y="hd2"/>
                </a:cxn>
                <a:cxn ang="5400000">
                  <a:pos x="wd2" y="hd2"/>
                </a:cxn>
                <a:cxn ang="10800000">
                  <a:pos x="wd2" y="hd2"/>
                </a:cxn>
                <a:cxn ang="16200000">
                  <a:pos x="wd2" y="hd2"/>
                </a:cxn>
              </a:cxnLst>
              <a:rect l="0" t="0" r="r" b="b"/>
              <a:pathLst>
                <a:path w="20881" h="21593" fill="norm" stroke="1" extrusionOk="0">
                  <a:moveTo>
                    <a:pt x="19538" y="11199"/>
                  </a:moveTo>
                  <a:cubicBezTo>
                    <a:pt x="20041" y="11984"/>
                    <a:pt x="20520" y="12789"/>
                    <a:pt x="20799" y="13791"/>
                  </a:cubicBezTo>
                  <a:cubicBezTo>
                    <a:pt x="21600" y="16674"/>
                    <a:pt x="16377" y="21600"/>
                    <a:pt x="10730" y="21593"/>
                  </a:cubicBezTo>
                  <a:cubicBezTo>
                    <a:pt x="4798" y="21593"/>
                    <a:pt x="0" y="16755"/>
                    <a:pt x="0" y="10800"/>
                  </a:cubicBezTo>
                  <a:cubicBezTo>
                    <a:pt x="0" y="4859"/>
                    <a:pt x="4798" y="0"/>
                    <a:pt x="10736" y="0"/>
                  </a:cubicBezTo>
                  <a:cubicBezTo>
                    <a:pt x="18725" y="0"/>
                    <a:pt x="16832" y="3471"/>
                    <a:pt x="16948" y="5894"/>
                  </a:cubicBezTo>
                  <a:cubicBezTo>
                    <a:pt x="17057" y="8107"/>
                    <a:pt x="18409" y="9514"/>
                    <a:pt x="19538" y="11199"/>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3" name="Figura"/>
            <p:cNvSpPr/>
            <p:nvPr/>
          </p:nvSpPr>
          <p:spPr>
            <a:xfrm>
              <a:off x="3754249" y="4216458"/>
              <a:ext cx="575308" cy="684855"/>
            </a:xfrm>
            <a:custGeom>
              <a:avLst/>
              <a:gdLst/>
              <a:ahLst/>
              <a:cxnLst>
                <a:cxn ang="0">
                  <a:pos x="wd2" y="hd2"/>
                </a:cxn>
                <a:cxn ang="5400000">
                  <a:pos x="wd2" y="hd2"/>
                </a:cxn>
                <a:cxn ang="10800000">
                  <a:pos x="wd2" y="hd2"/>
                </a:cxn>
                <a:cxn ang="16200000">
                  <a:pos x="wd2" y="hd2"/>
                </a:cxn>
              </a:cxnLst>
              <a:rect l="0" t="0" r="r" b="b"/>
              <a:pathLst>
                <a:path w="20835" h="21252" fill="norm" stroke="1" extrusionOk="0">
                  <a:moveTo>
                    <a:pt x="20829" y="16181"/>
                  </a:moveTo>
                  <a:cubicBezTo>
                    <a:pt x="20883" y="16509"/>
                    <a:pt x="20539" y="16653"/>
                    <a:pt x="20419" y="16918"/>
                  </a:cubicBezTo>
                  <a:cubicBezTo>
                    <a:pt x="20271" y="17240"/>
                    <a:pt x="20461" y="17399"/>
                    <a:pt x="20504" y="17744"/>
                  </a:cubicBezTo>
                  <a:cubicBezTo>
                    <a:pt x="20537" y="18018"/>
                    <a:pt x="20400" y="18260"/>
                    <a:pt x="20356" y="18508"/>
                  </a:cubicBezTo>
                  <a:cubicBezTo>
                    <a:pt x="20244" y="19147"/>
                    <a:pt x="20548" y="20161"/>
                    <a:pt x="20145" y="20744"/>
                  </a:cubicBezTo>
                  <a:cubicBezTo>
                    <a:pt x="19965" y="21003"/>
                    <a:pt x="20036" y="20932"/>
                    <a:pt x="19709" y="20898"/>
                  </a:cubicBezTo>
                  <a:cubicBezTo>
                    <a:pt x="19643" y="20891"/>
                    <a:pt x="18917" y="20609"/>
                    <a:pt x="18919" y="20601"/>
                  </a:cubicBezTo>
                  <a:cubicBezTo>
                    <a:pt x="18766" y="21323"/>
                    <a:pt x="18420" y="20732"/>
                    <a:pt x="17893" y="20508"/>
                  </a:cubicBezTo>
                  <a:cubicBezTo>
                    <a:pt x="17646" y="20705"/>
                    <a:pt x="17797" y="21011"/>
                    <a:pt x="17837" y="21252"/>
                  </a:cubicBezTo>
                  <a:cubicBezTo>
                    <a:pt x="17570" y="21204"/>
                    <a:pt x="17348" y="20921"/>
                    <a:pt x="17304" y="20685"/>
                  </a:cubicBezTo>
                  <a:cubicBezTo>
                    <a:pt x="17257" y="20432"/>
                    <a:pt x="16531" y="19707"/>
                    <a:pt x="16276" y="19567"/>
                  </a:cubicBezTo>
                  <a:cubicBezTo>
                    <a:pt x="16024" y="19427"/>
                    <a:pt x="15795" y="19396"/>
                    <a:pt x="15547" y="19253"/>
                  </a:cubicBezTo>
                  <a:cubicBezTo>
                    <a:pt x="15184" y="19045"/>
                    <a:pt x="14804" y="18736"/>
                    <a:pt x="14511" y="18459"/>
                  </a:cubicBezTo>
                  <a:cubicBezTo>
                    <a:pt x="14267" y="18228"/>
                    <a:pt x="13902" y="18000"/>
                    <a:pt x="13689" y="17768"/>
                  </a:cubicBezTo>
                  <a:cubicBezTo>
                    <a:pt x="13453" y="17512"/>
                    <a:pt x="13430" y="17161"/>
                    <a:pt x="13180" y="16883"/>
                  </a:cubicBezTo>
                  <a:cubicBezTo>
                    <a:pt x="12909" y="16584"/>
                    <a:pt x="12563" y="16553"/>
                    <a:pt x="12280" y="16311"/>
                  </a:cubicBezTo>
                  <a:cubicBezTo>
                    <a:pt x="12021" y="16086"/>
                    <a:pt x="11930" y="15637"/>
                    <a:pt x="11711" y="15375"/>
                  </a:cubicBezTo>
                  <a:cubicBezTo>
                    <a:pt x="11531" y="15164"/>
                    <a:pt x="11246" y="15018"/>
                    <a:pt x="11110" y="14775"/>
                  </a:cubicBezTo>
                  <a:cubicBezTo>
                    <a:pt x="10976" y="14533"/>
                    <a:pt x="11051" y="14344"/>
                    <a:pt x="11004" y="14082"/>
                  </a:cubicBezTo>
                  <a:cubicBezTo>
                    <a:pt x="10921" y="13631"/>
                    <a:pt x="10524" y="13285"/>
                    <a:pt x="10394" y="12842"/>
                  </a:cubicBezTo>
                  <a:cubicBezTo>
                    <a:pt x="10215" y="12234"/>
                    <a:pt x="9811" y="11779"/>
                    <a:pt x="9445" y="11247"/>
                  </a:cubicBezTo>
                  <a:cubicBezTo>
                    <a:pt x="9302" y="11040"/>
                    <a:pt x="9164" y="10805"/>
                    <a:pt x="8990" y="10612"/>
                  </a:cubicBezTo>
                  <a:cubicBezTo>
                    <a:pt x="8686" y="10270"/>
                    <a:pt x="8304" y="10173"/>
                    <a:pt x="8061" y="9787"/>
                  </a:cubicBezTo>
                  <a:cubicBezTo>
                    <a:pt x="7805" y="9381"/>
                    <a:pt x="7587" y="8967"/>
                    <a:pt x="7497" y="8512"/>
                  </a:cubicBezTo>
                  <a:cubicBezTo>
                    <a:pt x="7379" y="7916"/>
                    <a:pt x="7034" y="7089"/>
                    <a:pt x="6358" y="6800"/>
                  </a:cubicBezTo>
                  <a:cubicBezTo>
                    <a:pt x="5965" y="6631"/>
                    <a:pt x="5522" y="6573"/>
                    <a:pt x="5182" y="6250"/>
                  </a:cubicBezTo>
                  <a:cubicBezTo>
                    <a:pt x="4705" y="5801"/>
                    <a:pt x="4555" y="5099"/>
                    <a:pt x="4067" y="4608"/>
                  </a:cubicBezTo>
                  <a:cubicBezTo>
                    <a:pt x="3415" y="3948"/>
                    <a:pt x="2641" y="3330"/>
                    <a:pt x="1930" y="2714"/>
                  </a:cubicBezTo>
                  <a:cubicBezTo>
                    <a:pt x="1516" y="2357"/>
                    <a:pt x="-717" y="723"/>
                    <a:pt x="233" y="75"/>
                  </a:cubicBezTo>
                  <a:cubicBezTo>
                    <a:pt x="750" y="-277"/>
                    <a:pt x="1836" y="717"/>
                    <a:pt x="2382" y="812"/>
                  </a:cubicBezTo>
                  <a:cubicBezTo>
                    <a:pt x="3277" y="967"/>
                    <a:pt x="4175" y="569"/>
                    <a:pt x="4925" y="1233"/>
                  </a:cubicBezTo>
                  <a:cubicBezTo>
                    <a:pt x="5187" y="1465"/>
                    <a:pt x="5479" y="1707"/>
                    <a:pt x="5666" y="1990"/>
                  </a:cubicBezTo>
                  <a:cubicBezTo>
                    <a:pt x="5822" y="2227"/>
                    <a:pt x="5834" y="2540"/>
                    <a:pt x="6017" y="2761"/>
                  </a:cubicBezTo>
                  <a:cubicBezTo>
                    <a:pt x="6213" y="2992"/>
                    <a:pt x="6569" y="3085"/>
                    <a:pt x="6836" y="3250"/>
                  </a:cubicBezTo>
                  <a:cubicBezTo>
                    <a:pt x="7142" y="3441"/>
                    <a:pt x="7374" y="3759"/>
                    <a:pt x="7686" y="3926"/>
                  </a:cubicBezTo>
                  <a:cubicBezTo>
                    <a:pt x="7913" y="4050"/>
                    <a:pt x="8186" y="4061"/>
                    <a:pt x="8414" y="4210"/>
                  </a:cubicBezTo>
                  <a:cubicBezTo>
                    <a:pt x="8853" y="4495"/>
                    <a:pt x="9078" y="4964"/>
                    <a:pt x="9415" y="5329"/>
                  </a:cubicBezTo>
                  <a:cubicBezTo>
                    <a:pt x="9878" y="5823"/>
                    <a:pt x="10676" y="6189"/>
                    <a:pt x="11402" y="6285"/>
                  </a:cubicBezTo>
                  <a:cubicBezTo>
                    <a:pt x="11958" y="6359"/>
                    <a:pt x="12230" y="6685"/>
                    <a:pt x="12583" y="7035"/>
                  </a:cubicBezTo>
                  <a:cubicBezTo>
                    <a:pt x="12953" y="7400"/>
                    <a:pt x="13546" y="7627"/>
                    <a:pt x="13977" y="7960"/>
                  </a:cubicBezTo>
                  <a:cubicBezTo>
                    <a:pt x="14231" y="8158"/>
                    <a:pt x="14579" y="8277"/>
                    <a:pt x="14799" y="8503"/>
                  </a:cubicBezTo>
                  <a:cubicBezTo>
                    <a:pt x="15020" y="8730"/>
                    <a:pt x="15034" y="9065"/>
                    <a:pt x="15267" y="9280"/>
                  </a:cubicBezTo>
                  <a:cubicBezTo>
                    <a:pt x="15670" y="9655"/>
                    <a:pt x="16706" y="9587"/>
                    <a:pt x="16429" y="10336"/>
                  </a:cubicBezTo>
                  <a:cubicBezTo>
                    <a:pt x="16337" y="10584"/>
                    <a:pt x="16039" y="10732"/>
                    <a:pt x="15946" y="10990"/>
                  </a:cubicBezTo>
                  <a:cubicBezTo>
                    <a:pt x="15396" y="12520"/>
                    <a:pt x="17725" y="11883"/>
                    <a:pt x="17800" y="12980"/>
                  </a:cubicBezTo>
                  <a:cubicBezTo>
                    <a:pt x="17842" y="13597"/>
                    <a:pt x="17983" y="13952"/>
                    <a:pt x="18237" y="14516"/>
                  </a:cubicBezTo>
                  <a:cubicBezTo>
                    <a:pt x="18934" y="14759"/>
                    <a:pt x="19754" y="14631"/>
                    <a:pt x="20098" y="15232"/>
                  </a:cubicBezTo>
                  <a:cubicBezTo>
                    <a:pt x="20275" y="15544"/>
                    <a:pt x="20772" y="15827"/>
                    <a:pt x="20829" y="16181"/>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4" name="Figura"/>
            <p:cNvSpPr/>
            <p:nvPr/>
          </p:nvSpPr>
          <p:spPr>
            <a:xfrm>
              <a:off x="4000797" y="4687445"/>
              <a:ext cx="31762" cy="56763"/>
            </a:xfrm>
            <a:custGeom>
              <a:avLst/>
              <a:gdLst/>
              <a:ahLst/>
              <a:cxnLst>
                <a:cxn ang="0">
                  <a:pos x="wd2" y="hd2"/>
                </a:cxn>
                <a:cxn ang="5400000">
                  <a:pos x="wd2" y="hd2"/>
                </a:cxn>
                <a:cxn ang="10800000">
                  <a:pos x="wd2" y="hd2"/>
                </a:cxn>
                <a:cxn ang="16200000">
                  <a:pos x="wd2" y="hd2"/>
                </a:cxn>
              </a:cxnLst>
              <a:rect l="0" t="0" r="r" b="b"/>
              <a:pathLst>
                <a:path w="18973" h="20438" fill="norm" stroke="1" extrusionOk="0">
                  <a:moveTo>
                    <a:pt x="13393" y="9014"/>
                  </a:moveTo>
                  <a:cubicBezTo>
                    <a:pt x="18165" y="14605"/>
                    <a:pt x="20290" y="19684"/>
                    <a:pt x="18126" y="20370"/>
                  </a:cubicBezTo>
                  <a:cubicBezTo>
                    <a:pt x="15975" y="21009"/>
                    <a:pt x="10359" y="17019"/>
                    <a:pt x="5581" y="11404"/>
                  </a:cubicBezTo>
                  <a:cubicBezTo>
                    <a:pt x="808" y="5805"/>
                    <a:pt x="-1310" y="734"/>
                    <a:pt x="841" y="71"/>
                  </a:cubicBezTo>
                  <a:cubicBezTo>
                    <a:pt x="2985" y="-591"/>
                    <a:pt x="8614" y="3407"/>
                    <a:pt x="13393" y="9014"/>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5" name="Figura"/>
            <p:cNvSpPr/>
            <p:nvPr/>
          </p:nvSpPr>
          <p:spPr>
            <a:xfrm>
              <a:off x="3944764" y="4620162"/>
              <a:ext cx="24260" cy="40351"/>
            </a:xfrm>
            <a:custGeom>
              <a:avLst/>
              <a:gdLst/>
              <a:ahLst/>
              <a:cxnLst>
                <a:cxn ang="0">
                  <a:pos x="wd2" y="hd2"/>
                </a:cxn>
                <a:cxn ang="5400000">
                  <a:pos x="wd2" y="hd2"/>
                </a:cxn>
                <a:cxn ang="10800000">
                  <a:pos x="wd2" y="hd2"/>
                </a:cxn>
                <a:cxn ang="16200000">
                  <a:pos x="wd2" y="hd2"/>
                </a:cxn>
              </a:cxnLst>
              <a:rect l="0" t="0" r="r" b="b"/>
              <a:pathLst>
                <a:path w="18947" h="20057" fill="norm" stroke="1" extrusionOk="0">
                  <a:moveTo>
                    <a:pt x="14578" y="8370"/>
                  </a:moveTo>
                  <a:cubicBezTo>
                    <a:pt x="18989" y="13825"/>
                    <a:pt x="20271" y="19018"/>
                    <a:pt x="17450" y="19921"/>
                  </a:cubicBezTo>
                  <a:cubicBezTo>
                    <a:pt x="14630" y="20825"/>
                    <a:pt x="8783" y="17145"/>
                    <a:pt x="4372" y="11691"/>
                  </a:cubicBezTo>
                  <a:cubicBezTo>
                    <a:pt x="-38" y="6236"/>
                    <a:pt x="-1329" y="1065"/>
                    <a:pt x="1500" y="140"/>
                  </a:cubicBezTo>
                  <a:cubicBezTo>
                    <a:pt x="4321" y="-775"/>
                    <a:pt x="10176" y="2916"/>
                    <a:pt x="14578" y="837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6" name="Figura"/>
            <p:cNvSpPr/>
            <p:nvPr/>
          </p:nvSpPr>
          <p:spPr>
            <a:xfrm>
              <a:off x="3866316" y="4463167"/>
              <a:ext cx="24259" cy="40287"/>
            </a:xfrm>
            <a:custGeom>
              <a:avLst/>
              <a:gdLst/>
              <a:ahLst/>
              <a:cxnLst>
                <a:cxn ang="0">
                  <a:pos x="wd2" y="hd2"/>
                </a:cxn>
                <a:cxn ang="5400000">
                  <a:pos x="wd2" y="hd2"/>
                </a:cxn>
                <a:cxn ang="10800000">
                  <a:pos x="wd2" y="hd2"/>
                </a:cxn>
                <a:cxn ang="16200000">
                  <a:pos x="wd2" y="hd2"/>
                </a:cxn>
              </a:cxnLst>
              <a:rect l="0" t="0" r="r" b="b"/>
              <a:pathLst>
                <a:path w="18954" h="20025" fill="norm" stroke="1" extrusionOk="0">
                  <a:moveTo>
                    <a:pt x="14592" y="8372"/>
                  </a:moveTo>
                  <a:cubicBezTo>
                    <a:pt x="18995" y="13816"/>
                    <a:pt x="20278" y="18998"/>
                    <a:pt x="17456" y="19880"/>
                  </a:cubicBezTo>
                  <a:cubicBezTo>
                    <a:pt x="14634" y="20816"/>
                    <a:pt x="8777" y="17114"/>
                    <a:pt x="4364" y="11682"/>
                  </a:cubicBezTo>
                  <a:cubicBezTo>
                    <a:pt x="-48" y="6216"/>
                    <a:pt x="-1322" y="1045"/>
                    <a:pt x="1500" y="141"/>
                  </a:cubicBezTo>
                  <a:cubicBezTo>
                    <a:pt x="4322" y="-784"/>
                    <a:pt x="10171" y="2918"/>
                    <a:pt x="14592" y="8372"/>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7" name="Línea"/>
            <p:cNvSpPr/>
            <p:nvPr/>
          </p:nvSpPr>
          <p:spPr>
            <a:xfrm>
              <a:off x="4292172" y="4911725"/>
              <a:ext cx="519993" cy="163577"/>
            </a:xfrm>
            <a:custGeom>
              <a:avLst/>
              <a:gdLst/>
              <a:ahLst/>
              <a:cxnLst>
                <a:cxn ang="0">
                  <a:pos x="wd2" y="hd2"/>
                </a:cxn>
                <a:cxn ang="5400000">
                  <a:pos x="wd2" y="hd2"/>
                </a:cxn>
                <a:cxn ang="10800000">
                  <a:pos x="wd2" y="hd2"/>
                </a:cxn>
                <a:cxn ang="16200000">
                  <a:pos x="wd2" y="hd2"/>
                </a:cxn>
              </a:cxnLst>
              <a:rect l="0" t="0" r="r" b="b"/>
              <a:pathLst>
                <a:path w="21403" h="20343" fill="norm" stroke="1" extrusionOk="0">
                  <a:moveTo>
                    <a:pt x="18404" y="7077"/>
                  </a:moveTo>
                  <a:cubicBezTo>
                    <a:pt x="17727" y="8886"/>
                    <a:pt x="16351" y="7442"/>
                    <a:pt x="15847" y="9343"/>
                  </a:cubicBezTo>
                  <a:cubicBezTo>
                    <a:pt x="15004" y="12514"/>
                    <a:pt x="17476" y="12214"/>
                    <a:pt x="17861" y="12320"/>
                  </a:cubicBezTo>
                  <a:cubicBezTo>
                    <a:pt x="18630" y="12530"/>
                    <a:pt x="18796" y="13023"/>
                    <a:pt x="19198" y="14677"/>
                  </a:cubicBezTo>
                  <a:cubicBezTo>
                    <a:pt x="19613" y="16384"/>
                    <a:pt x="20373" y="15208"/>
                    <a:pt x="20912" y="15913"/>
                  </a:cubicBezTo>
                  <a:cubicBezTo>
                    <a:pt x="21600" y="16820"/>
                    <a:pt x="21582" y="19961"/>
                    <a:pt x="20756" y="20331"/>
                  </a:cubicBezTo>
                  <a:cubicBezTo>
                    <a:pt x="20221" y="20571"/>
                    <a:pt x="20072" y="16861"/>
                    <a:pt x="19423" y="17885"/>
                  </a:cubicBezTo>
                  <a:cubicBezTo>
                    <a:pt x="19114" y="18376"/>
                    <a:pt x="19156" y="19672"/>
                    <a:pt x="18861" y="20053"/>
                  </a:cubicBezTo>
                  <a:cubicBezTo>
                    <a:pt x="18377" y="20699"/>
                    <a:pt x="17451" y="18569"/>
                    <a:pt x="17028" y="18043"/>
                  </a:cubicBezTo>
                  <a:cubicBezTo>
                    <a:pt x="16541" y="17441"/>
                    <a:pt x="16048" y="17760"/>
                    <a:pt x="15541" y="17795"/>
                  </a:cubicBezTo>
                  <a:cubicBezTo>
                    <a:pt x="15034" y="17831"/>
                    <a:pt x="14615" y="17343"/>
                    <a:pt x="14130" y="17188"/>
                  </a:cubicBezTo>
                  <a:cubicBezTo>
                    <a:pt x="12953" y="16839"/>
                    <a:pt x="11844" y="17049"/>
                    <a:pt x="10744" y="15431"/>
                  </a:cubicBezTo>
                  <a:cubicBezTo>
                    <a:pt x="9815" y="14069"/>
                    <a:pt x="8943" y="13067"/>
                    <a:pt x="7900" y="12816"/>
                  </a:cubicBezTo>
                  <a:cubicBezTo>
                    <a:pt x="6925" y="12568"/>
                    <a:pt x="5987" y="12868"/>
                    <a:pt x="5030" y="12092"/>
                  </a:cubicBezTo>
                  <a:cubicBezTo>
                    <a:pt x="4247" y="11457"/>
                    <a:pt x="3041" y="11068"/>
                    <a:pt x="2359" y="9736"/>
                  </a:cubicBezTo>
                  <a:cubicBezTo>
                    <a:pt x="1702" y="8461"/>
                    <a:pt x="1620" y="6418"/>
                    <a:pt x="735" y="5892"/>
                  </a:cubicBezTo>
                  <a:cubicBezTo>
                    <a:pt x="495" y="5745"/>
                    <a:pt x="242" y="5740"/>
                    <a:pt x="0" y="5726"/>
                  </a:cubicBezTo>
                  <a:cubicBezTo>
                    <a:pt x="118" y="4353"/>
                    <a:pt x="781" y="2221"/>
                    <a:pt x="1099" y="1082"/>
                  </a:cubicBezTo>
                  <a:cubicBezTo>
                    <a:pt x="1649" y="-901"/>
                    <a:pt x="2071" y="352"/>
                    <a:pt x="2743" y="850"/>
                  </a:cubicBezTo>
                  <a:cubicBezTo>
                    <a:pt x="3165" y="1155"/>
                    <a:pt x="3343" y="333"/>
                    <a:pt x="3740" y="376"/>
                  </a:cubicBezTo>
                  <a:cubicBezTo>
                    <a:pt x="4153" y="426"/>
                    <a:pt x="4272" y="1591"/>
                    <a:pt x="4593" y="2101"/>
                  </a:cubicBezTo>
                  <a:cubicBezTo>
                    <a:pt x="4981" y="2722"/>
                    <a:pt x="5379" y="2147"/>
                    <a:pt x="5796" y="2441"/>
                  </a:cubicBezTo>
                  <a:cubicBezTo>
                    <a:pt x="6305" y="2803"/>
                    <a:pt x="6598" y="4470"/>
                    <a:pt x="7002" y="5386"/>
                  </a:cubicBezTo>
                  <a:cubicBezTo>
                    <a:pt x="7480" y="6462"/>
                    <a:pt x="8017" y="6832"/>
                    <a:pt x="8615" y="6906"/>
                  </a:cubicBezTo>
                  <a:cubicBezTo>
                    <a:pt x="9133" y="6976"/>
                    <a:pt x="9795" y="7241"/>
                    <a:pt x="10295" y="6750"/>
                  </a:cubicBezTo>
                  <a:cubicBezTo>
                    <a:pt x="10500" y="6549"/>
                    <a:pt x="10876" y="5941"/>
                    <a:pt x="10993" y="5364"/>
                  </a:cubicBezTo>
                  <a:cubicBezTo>
                    <a:pt x="11112" y="4781"/>
                    <a:pt x="10949" y="3863"/>
                    <a:pt x="11152" y="3340"/>
                  </a:cubicBezTo>
                  <a:cubicBezTo>
                    <a:pt x="11580" y="2237"/>
                    <a:pt x="11884" y="4315"/>
                    <a:pt x="12200" y="4917"/>
                  </a:cubicBezTo>
                  <a:cubicBezTo>
                    <a:pt x="12533" y="5554"/>
                    <a:pt x="13108" y="5843"/>
                    <a:pt x="13493" y="6167"/>
                  </a:cubicBezTo>
                  <a:cubicBezTo>
                    <a:pt x="14274" y="6827"/>
                    <a:pt x="15140" y="7480"/>
                    <a:pt x="15952" y="7202"/>
                  </a:cubicBezTo>
                  <a:cubicBezTo>
                    <a:pt x="16508" y="7004"/>
                    <a:pt x="17688" y="5503"/>
                    <a:pt x="18130" y="6906"/>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8" name="Línea"/>
            <p:cNvSpPr/>
            <p:nvPr/>
          </p:nvSpPr>
          <p:spPr>
            <a:xfrm>
              <a:off x="4818887" y="5035080"/>
              <a:ext cx="48952" cy="43721"/>
            </a:xfrm>
            <a:custGeom>
              <a:avLst/>
              <a:gdLst/>
              <a:ahLst/>
              <a:cxnLst>
                <a:cxn ang="0">
                  <a:pos x="wd2" y="hd2"/>
                </a:cxn>
                <a:cxn ang="5400000">
                  <a:pos x="wd2" y="hd2"/>
                </a:cxn>
                <a:cxn ang="10800000">
                  <a:pos x="wd2" y="hd2"/>
                </a:cxn>
                <a:cxn ang="16200000">
                  <a:pos x="wd2" y="hd2"/>
                </a:cxn>
              </a:cxnLst>
              <a:rect l="0" t="0" r="r" b="b"/>
              <a:pathLst>
                <a:path w="16879" h="14576" fill="norm" stroke="1" extrusionOk="0">
                  <a:moveTo>
                    <a:pt x="1845" y="14576"/>
                  </a:moveTo>
                  <a:cubicBezTo>
                    <a:pt x="7585" y="14598"/>
                    <a:pt x="21600" y="11305"/>
                    <a:pt x="15272" y="2966"/>
                  </a:cubicBezTo>
                  <a:cubicBezTo>
                    <a:pt x="7668" y="-7002"/>
                    <a:pt x="3049" y="11144"/>
                    <a:pt x="0" y="13656"/>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89" name="Línea"/>
            <p:cNvSpPr/>
            <p:nvPr/>
          </p:nvSpPr>
          <p:spPr>
            <a:xfrm>
              <a:off x="4975781" y="5102364"/>
              <a:ext cx="88971" cy="52873"/>
            </a:xfrm>
            <a:custGeom>
              <a:avLst/>
              <a:gdLst/>
              <a:ahLst/>
              <a:cxnLst>
                <a:cxn ang="0">
                  <a:pos x="wd2" y="hd2"/>
                </a:cxn>
                <a:cxn ang="5400000">
                  <a:pos x="wd2" y="hd2"/>
                </a:cxn>
                <a:cxn ang="10800000">
                  <a:pos x="wd2" y="hd2"/>
                </a:cxn>
                <a:cxn ang="16200000">
                  <a:pos x="wd2" y="hd2"/>
                </a:cxn>
              </a:cxnLst>
              <a:rect l="0" t="0" r="r" b="b"/>
              <a:pathLst>
                <a:path w="20519" h="19442" fill="norm" stroke="1" extrusionOk="0">
                  <a:moveTo>
                    <a:pt x="20519" y="17541"/>
                  </a:moveTo>
                  <a:cubicBezTo>
                    <a:pt x="16801" y="20771"/>
                    <a:pt x="14464" y="19716"/>
                    <a:pt x="11349" y="15649"/>
                  </a:cubicBezTo>
                  <a:cubicBezTo>
                    <a:pt x="8419" y="11856"/>
                    <a:pt x="5900" y="11034"/>
                    <a:pt x="2579" y="8505"/>
                  </a:cubicBezTo>
                  <a:cubicBezTo>
                    <a:pt x="-1081" y="5694"/>
                    <a:pt x="-811" y="2231"/>
                    <a:pt x="3174" y="605"/>
                  </a:cubicBezTo>
                  <a:cubicBezTo>
                    <a:pt x="6698" y="-829"/>
                    <a:pt x="10943" y="403"/>
                    <a:pt x="14121" y="3077"/>
                  </a:cubicBezTo>
                  <a:cubicBezTo>
                    <a:pt x="17480" y="5872"/>
                    <a:pt x="19721" y="10188"/>
                    <a:pt x="20519" y="16092"/>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0" name="Línea"/>
            <p:cNvSpPr/>
            <p:nvPr/>
          </p:nvSpPr>
          <p:spPr>
            <a:xfrm>
              <a:off x="5480084" y="4721087"/>
              <a:ext cx="144505" cy="61437"/>
            </a:xfrm>
            <a:custGeom>
              <a:avLst/>
              <a:gdLst/>
              <a:ahLst/>
              <a:cxnLst>
                <a:cxn ang="0">
                  <a:pos x="wd2" y="hd2"/>
                </a:cxn>
                <a:cxn ang="5400000">
                  <a:pos x="wd2" y="hd2"/>
                </a:cxn>
                <a:cxn ang="10800000">
                  <a:pos x="wd2" y="hd2"/>
                </a:cxn>
                <a:cxn ang="16200000">
                  <a:pos x="wd2" y="hd2"/>
                </a:cxn>
              </a:cxnLst>
              <a:rect l="0" t="0" r="r" b="b"/>
              <a:pathLst>
                <a:path w="19239" h="21207" fill="norm" stroke="1" extrusionOk="0">
                  <a:moveTo>
                    <a:pt x="18077" y="20277"/>
                  </a:moveTo>
                  <a:cubicBezTo>
                    <a:pt x="21125" y="13821"/>
                    <a:pt x="17465" y="7417"/>
                    <a:pt x="15240" y="4461"/>
                  </a:cubicBezTo>
                  <a:cubicBezTo>
                    <a:pt x="13896" y="2699"/>
                    <a:pt x="12473" y="461"/>
                    <a:pt x="10960" y="61"/>
                  </a:cubicBezTo>
                  <a:cubicBezTo>
                    <a:pt x="9261" y="-393"/>
                    <a:pt x="7746" y="1852"/>
                    <a:pt x="6102" y="2147"/>
                  </a:cubicBezTo>
                  <a:cubicBezTo>
                    <a:pt x="4619" y="2419"/>
                    <a:pt x="2570" y="-136"/>
                    <a:pt x="1205" y="1580"/>
                  </a:cubicBezTo>
                  <a:cubicBezTo>
                    <a:pt x="-10" y="3077"/>
                    <a:pt x="-475" y="7613"/>
                    <a:pt x="608" y="10192"/>
                  </a:cubicBezTo>
                  <a:cubicBezTo>
                    <a:pt x="1674" y="12724"/>
                    <a:pt x="3193" y="10532"/>
                    <a:pt x="4424" y="10396"/>
                  </a:cubicBezTo>
                  <a:cubicBezTo>
                    <a:pt x="5916" y="10229"/>
                    <a:pt x="7309" y="11726"/>
                    <a:pt x="8769" y="12180"/>
                  </a:cubicBezTo>
                  <a:cubicBezTo>
                    <a:pt x="10583" y="12754"/>
                    <a:pt x="12161" y="12278"/>
                    <a:pt x="13829" y="14546"/>
                  </a:cubicBezTo>
                  <a:cubicBezTo>
                    <a:pt x="15490" y="16746"/>
                    <a:pt x="16800" y="19702"/>
                    <a:pt x="18609" y="21207"/>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1" name="Línea"/>
            <p:cNvSpPr/>
            <p:nvPr/>
          </p:nvSpPr>
          <p:spPr>
            <a:xfrm>
              <a:off x="5368016" y="4732301"/>
              <a:ext cx="60319" cy="44419"/>
            </a:xfrm>
            <a:custGeom>
              <a:avLst/>
              <a:gdLst/>
              <a:ahLst/>
              <a:cxnLst>
                <a:cxn ang="0">
                  <a:pos x="wd2" y="hd2"/>
                </a:cxn>
                <a:cxn ang="5400000">
                  <a:pos x="wd2" y="hd2"/>
                </a:cxn>
                <a:cxn ang="10800000">
                  <a:pos x="wd2" y="hd2"/>
                </a:cxn>
                <a:cxn ang="16200000">
                  <a:pos x="wd2" y="hd2"/>
                </a:cxn>
              </a:cxnLst>
              <a:rect l="0" t="0" r="r" b="b"/>
              <a:pathLst>
                <a:path w="20350" h="13775" fill="norm" stroke="1" extrusionOk="0">
                  <a:moveTo>
                    <a:pt x="20350" y="6994"/>
                  </a:moveTo>
                  <a:cubicBezTo>
                    <a:pt x="17880" y="603"/>
                    <a:pt x="-1250" y="-4023"/>
                    <a:pt x="64" y="5174"/>
                  </a:cubicBezTo>
                  <a:cubicBezTo>
                    <a:pt x="1301" y="13828"/>
                    <a:pt x="16588" y="17577"/>
                    <a:pt x="20350" y="8652"/>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2" name="Línea"/>
            <p:cNvSpPr/>
            <p:nvPr/>
          </p:nvSpPr>
          <p:spPr>
            <a:xfrm>
              <a:off x="5446464" y="4395882"/>
              <a:ext cx="67171" cy="204283"/>
            </a:xfrm>
            <a:custGeom>
              <a:avLst/>
              <a:gdLst/>
              <a:ahLst/>
              <a:cxnLst>
                <a:cxn ang="0">
                  <a:pos x="wd2" y="hd2"/>
                </a:cxn>
                <a:cxn ang="5400000">
                  <a:pos x="wd2" y="hd2"/>
                </a:cxn>
                <a:cxn ang="10800000">
                  <a:pos x="wd2" y="hd2"/>
                </a:cxn>
                <a:cxn ang="16200000">
                  <a:pos x="wd2" y="hd2"/>
                </a:cxn>
              </a:cxnLst>
              <a:rect l="0" t="0" r="r" b="b"/>
              <a:pathLst>
                <a:path w="20368" h="20012" fill="norm" stroke="1" extrusionOk="0">
                  <a:moveTo>
                    <a:pt x="13868" y="20012"/>
                  </a:moveTo>
                  <a:cubicBezTo>
                    <a:pt x="14342" y="18817"/>
                    <a:pt x="10579" y="17916"/>
                    <a:pt x="9195" y="16907"/>
                  </a:cubicBezTo>
                  <a:cubicBezTo>
                    <a:pt x="7901" y="15959"/>
                    <a:pt x="6856" y="14315"/>
                    <a:pt x="8057" y="13333"/>
                  </a:cubicBezTo>
                  <a:cubicBezTo>
                    <a:pt x="10118" y="11593"/>
                    <a:pt x="12959" y="12942"/>
                    <a:pt x="16632" y="12603"/>
                  </a:cubicBezTo>
                  <a:cubicBezTo>
                    <a:pt x="20989" y="12191"/>
                    <a:pt x="16712" y="10842"/>
                    <a:pt x="14704" y="10091"/>
                  </a:cubicBezTo>
                  <a:cubicBezTo>
                    <a:pt x="16197" y="9361"/>
                    <a:pt x="17973" y="9271"/>
                    <a:pt x="19015" y="8383"/>
                  </a:cubicBezTo>
                  <a:cubicBezTo>
                    <a:pt x="19771" y="7726"/>
                    <a:pt x="20657" y="6557"/>
                    <a:pt x="20276" y="5817"/>
                  </a:cubicBezTo>
                  <a:cubicBezTo>
                    <a:pt x="16615" y="5611"/>
                    <a:pt x="12431" y="7203"/>
                    <a:pt x="9222" y="5853"/>
                  </a:cubicBezTo>
                  <a:cubicBezTo>
                    <a:pt x="7201" y="5012"/>
                    <a:pt x="8731" y="4394"/>
                    <a:pt x="10612" y="3838"/>
                  </a:cubicBezTo>
                  <a:cubicBezTo>
                    <a:pt x="13562" y="2959"/>
                    <a:pt x="21268" y="2637"/>
                    <a:pt x="18427" y="798"/>
                  </a:cubicBezTo>
                  <a:cubicBezTo>
                    <a:pt x="14734" y="-1588"/>
                    <a:pt x="8681" y="2055"/>
                    <a:pt x="6471" y="2892"/>
                  </a:cubicBezTo>
                  <a:cubicBezTo>
                    <a:pt x="1331" y="4836"/>
                    <a:pt x="-332" y="6138"/>
                    <a:pt x="53" y="8737"/>
                  </a:cubicBezTo>
                  <a:cubicBezTo>
                    <a:pt x="325" y="10606"/>
                    <a:pt x="3391" y="12116"/>
                    <a:pt x="3863" y="13959"/>
                  </a:cubicBezTo>
                  <a:cubicBezTo>
                    <a:pt x="4457" y="16517"/>
                    <a:pt x="6461" y="17602"/>
                    <a:pt x="12262" y="19358"/>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3" name="Figura"/>
            <p:cNvSpPr/>
            <p:nvPr/>
          </p:nvSpPr>
          <p:spPr>
            <a:xfrm>
              <a:off x="5278362" y="4653804"/>
              <a:ext cx="109496" cy="13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49"/>
                  </a:moveTo>
                  <a:cubicBezTo>
                    <a:pt x="21600" y="16699"/>
                    <a:pt x="16760" y="21600"/>
                    <a:pt x="10797" y="21600"/>
                  </a:cubicBezTo>
                  <a:cubicBezTo>
                    <a:pt x="4834" y="21600"/>
                    <a:pt x="0" y="16699"/>
                    <a:pt x="0" y="10749"/>
                  </a:cubicBezTo>
                  <a:cubicBezTo>
                    <a:pt x="0" y="4868"/>
                    <a:pt x="4834" y="0"/>
                    <a:pt x="10797" y="0"/>
                  </a:cubicBezTo>
                  <a:cubicBezTo>
                    <a:pt x="16760" y="0"/>
                    <a:pt x="21600" y="4868"/>
                    <a:pt x="21600" y="10749"/>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4" name="Figura"/>
            <p:cNvSpPr/>
            <p:nvPr/>
          </p:nvSpPr>
          <p:spPr>
            <a:xfrm>
              <a:off x="5435256" y="4631377"/>
              <a:ext cx="33512" cy="23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9"/>
                  </a:moveTo>
                  <a:cubicBezTo>
                    <a:pt x="21600" y="16809"/>
                    <a:pt x="16782" y="21600"/>
                    <a:pt x="10814" y="21600"/>
                  </a:cubicBezTo>
                  <a:cubicBezTo>
                    <a:pt x="4839" y="21600"/>
                    <a:pt x="0" y="16809"/>
                    <a:pt x="0" y="10769"/>
                  </a:cubicBezTo>
                  <a:cubicBezTo>
                    <a:pt x="0" y="4832"/>
                    <a:pt x="4839" y="0"/>
                    <a:pt x="10814" y="0"/>
                  </a:cubicBezTo>
                  <a:cubicBezTo>
                    <a:pt x="16782" y="0"/>
                    <a:pt x="21600" y="4832"/>
                    <a:pt x="21600" y="10769"/>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5" name="Figura"/>
            <p:cNvSpPr/>
            <p:nvPr/>
          </p:nvSpPr>
          <p:spPr>
            <a:xfrm>
              <a:off x="5569737" y="4653804"/>
              <a:ext cx="24033" cy="16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58"/>
                  </a:moveTo>
                  <a:cubicBezTo>
                    <a:pt x="21600" y="16819"/>
                    <a:pt x="16820" y="21600"/>
                    <a:pt x="10859" y="21600"/>
                  </a:cubicBezTo>
                  <a:cubicBezTo>
                    <a:pt x="4839" y="21600"/>
                    <a:pt x="0" y="16819"/>
                    <a:pt x="0" y="10858"/>
                  </a:cubicBezTo>
                  <a:cubicBezTo>
                    <a:pt x="0" y="4925"/>
                    <a:pt x="4839" y="0"/>
                    <a:pt x="10859" y="0"/>
                  </a:cubicBezTo>
                  <a:cubicBezTo>
                    <a:pt x="16820" y="0"/>
                    <a:pt x="21600" y="4925"/>
                    <a:pt x="21600" y="10858"/>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6" name="Figura"/>
            <p:cNvSpPr/>
            <p:nvPr/>
          </p:nvSpPr>
          <p:spPr>
            <a:xfrm>
              <a:off x="4874921" y="5035080"/>
              <a:ext cx="132948" cy="58261"/>
            </a:xfrm>
            <a:custGeom>
              <a:avLst/>
              <a:gdLst/>
              <a:ahLst/>
              <a:cxnLst>
                <a:cxn ang="0">
                  <a:pos x="wd2" y="hd2"/>
                </a:cxn>
                <a:cxn ang="5400000">
                  <a:pos x="wd2" y="hd2"/>
                </a:cxn>
                <a:cxn ang="10800000">
                  <a:pos x="wd2" y="hd2"/>
                </a:cxn>
                <a:cxn ang="16200000">
                  <a:pos x="wd2" y="hd2"/>
                </a:cxn>
              </a:cxnLst>
              <a:rect l="0" t="0" r="r" b="b"/>
              <a:pathLst>
                <a:path w="21265" h="21600" fill="norm" stroke="1" extrusionOk="0">
                  <a:moveTo>
                    <a:pt x="3592" y="21600"/>
                  </a:moveTo>
                  <a:cubicBezTo>
                    <a:pt x="2466" y="21600"/>
                    <a:pt x="1575" y="20755"/>
                    <a:pt x="947" y="19075"/>
                  </a:cubicBezTo>
                  <a:cubicBezTo>
                    <a:pt x="68" y="16720"/>
                    <a:pt x="-205" y="14048"/>
                    <a:pt x="154" y="11352"/>
                  </a:cubicBezTo>
                  <a:cubicBezTo>
                    <a:pt x="868" y="5985"/>
                    <a:pt x="3851" y="1843"/>
                    <a:pt x="5640" y="739"/>
                  </a:cubicBezTo>
                  <a:cubicBezTo>
                    <a:pt x="6416" y="260"/>
                    <a:pt x="7620" y="0"/>
                    <a:pt x="9038" y="0"/>
                  </a:cubicBezTo>
                  <a:cubicBezTo>
                    <a:pt x="12255" y="0"/>
                    <a:pt x="18283" y="1608"/>
                    <a:pt x="20455" y="7657"/>
                  </a:cubicBezTo>
                  <a:cubicBezTo>
                    <a:pt x="21141" y="9574"/>
                    <a:pt x="21395" y="11766"/>
                    <a:pt x="21204" y="14178"/>
                  </a:cubicBezTo>
                  <a:lnTo>
                    <a:pt x="21155" y="14795"/>
                  </a:lnTo>
                  <a:lnTo>
                    <a:pt x="18535" y="15323"/>
                  </a:lnTo>
                  <a:cubicBezTo>
                    <a:pt x="15408" y="15981"/>
                    <a:pt x="12236" y="17077"/>
                    <a:pt x="9104" y="18579"/>
                  </a:cubicBezTo>
                  <a:cubicBezTo>
                    <a:pt x="8618" y="18823"/>
                    <a:pt x="8040" y="19245"/>
                    <a:pt x="7427" y="19700"/>
                  </a:cubicBezTo>
                  <a:cubicBezTo>
                    <a:pt x="6216" y="20593"/>
                    <a:pt x="4844" y="21600"/>
                    <a:pt x="3592" y="21600"/>
                  </a:cubicBezTo>
                  <a:lnTo>
                    <a:pt x="3592" y="2160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7" name="Figura"/>
            <p:cNvSpPr/>
            <p:nvPr/>
          </p:nvSpPr>
          <p:spPr>
            <a:xfrm>
              <a:off x="5020608" y="5035080"/>
              <a:ext cx="282976" cy="54625"/>
            </a:xfrm>
            <a:custGeom>
              <a:avLst/>
              <a:gdLst/>
              <a:ahLst/>
              <a:cxnLst>
                <a:cxn ang="0">
                  <a:pos x="wd2" y="hd2"/>
                </a:cxn>
                <a:cxn ang="5400000">
                  <a:pos x="wd2" y="hd2"/>
                </a:cxn>
                <a:cxn ang="10800000">
                  <a:pos x="wd2" y="hd2"/>
                </a:cxn>
                <a:cxn ang="16200000">
                  <a:pos x="wd2" y="hd2"/>
                </a:cxn>
              </a:cxnLst>
              <a:rect l="0" t="0" r="r" b="b"/>
              <a:pathLst>
                <a:path w="21548" h="21600" fill="norm" stroke="1" extrusionOk="0">
                  <a:moveTo>
                    <a:pt x="4596" y="21600"/>
                  </a:moveTo>
                  <a:cubicBezTo>
                    <a:pt x="4022" y="21600"/>
                    <a:pt x="3470" y="21280"/>
                    <a:pt x="2908" y="20647"/>
                  </a:cubicBezTo>
                  <a:cubicBezTo>
                    <a:pt x="1392" y="18932"/>
                    <a:pt x="457" y="16698"/>
                    <a:pt x="131" y="14013"/>
                  </a:cubicBezTo>
                  <a:cubicBezTo>
                    <a:pt x="10" y="13008"/>
                    <a:pt x="-28" y="11952"/>
                    <a:pt x="20" y="10861"/>
                  </a:cubicBezTo>
                  <a:cubicBezTo>
                    <a:pt x="246" y="5907"/>
                    <a:pt x="2675" y="4997"/>
                    <a:pt x="2700" y="4989"/>
                  </a:cubicBezTo>
                  <a:cubicBezTo>
                    <a:pt x="2777" y="4963"/>
                    <a:pt x="2852" y="4954"/>
                    <a:pt x="2928" y="4954"/>
                  </a:cubicBezTo>
                  <a:cubicBezTo>
                    <a:pt x="3480" y="4954"/>
                    <a:pt x="4029" y="5560"/>
                    <a:pt x="4560" y="6132"/>
                  </a:cubicBezTo>
                  <a:cubicBezTo>
                    <a:pt x="4954" y="6565"/>
                    <a:pt x="5361" y="7015"/>
                    <a:pt x="5757" y="7188"/>
                  </a:cubicBezTo>
                  <a:cubicBezTo>
                    <a:pt x="6828" y="7682"/>
                    <a:pt x="7706" y="7907"/>
                    <a:pt x="8522" y="7907"/>
                  </a:cubicBezTo>
                  <a:cubicBezTo>
                    <a:pt x="9932" y="7907"/>
                    <a:pt x="11165" y="7206"/>
                    <a:pt x="12294" y="5768"/>
                  </a:cubicBezTo>
                  <a:cubicBezTo>
                    <a:pt x="13968" y="3603"/>
                    <a:pt x="15569" y="2849"/>
                    <a:pt x="17266" y="2044"/>
                  </a:cubicBezTo>
                  <a:lnTo>
                    <a:pt x="17761" y="1810"/>
                  </a:lnTo>
                  <a:cubicBezTo>
                    <a:pt x="17888" y="1749"/>
                    <a:pt x="18107" y="1533"/>
                    <a:pt x="18360" y="1290"/>
                  </a:cubicBezTo>
                  <a:cubicBezTo>
                    <a:pt x="18921" y="745"/>
                    <a:pt x="19690" y="0"/>
                    <a:pt x="20321" y="0"/>
                  </a:cubicBezTo>
                  <a:cubicBezTo>
                    <a:pt x="20960" y="0"/>
                    <a:pt x="21343" y="771"/>
                    <a:pt x="21490" y="2364"/>
                  </a:cubicBezTo>
                  <a:cubicBezTo>
                    <a:pt x="21572" y="3230"/>
                    <a:pt x="21566" y="4123"/>
                    <a:pt x="21475" y="4945"/>
                  </a:cubicBezTo>
                  <a:cubicBezTo>
                    <a:pt x="20929" y="9847"/>
                    <a:pt x="16917" y="11969"/>
                    <a:pt x="12662" y="13528"/>
                  </a:cubicBezTo>
                  <a:cubicBezTo>
                    <a:pt x="12017" y="13762"/>
                    <a:pt x="11509" y="13953"/>
                    <a:pt x="11345" y="14091"/>
                  </a:cubicBezTo>
                  <a:cubicBezTo>
                    <a:pt x="10400" y="14931"/>
                    <a:pt x="9511" y="16282"/>
                    <a:pt x="8651" y="17590"/>
                  </a:cubicBezTo>
                  <a:cubicBezTo>
                    <a:pt x="7302" y="19651"/>
                    <a:pt x="6027" y="21600"/>
                    <a:pt x="4596"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8" name="Figura"/>
            <p:cNvSpPr/>
            <p:nvPr/>
          </p:nvSpPr>
          <p:spPr>
            <a:xfrm>
              <a:off x="5199916" y="5079934"/>
              <a:ext cx="111943" cy="96350"/>
            </a:xfrm>
            <a:custGeom>
              <a:avLst/>
              <a:gdLst/>
              <a:ahLst/>
              <a:cxnLst>
                <a:cxn ang="0">
                  <a:pos x="wd2" y="hd2"/>
                </a:cxn>
                <a:cxn ang="5400000">
                  <a:pos x="wd2" y="hd2"/>
                </a:cxn>
                <a:cxn ang="10800000">
                  <a:pos x="wd2" y="hd2"/>
                </a:cxn>
                <a:cxn ang="16200000">
                  <a:pos x="wd2" y="hd2"/>
                </a:cxn>
              </a:cxnLst>
              <a:rect l="0" t="0" r="r" b="b"/>
              <a:pathLst>
                <a:path w="21431" h="21600" fill="norm" stroke="1" extrusionOk="0">
                  <a:moveTo>
                    <a:pt x="3005" y="21600"/>
                  </a:moveTo>
                  <a:cubicBezTo>
                    <a:pt x="2135" y="21600"/>
                    <a:pt x="947" y="21146"/>
                    <a:pt x="233" y="18985"/>
                  </a:cubicBezTo>
                  <a:lnTo>
                    <a:pt x="0" y="18259"/>
                  </a:lnTo>
                  <a:lnTo>
                    <a:pt x="453" y="17704"/>
                  </a:lnTo>
                  <a:cubicBezTo>
                    <a:pt x="1450" y="16493"/>
                    <a:pt x="2223" y="14844"/>
                    <a:pt x="3038" y="13098"/>
                  </a:cubicBezTo>
                  <a:cubicBezTo>
                    <a:pt x="4396" y="10208"/>
                    <a:pt x="5787" y="7245"/>
                    <a:pt x="8377" y="5794"/>
                  </a:cubicBezTo>
                  <a:cubicBezTo>
                    <a:pt x="9225" y="5320"/>
                    <a:pt x="10026" y="4979"/>
                    <a:pt x="10803" y="4652"/>
                  </a:cubicBezTo>
                  <a:cubicBezTo>
                    <a:pt x="11891" y="4193"/>
                    <a:pt x="12917" y="3761"/>
                    <a:pt x="14040" y="2953"/>
                  </a:cubicBezTo>
                  <a:cubicBezTo>
                    <a:pt x="15928" y="1611"/>
                    <a:pt x="17697" y="354"/>
                    <a:pt x="19758" y="44"/>
                  </a:cubicBezTo>
                  <a:lnTo>
                    <a:pt x="20050" y="0"/>
                  </a:lnTo>
                  <a:lnTo>
                    <a:pt x="20464" y="211"/>
                  </a:lnTo>
                  <a:lnTo>
                    <a:pt x="21418" y="1304"/>
                  </a:lnTo>
                  <a:lnTo>
                    <a:pt x="21424" y="1593"/>
                  </a:lnTo>
                  <a:cubicBezTo>
                    <a:pt x="21600" y="7608"/>
                    <a:pt x="18604" y="10991"/>
                    <a:pt x="15706" y="14262"/>
                  </a:cubicBezTo>
                  <a:cubicBezTo>
                    <a:pt x="15052" y="15006"/>
                    <a:pt x="14457" y="15681"/>
                    <a:pt x="13873" y="16393"/>
                  </a:cubicBezTo>
                  <a:cubicBezTo>
                    <a:pt x="12196" y="18426"/>
                    <a:pt x="10946" y="18632"/>
                    <a:pt x="9621" y="18853"/>
                  </a:cubicBezTo>
                  <a:cubicBezTo>
                    <a:pt x="8964" y="18956"/>
                    <a:pt x="8234" y="19074"/>
                    <a:pt x="7344" y="19457"/>
                  </a:cubicBezTo>
                  <a:cubicBezTo>
                    <a:pt x="7011" y="19599"/>
                    <a:pt x="6604" y="19886"/>
                    <a:pt x="6173" y="20186"/>
                  </a:cubicBezTo>
                  <a:cubicBezTo>
                    <a:pt x="5200" y="20856"/>
                    <a:pt x="4119" y="21600"/>
                    <a:pt x="3005"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799" name="Figura"/>
            <p:cNvSpPr/>
            <p:nvPr/>
          </p:nvSpPr>
          <p:spPr>
            <a:xfrm>
              <a:off x="4471479" y="4283743"/>
              <a:ext cx="537902" cy="515439"/>
            </a:xfrm>
            <a:custGeom>
              <a:avLst/>
              <a:gdLst/>
              <a:ahLst/>
              <a:cxnLst>
                <a:cxn ang="0">
                  <a:pos x="wd2" y="hd2"/>
                </a:cxn>
                <a:cxn ang="5400000">
                  <a:pos x="wd2" y="hd2"/>
                </a:cxn>
                <a:cxn ang="10800000">
                  <a:pos x="wd2" y="hd2"/>
                </a:cxn>
                <a:cxn ang="16200000">
                  <a:pos x="wd2" y="hd2"/>
                </a:cxn>
              </a:cxnLst>
              <a:rect l="0" t="0" r="r" b="b"/>
              <a:pathLst>
                <a:path w="21464" h="21600" fill="norm" stroke="1" extrusionOk="0">
                  <a:moveTo>
                    <a:pt x="11885" y="21334"/>
                  </a:moveTo>
                  <a:lnTo>
                    <a:pt x="11933" y="21300"/>
                  </a:lnTo>
                  <a:lnTo>
                    <a:pt x="11842" y="21285"/>
                  </a:lnTo>
                  <a:lnTo>
                    <a:pt x="11842" y="21256"/>
                  </a:lnTo>
                  <a:lnTo>
                    <a:pt x="11850" y="21237"/>
                  </a:lnTo>
                  <a:cubicBezTo>
                    <a:pt x="11852" y="21220"/>
                    <a:pt x="11865" y="21105"/>
                    <a:pt x="11830" y="20614"/>
                  </a:cubicBezTo>
                  <a:lnTo>
                    <a:pt x="11826" y="20552"/>
                  </a:lnTo>
                  <a:cubicBezTo>
                    <a:pt x="11824" y="20516"/>
                    <a:pt x="11823" y="20478"/>
                    <a:pt x="11822" y="20437"/>
                  </a:cubicBezTo>
                  <a:cubicBezTo>
                    <a:pt x="11820" y="20332"/>
                    <a:pt x="11813" y="20053"/>
                    <a:pt x="11758" y="19995"/>
                  </a:cubicBezTo>
                  <a:cubicBezTo>
                    <a:pt x="11740" y="19976"/>
                    <a:pt x="11674" y="19971"/>
                    <a:pt x="11616" y="19968"/>
                  </a:cubicBezTo>
                  <a:cubicBezTo>
                    <a:pt x="11567" y="19964"/>
                    <a:pt x="11520" y="19961"/>
                    <a:pt x="11475" y="19953"/>
                  </a:cubicBezTo>
                  <a:cubicBezTo>
                    <a:pt x="11245" y="19909"/>
                    <a:pt x="11175" y="19824"/>
                    <a:pt x="11100" y="19706"/>
                  </a:cubicBezTo>
                  <a:cubicBezTo>
                    <a:pt x="11080" y="19676"/>
                    <a:pt x="11065" y="19654"/>
                    <a:pt x="11045" y="19629"/>
                  </a:cubicBezTo>
                  <a:cubicBezTo>
                    <a:pt x="11011" y="19587"/>
                    <a:pt x="10992" y="19579"/>
                    <a:pt x="10992" y="19579"/>
                  </a:cubicBezTo>
                  <a:cubicBezTo>
                    <a:pt x="10968" y="19584"/>
                    <a:pt x="10883" y="19657"/>
                    <a:pt x="10832" y="19700"/>
                  </a:cubicBezTo>
                  <a:cubicBezTo>
                    <a:pt x="10754" y="19766"/>
                    <a:pt x="10676" y="19832"/>
                    <a:pt x="10587" y="19880"/>
                  </a:cubicBezTo>
                  <a:cubicBezTo>
                    <a:pt x="10483" y="19936"/>
                    <a:pt x="10392" y="19963"/>
                    <a:pt x="10306" y="19963"/>
                  </a:cubicBezTo>
                  <a:cubicBezTo>
                    <a:pt x="9937" y="19963"/>
                    <a:pt x="9882" y="19543"/>
                    <a:pt x="9853" y="19317"/>
                  </a:cubicBezTo>
                  <a:cubicBezTo>
                    <a:pt x="9847" y="19275"/>
                    <a:pt x="9840" y="19222"/>
                    <a:pt x="9833" y="19183"/>
                  </a:cubicBezTo>
                  <a:cubicBezTo>
                    <a:pt x="9757" y="19237"/>
                    <a:pt x="9659" y="19295"/>
                    <a:pt x="9536" y="19295"/>
                  </a:cubicBezTo>
                  <a:cubicBezTo>
                    <a:pt x="9312" y="19293"/>
                    <a:pt x="9185" y="19103"/>
                    <a:pt x="9094" y="18964"/>
                  </a:cubicBezTo>
                  <a:cubicBezTo>
                    <a:pt x="9063" y="18919"/>
                    <a:pt x="9037" y="18880"/>
                    <a:pt x="9012" y="18854"/>
                  </a:cubicBezTo>
                  <a:cubicBezTo>
                    <a:pt x="8940" y="18782"/>
                    <a:pt x="8896" y="18765"/>
                    <a:pt x="8885" y="18764"/>
                  </a:cubicBezTo>
                  <a:cubicBezTo>
                    <a:pt x="8848" y="18775"/>
                    <a:pt x="8760" y="18908"/>
                    <a:pt x="8708" y="18987"/>
                  </a:cubicBezTo>
                  <a:cubicBezTo>
                    <a:pt x="8611" y="19136"/>
                    <a:pt x="8492" y="19318"/>
                    <a:pt x="8315" y="19423"/>
                  </a:cubicBezTo>
                  <a:cubicBezTo>
                    <a:pt x="8194" y="19600"/>
                    <a:pt x="7999" y="19690"/>
                    <a:pt x="7738" y="19690"/>
                  </a:cubicBezTo>
                  <a:cubicBezTo>
                    <a:pt x="7598" y="19690"/>
                    <a:pt x="7458" y="19666"/>
                    <a:pt x="7323" y="19644"/>
                  </a:cubicBezTo>
                  <a:cubicBezTo>
                    <a:pt x="7214" y="19625"/>
                    <a:pt x="7113" y="19608"/>
                    <a:pt x="7032" y="19608"/>
                  </a:cubicBezTo>
                  <a:cubicBezTo>
                    <a:pt x="7011" y="19608"/>
                    <a:pt x="6992" y="19609"/>
                    <a:pt x="6974" y="19612"/>
                  </a:cubicBezTo>
                  <a:cubicBezTo>
                    <a:pt x="6878" y="19630"/>
                    <a:pt x="6811" y="19697"/>
                    <a:pt x="6717" y="19790"/>
                  </a:cubicBezTo>
                  <a:cubicBezTo>
                    <a:pt x="6649" y="19859"/>
                    <a:pt x="6567" y="19941"/>
                    <a:pt x="6463" y="20006"/>
                  </a:cubicBezTo>
                  <a:cubicBezTo>
                    <a:pt x="6364" y="20064"/>
                    <a:pt x="6297" y="20088"/>
                    <a:pt x="6228" y="20088"/>
                  </a:cubicBezTo>
                  <a:cubicBezTo>
                    <a:pt x="5955" y="20088"/>
                    <a:pt x="5952" y="19783"/>
                    <a:pt x="5951" y="19652"/>
                  </a:cubicBezTo>
                  <a:cubicBezTo>
                    <a:pt x="5949" y="19454"/>
                    <a:pt x="5965" y="19251"/>
                    <a:pt x="5981" y="19056"/>
                  </a:cubicBezTo>
                  <a:cubicBezTo>
                    <a:pt x="5997" y="18852"/>
                    <a:pt x="6014" y="18649"/>
                    <a:pt x="6010" y="18453"/>
                  </a:cubicBezTo>
                  <a:cubicBezTo>
                    <a:pt x="5868" y="18572"/>
                    <a:pt x="5689" y="18588"/>
                    <a:pt x="5532" y="18588"/>
                  </a:cubicBezTo>
                  <a:lnTo>
                    <a:pt x="5297" y="18584"/>
                  </a:lnTo>
                  <a:cubicBezTo>
                    <a:pt x="5197" y="18584"/>
                    <a:pt x="5085" y="18591"/>
                    <a:pt x="5015" y="18640"/>
                  </a:cubicBezTo>
                  <a:cubicBezTo>
                    <a:pt x="4989" y="18657"/>
                    <a:pt x="4965" y="18682"/>
                    <a:pt x="4940" y="18707"/>
                  </a:cubicBezTo>
                  <a:cubicBezTo>
                    <a:pt x="4850" y="18797"/>
                    <a:pt x="4747" y="18901"/>
                    <a:pt x="4613" y="18932"/>
                  </a:cubicBezTo>
                  <a:cubicBezTo>
                    <a:pt x="4576" y="18941"/>
                    <a:pt x="4535" y="18945"/>
                    <a:pt x="4495" y="18945"/>
                  </a:cubicBezTo>
                  <a:cubicBezTo>
                    <a:pt x="4298" y="18945"/>
                    <a:pt x="4118" y="18835"/>
                    <a:pt x="3944" y="18730"/>
                  </a:cubicBezTo>
                  <a:cubicBezTo>
                    <a:pt x="3816" y="18652"/>
                    <a:pt x="3678" y="18569"/>
                    <a:pt x="3592" y="18569"/>
                  </a:cubicBezTo>
                  <a:cubicBezTo>
                    <a:pt x="3526" y="18576"/>
                    <a:pt x="3468" y="18596"/>
                    <a:pt x="3412" y="18614"/>
                  </a:cubicBezTo>
                  <a:cubicBezTo>
                    <a:pt x="3325" y="18642"/>
                    <a:pt x="3231" y="18673"/>
                    <a:pt x="3133" y="18673"/>
                  </a:cubicBezTo>
                  <a:cubicBezTo>
                    <a:pt x="2972" y="18673"/>
                    <a:pt x="2767" y="18592"/>
                    <a:pt x="2706" y="18206"/>
                  </a:cubicBezTo>
                  <a:cubicBezTo>
                    <a:pt x="2666" y="17950"/>
                    <a:pt x="2669" y="17598"/>
                    <a:pt x="2672" y="17259"/>
                  </a:cubicBezTo>
                  <a:cubicBezTo>
                    <a:pt x="2675" y="16942"/>
                    <a:pt x="2678" y="16624"/>
                    <a:pt x="2649" y="16405"/>
                  </a:cubicBezTo>
                  <a:cubicBezTo>
                    <a:pt x="2621" y="16192"/>
                    <a:pt x="2570" y="16151"/>
                    <a:pt x="2420" y="16030"/>
                  </a:cubicBezTo>
                  <a:cubicBezTo>
                    <a:pt x="2363" y="15983"/>
                    <a:pt x="2315" y="15944"/>
                    <a:pt x="2264" y="15898"/>
                  </a:cubicBezTo>
                  <a:cubicBezTo>
                    <a:pt x="2123" y="15768"/>
                    <a:pt x="2058" y="15641"/>
                    <a:pt x="2062" y="15509"/>
                  </a:cubicBezTo>
                  <a:cubicBezTo>
                    <a:pt x="2069" y="15324"/>
                    <a:pt x="2199" y="15219"/>
                    <a:pt x="2303" y="15135"/>
                  </a:cubicBezTo>
                  <a:cubicBezTo>
                    <a:pt x="2356" y="15094"/>
                    <a:pt x="2420" y="15043"/>
                    <a:pt x="2443" y="14998"/>
                  </a:cubicBezTo>
                  <a:cubicBezTo>
                    <a:pt x="2511" y="14855"/>
                    <a:pt x="2504" y="14409"/>
                    <a:pt x="2431" y="14216"/>
                  </a:cubicBezTo>
                  <a:cubicBezTo>
                    <a:pt x="2380" y="14083"/>
                    <a:pt x="2251" y="13940"/>
                    <a:pt x="2130" y="13940"/>
                  </a:cubicBezTo>
                  <a:cubicBezTo>
                    <a:pt x="2114" y="13940"/>
                    <a:pt x="2098" y="13943"/>
                    <a:pt x="2084" y="13948"/>
                  </a:cubicBezTo>
                  <a:cubicBezTo>
                    <a:pt x="2040" y="13963"/>
                    <a:pt x="1980" y="13989"/>
                    <a:pt x="1916" y="14018"/>
                  </a:cubicBezTo>
                  <a:cubicBezTo>
                    <a:pt x="1675" y="14124"/>
                    <a:pt x="1507" y="14193"/>
                    <a:pt x="1373" y="14193"/>
                  </a:cubicBezTo>
                  <a:cubicBezTo>
                    <a:pt x="1257" y="14193"/>
                    <a:pt x="1160" y="14136"/>
                    <a:pt x="1114" y="14040"/>
                  </a:cubicBezTo>
                  <a:cubicBezTo>
                    <a:pt x="1035" y="13885"/>
                    <a:pt x="1123" y="13710"/>
                    <a:pt x="1220" y="13561"/>
                  </a:cubicBezTo>
                  <a:cubicBezTo>
                    <a:pt x="1261" y="13497"/>
                    <a:pt x="1285" y="13452"/>
                    <a:pt x="1299" y="13423"/>
                  </a:cubicBezTo>
                  <a:cubicBezTo>
                    <a:pt x="1264" y="13410"/>
                    <a:pt x="1222" y="13398"/>
                    <a:pt x="1198" y="13391"/>
                  </a:cubicBezTo>
                  <a:cubicBezTo>
                    <a:pt x="1120" y="13368"/>
                    <a:pt x="1036" y="13343"/>
                    <a:pt x="949" y="13305"/>
                  </a:cubicBezTo>
                  <a:lnTo>
                    <a:pt x="926" y="13295"/>
                  </a:lnTo>
                  <a:lnTo>
                    <a:pt x="894" y="13272"/>
                  </a:lnTo>
                  <a:cubicBezTo>
                    <a:pt x="760" y="13144"/>
                    <a:pt x="746" y="13021"/>
                    <a:pt x="756" y="12939"/>
                  </a:cubicBezTo>
                  <a:cubicBezTo>
                    <a:pt x="768" y="12843"/>
                    <a:pt x="817" y="12768"/>
                    <a:pt x="876" y="12710"/>
                  </a:cubicBezTo>
                  <a:cubicBezTo>
                    <a:pt x="750" y="12630"/>
                    <a:pt x="643" y="12526"/>
                    <a:pt x="562" y="12404"/>
                  </a:cubicBezTo>
                  <a:cubicBezTo>
                    <a:pt x="417" y="12185"/>
                    <a:pt x="373" y="11926"/>
                    <a:pt x="440" y="11674"/>
                  </a:cubicBezTo>
                  <a:cubicBezTo>
                    <a:pt x="482" y="11514"/>
                    <a:pt x="586" y="11413"/>
                    <a:pt x="669" y="11333"/>
                  </a:cubicBezTo>
                  <a:cubicBezTo>
                    <a:pt x="718" y="11286"/>
                    <a:pt x="767" y="11238"/>
                    <a:pt x="774" y="11205"/>
                  </a:cubicBezTo>
                  <a:cubicBezTo>
                    <a:pt x="791" y="11107"/>
                    <a:pt x="677" y="10905"/>
                    <a:pt x="622" y="10808"/>
                  </a:cubicBezTo>
                  <a:cubicBezTo>
                    <a:pt x="553" y="10684"/>
                    <a:pt x="491" y="10591"/>
                    <a:pt x="431" y="10501"/>
                  </a:cubicBezTo>
                  <a:cubicBezTo>
                    <a:pt x="267" y="10252"/>
                    <a:pt x="81" y="9970"/>
                    <a:pt x="36" y="9603"/>
                  </a:cubicBezTo>
                  <a:cubicBezTo>
                    <a:pt x="-113" y="8360"/>
                    <a:pt x="172" y="6753"/>
                    <a:pt x="1419" y="5970"/>
                  </a:cubicBezTo>
                  <a:lnTo>
                    <a:pt x="1613" y="5848"/>
                  </a:lnTo>
                  <a:lnTo>
                    <a:pt x="1719" y="6058"/>
                  </a:lnTo>
                  <a:cubicBezTo>
                    <a:pt x="2409" y="7413"/>
                    <a:pt x="3362" y="8558"/>
                    <a:pt x="3801" y="8558"/>
                  </a:cubicBezTo>
                  <a:cubicBezTo>
                    <a:pt x="3954" y="8558"/>
                    <a:pt x="4078" y="8476"/>
                    <a:pt x="4221" y="8381"/>
                  </a:cubicBezTo>
                  <a:cubicBezTo>
                    <a:pt x="4399" y="8261"/>
                    <a:pt x="4599" y="8127"/>
                    <a:pt x="4886" y="8121"/>
                  </a:cubicBezTo>
                  <a:lnTo>
                    <a:pt x="4948" y="8120"/>
                  </a:lnTo>
                  <a:cubicBezTo>
                    <a:pt x="5117" y="8120"/>
                    <a:pt x="5254" y="8141"/>
                    <a:pt x="5395" y="8188"/>
                  </a:cubicBezTo>
                  <a:cubicBezTo>
                    <a:pt x="5568" y="8243"/>
                    <a:pt x="5766" y="8273"/>
                    <a:pt x="5951" y="8273"/>
                  </a:cubicBezTo>
                  <a:cubicBezTo>
                    <a:pt x="6179" y="8273"/>
                    <a:pt x="6489" y="8228"/>
                    <a:pt x="6673" y="8012"/>
                  </a:cubicBezTo>
                  <a:cubicBezTo>
                    <a:pt x="6730" y="7944"/>
                    <a:pt x="6757" y="7857"/>
                    <a:pt x="6788" y="7756"/>
                  </a:cubicBezTo>
                  <a:cubicBezTo>
                    <a:pt x="6820" y="7652"/>
                    <a:pt x="6856" y="7533"/>
                    <a:pt x="6933" y="7414"/>
                  </a:cubicBezTo>
                  <a:cubicBezTo>
                    <a:pt x="7135" y="7101"/>
                    <a:pt x="7580" y="6913"/>
                    <a:pt x="8123" y="6913"/>
                  </a:cubicBezTo>
                  <a:cubicBezTo>
                    <a:pt x="8533" y="6913"/>
                    <a:pt x="8914" y="7020"/>
                    <a:pt x="9141" y="7200"/>
                  </a:cubicBezTo>
                  <a:lnTo>
                    <a:pt x="9275" y="7310"/>
                  </a:lnTo>
                  <a:cubicBezTo>
                    <a:pt x="9529" y="7524"/>
                    <a:pt x="9740" y="7703"/>
                    <a:pt x="10016" y="7752"/>
                  </a:cubicBezTo>
                  <a:cubicBezTo>
                    <a:pt x="10035" y="7755"/>
                    <a:pt x="10051" y="7757"/>
                    <a:pt x="10067" y="7757"/>
                  </a:cubicBezTo>
                  <a:cubicBezTo>
                    <a:pt x="10160" y="7757"/>
                    <a:pt x="10224" y="7697"/>
                    <a:pt x="10339" y="7581"/>
                  </a:cubicBezTo>
                  <a:cubicBezTo>
                    <a:pt x="10449" y="7472"/>
                    <a:pt x="10584" y="7339"/>
                    <a:pt x="10783" y="7277"/>
                  </a:cubicBezTo>
                  <a:cubicBezTo>
                    <a:pt x="10998" y="7207"/>
                    <a:pt x="11202" y="7201"/>
                    <a:pt x="11377" y="7201"/>
                  </a:cubicBezTo>
                  <a:lnTo>
                    <a:pt x="11527" y="7202"/>
                  </a:lnTo>
                  <a:cubicBezTo>
                    <a:pt x="11863" y="7202"/>
                    <a:pt x="12024" y="7169"/>
                    <a:pt x="12160" y="6856"/>
                  </a:cubicBezTo>
                  <a:lnTo>
                    <a:pt x="12196" y="6773"/>
                  </a:lnTo>
                  <a:cubicBezTo>
                    <a:pt x="12417" y="6278"/>
                    <a:pt x="12430" y="6149"/>
                    <a:pt x="12426" y="6116"/>
                  </a:cubicBezTo>
                  <a:cubicBezTo>
                    <a:pt x="12419" y="6092"/>
                    <a:pt x="12388" y="6055"/>
                    <a:pt x="12358" y="6019"/>
                  </a:cubicBezTo>
                  <a:cubicBezTo>
                    <a:pt x="12274" y="5916"/>
                    <a:pt x="12099" y="5704"/>
                    <a:pt x="12280" y="5400"/>
                  </a:cubicBezTo>
                  <a:cubicBezTo>
                    <a:pt x="12374" y="5244"/>
                    <a:pt x="12583" y="5140"/>
                    <a:pt x="12750" y="5057"/>
                  </a:cubicBezTo>
                  <a:cubicBezTo>
                    <a:pt x="12805" y="5030"/>
                    <a:pt x="12839" y="5014"/>
                    <a:pt x="12864" y="4999"/>
                  </a:cubicBezTo>
                  <a:cubicBezTo>
                    <a:pt x="12911" y="4971"/>
                    <a:pt x="12953" y="4948"/>
                    <a:pt x="12988" y="4929"/>
                  </a:cubicBezTo>
                  <a:cubicBezTo>
                    <a:pt x="13016" y="4914"/>
                    <a:pt x="13048" y="4896"/>
                    <a:pt x="13056" y="4889"/>
                  </a:cubicBezTo>
                  <a:cubicBezTo>
                    <a:pt x="13055" y="4890"/>
                    <a:pt x="13055" y="4890"/>
                    <a:pt x="13054" y="4890"/>
                  </a:cubicBezTo>
                  <a:cubicBezTo>
                    <a:pt x="13045" y="4890"/>
                    <a:pt x="13042" y="4842"/>
                    <a:pt x="13038" y="4795"/>
                  </a:cubicBezTo>
                  <a:cubicBezTo>
                    <a:pt x="13030" y="4702"/>
                    <a:pt x="12984" y="4592"/>
                    <a:pt x="12939" y="4486"/>
                  </a:cubicBezTo>
                  <a:cubicBezTo>
                    <a:pt x="12838" y="4245"/>
                    <a:pt x="12673" y="3853"/>
                    <a:pt x="13042" y="3549"/>
                  </a:cubicBezTo>
                  <a:cubicBezTo>
                    <a:pt x="13214" y="3406"/>
                    <a:pt x="13405" y="3384"/>
                    <a:pt x="13558" y="3367"/>
                  </a:cubicBezTo>
                  <a:cubicBezTo>
                    <a:pt x="13770" y="3342"/>
                    <a:pt x="13820" y="3330"/>
                    <a:pt x="13867" y="3173"/>
                  </a:cubicBezTo>
                  <a:cubicBezTo>
                    <a:pt x="13935" y="2949"/>
                    <a:pt x="13915" y="2669"/>
                    <a:pt x="13896" y="2398"/>
                  </a:cubicBezTo>
                  <a:cubicBezTo>
                    <a:pt x="13885" y="2247"/>
                    <a:pt x="13875" y="2104"/>
                    <a:pt x="13876" y="1970"/>
                  </a:cubicBezTo>
                  <a:cubicBezTo>
                    <a:pt x="13879" y="1648"/>
                    <a:pt x="13928" y="1317"/>
                    <a:pt x="13977" y="1005"/>
                  </a:cubicBezTo>
                  <a:cubicBezTo>
                    <a:pt x="14112" y="181"/>
                    <a:pt x="14722" y="37"/>
                    <a:pt x="15238" y="4"/>
                  </a:cubicBezTo>
                  <a:cubicBezTo>
                    <a:pt x="15289" y="1"/>
                    <a:pt x="15370" y="0"/>
                    <a:pt x="15474" y="0"/>
                  </a:cubicBezTo>
                  <a:cubicBezTo>
                    <a:pt x="16060" y="0"/>
                    <a:pt x="17489" y="39"/>
                    <a:pt x="17524" y="41"/>
                  </a:cubicBezTo>
                  <a:lnTo>
                    <a:pt x="17700" y="46"/>
                  </a:lnTo>
                  <a:lnTo>
                    <a:pt x="17727" y="233"/>
                  </a:lnTo>
                  <a:cubicBezTo>
                    <a:pt x="17755" y="425"/>
                    <a:pt x="17977" y="704"/>
                    <a:pt x="18173" y="949"/>
                  </a:cubicBezTo>
                  <a:cubicBezTo>
                    <a:pt x="18400" y="1232"/>
                    <a:pt x="18609" y="1493"/>
                    <a:pt x="18672" y="1754"/>
                  </a:cubicBezTo>
                  <a:lnTo>
                    <a:pt x="18752" y="2084"/>
                  </a:lnTo>
                  <a:lnTo>
                    <a:pt x="18431" y="2033"/>
                  </a:lnTo>
                  <a:cubicBezTo>
                    <a:pt x="18371" y="2023"/>
                    <a:pt x="18277" y="2012"/>
                    <a:pt x="18178" y="2012"/>
                  </a:cubicBezTo>
                  <a:cubicBezTo>
                    <a:pt x="18011" y="2012"/>
                    <a:pt x="17942" y="2047"/>
                    <a:pt x="17931" y="2059"/>
                  </a:cubicBezTo>
                  <a:cubicBezTo>
                    <a:pt x="17952" y="2127"/>
                    <a:pt x="18053" y="2223"/>
                    <a:pt x="18107" y="2275"/>
                  </a:cubicBezTo>
                  <a:cubicBezTo>
                    <a:pt x="18258" y="2420"/>
                    <a:pt x="18428" y="2583"/>
                    <a:pt x="18413" y="2819"/>
                  </a:cubicBezTo>
                  <a:cubicBezTo>
                    <a:pt x="18399" y="3020"/>
                    <a:pt x="18270" y="3112"/>
                    <a:pt x="18144" y="3160"/>
                  </a:cubicBezTo>
                  <a:cubicBezTo>
                    <a:pt x="18444" y="3279"/>
                    <a:pt x="18559" y="3565"/>
                    <a:pt x="18622" y="3722"/>
                  </a:cubicBezTo>
                  <a:cubicBezTo>
                    <a:pt x="18763" y="4078"/>
                    <a:pt x="18992" y="4371"/>
                    <a:pt x="19235" y="4681"/>
                  </a:cubicBezTo>
                  <a:cubicBezTo>
                    <a:pt x="19323" y="4793"/>
                    <a:pt x="19409" y="4903"/>
                    <a:pt x="19493" y="5017"/>
                  </a:cubicBezTo>
                  <a:cubicBezTo>
                    <a:pt x="19807" y="5443"/>
                    <a:pt x="19334" y="5903"/>
                    <a:pt x="19107" y="6123"/>
                  </a:cubicBezTo>
                  <a:cubicBezTo>
                    <a:pt x="19107" y="6123"/>
                    <a:pt x="19003" y="6224"/>
                    <a:pt x="18995" y="6232"/>
                  </a:cubicBezTo>
                  <a:cubicBezTo>
                    <a:pt x="18999" y="6239"/>
                    <a:pt x="19003" y="6246"/>
                    <a:pt x="19007" y="6255"/>
                  </a:cubicBezTo>
                  <a:cubicBezTo>
                    <a:pt x="19110" y="6454"/>
                    <a:pt x="19350" y="6611"/>
                    <a:pt x="19563" y="6748"/>
                  </a:cubicBezTo>
                  <a:lnTo>
                    <a:pt x="19719" y="6852"/>
                  </a:lnTo>
                  <a:cubicBezTo>
                    <a:pt x="19795" y="6904"/>
                    <a:pt x="19867" y="6965"/>
                    <a:pt x="19936" y="7023"/>
                  </a:cubicBezTo>
                  <a:cubicBezTo>
                    <a:pt x="19966" y="7050"/>
                    <a:pt x="19996" y="7074"/>
                    <a:pt x="20025" y="7098"/>
                  </a:cubicBezTo>
                  <a:cubicBezTo>
                    <a:pt x="20079" y="7141"/>
                    <a:pt x="20135" y="7182"/>
                    <a:pt x="20190" y="7222"/>
                  </a:cubicBezTo>
                  <a:cubicBezTo>
                    <a:pt x="20382" y="7360"/>
                    <a:pt x="20555" y="7485"/>
                    <a:pt x="20706" y="7671"/>
                  </a:cubicBezTo>
                  <a:cubicBezTo>
                    <a:pt x="20783" y="7766"/>
                    <a:pt x="20879" y="7853"/>
                    <a:pt x="20973" y="7936"/>
                  </a:cubicBezTo>
                  <a:cubicBezTo>
                    <a:pt x="21112" y="8062"/>
                    <a:pt x="21256" y="8191"/>
                    <a:pt x="21372" y="8367"/>
                  </a:cubicBezTo>
                  <a:cubicBezTo>
                    <a:pt x="21487" y="8542"/>
                    <a:pt x="21473" y="8682"/>
                    <a:pt x="21442" y="8768"/>
                  </a:cubicBezTo>
                  <a:cubicBezTo>
                    <a:pt x="21363" y="8988"/>
                    <a:pt x="21114" y="9054"/>
                    <a:pt x="20932" y="9101"/>
                  </a:cubicBezTo>
                  <a:cubicBezTo>
                    <a:pt x="20816" y="9131"/>
                    <a:pt x="20682" y="9133"/>
                    <a:pt x="20575" y="9135"/>
                  </a:cubicBezTo>
                  <a:lnTo>
                    <a:pt x="20354" y="9145"/>
                  </a:lnTo>
                  <a:cubicBezTo>
                    <a:pt x="20280" y="9152"/>
                    <a:pt x="20200" y="9156"/>
                    <a:pt x="20121" y="9156"/>
                  </a:cubicBezTo>
                  <a:cubicBezTo>
                    <a:pt x="19969" y="9156"/>
                    <a:pt x="19845" y="9137"/>
                    <a:pt x="19730" y="9094"/>
                  </a:cubicBezTo>
                  <a:cubicBezTo>
                    <a:pt x="19622" y="9054"/>
                    <a:pt x="19541" y="9035"/>
                    <a:pt x="19477" y="9035"/>
                  </a:cubicBezTo>
                  <a:cubicBezTo>
                    <a:pt x="19373" y="9035"/>
                    <a:pt x="19296" y="9088"/>
                    <a:pt x="19101" y="9289"/>
                  </a:cubicBezTo>
                  <a:cubicBezTo>
                    <a:pt x="18837" y="9563"/>
                    <a:pt x="18550" y="9893"/>
                    <a:pt x="18470" y="10320"/>
                  </a:cubicBezTo>
                  <a:cubicBezTo>
                    <a:pt x="18458" y="10385"/>
                    <a:pt x="18454" y="10451"/>
                    <a:pt x="18448" y="10522"/>
                  </a:cubicBezTo>
                  <a:cubicBezTo>
                    <a:pt x="18442" y="10607"/>
                    <a:pt x="18437" y="10680"/>
                    <a:pt x="18426" y="10753"/>
                  </a:cubicBezTo>
                  <a:cubicBezTo>
                    <a:pt x="18411" y="10864"/>
                    <a:pt x="18401" y="10977"/>
                    <a:pt x="18391" y="11090"/>
                  </a:cubicBezTo>
                  <a:cubicBezTo>
                    <a:pt x="18379" y="11224"/>
                    <a:pt x="18368" y="11362"/>
                    <a:pt x="18347" y="11499"/>
                  </a:cubicBezTo>
                  <a:cubicBezTo>
                    <a:pt x="18341" y="11535"/>
                    <a:pt x="18334" y="11573"/>
                    <a:pt x="18326" y="11613"/>
                  </a:cubicBezTo>
                  <a:cubicBezTo>
                    <a:pt x="18310" y="11697"/>
                    <a:pt x="18291" y="11795"/>
                    <a:pt x="18294" y="11864"/>
                  </a:cubicBezTo>
                  <a:cubicBezTo>
                    <a:pt x="18301" y="11866"/>
                    <a:pt x="18309" y="11868"/>
                    <a:pt x="18319" y="11870"/>
                  </a:cubicBezTo>
                  <a:cubicBezTo>
                    <a:pt x="18378" y="11881"/>
                    <a:pt x="18534" y="11910"/>
                    <a:pt x="18561" y="12079"/>
                  </a:cubicBezTo>
                  <a:cubicBezTo>
                    <a:pt x="18671" y="12684"/>
                    <a:pt x="18466" y="13101"/>
                    <a:pt x="17916" y="13388"/>
                  </a:cubicBezTo>
                  <a:cubicBezTo>
                    <a:pt x="17692" y="13503"/>
                    <a:pt x="17481" y="13812"/>
                    <a:pt x="17294" y="14085"/>
                  </a:cubicBezTo>
                  <a:cubicBezTo>
                    <a:pt x="17205" y="14216"/>
                    <a:pt x="17123" y="14336"/>
                    <a:pt x="17039" y="14440"/>
                  </a:cubicBezTo>
                  <a:lnTo>
                    <a:pt x="16933" y="14573"/>
                  </a:lnTo>
                  <a:lnTo>
                    <a:pt x="16783" y="14500"/>
                  </a:lnTo>
                  <a:cubicBezTo>
                    <a:pt x="16774" y="14495"/>
                    <a:pt x="16766" y="14492"/>
                    <a:pt x="16757" y="14489"/>
                  </a:cubicBezTo>
                  <a:cubicBezTo>
                    <a:pt x="16749" y="14513"/>
                    <a:pt x="16739" y="14537"/>
                    <a:pt x="16724" y="14561"/>
                  </a:cubicBezTo>
                  <a:lnTo>
                    <a:pt x="16703" y="14598"/>
                  </a:lnTo>
                  <a:lnTo>
                    <a:pt x="16650" y="14639"/>
                  </a:lnTo>
                  <a:cubicBezTo>
                    <a:pt x="16357" y="14771"/>
                    <a:pt x="16100" y="15061"/>
                    <a:pt x="15949" y="15293"/>
                  </a:cubicBezTo>
                  <a:cubicBezTo>
                    <a:pt x="15944" y="15301"/>
                    <a:pt x="15940" y="15308"/>
                    <a:pt x="15936" y="15314"/>
                  </a:cubicBezTo>
                  <a:cubicBezTo>
                    <a:pt x="16019" y="15362"/>
                    <a:pt x="16136" y="15439"/>
                    <a:pt x="16207" y="15596"/>
                  </a:cubicBezTo>
                  <a:cubicBezTo>
                    <a:pt x="16331" y="15876"/>
                    <a:pt x="16177" y="16104"/>
                    <a:pt x="16074" y="16254"/>
                  </a:cubicBezTo>
                  <a:cubicBezTo>
                    <a:pt x="16058" y="16277"/>
                    <a:pt x="16042" y="16300"/>
                    <a:pt x="16028" y="16323"/>
                  </a:cubicBezTo>
                  <a:cubicBezTo>
                    <a:pt x="16115" y="16332"/>
                    <a:pt x="16182" y="16345"/>
                    <a:pt x="16241" y="16392"/>
                  </a:cubicBezTo>
                  <a:cubicBezTo>
                    <a:pt x="16492" y="16591"/>
                    <a:pt x="16421" y="16994"/>
                    <a:pt x="16374" y="17260"/>
                  </a:cubicBezTo>
                  <a:lnTo>
                    <a:pt x="16360" y="17350"/>
                  </a:lnTo>
                  <a:cubicBezTo>
                    <a:pt x="16347" y="17458"/>
                    <a:pt x="16265" y="17575"/>
                    <a:pt x="16074" y="17575"/>
                  </a:cubicBezTo>
                  <a:lnTo>
                    <a:pt x="16015" y="17573"/>
                  </a:lnTo>
                  <a:cubicBezTo>
                    <a:pt x="16015" y="17609"/>
                    <a:pt x="16018" y="17643"/>
                    <a:pt x="16020" y="17679"/>
                  </a:cubicBezTo>
                  <a:cubicBezTo>
                    <a:pt x="16030" y="17839"/>
                    <a:pt x="16043" y="18050"/>
                    <a:pt x="15912" y="18253"/>
                  </a:cubicBezTo>
                  <a:cubicBezTo>
                    <a:pt x="15776" y="18467"/>
                    <a:pt x="15585" y="18495"/>
                    <a:pt x="15482" y="18510"/>
                  </a:cubicBezTo>
                  <a:lnTo>
                    <a:pt x="15481" y="18510"/>
                  </a:lnTo>
                  <a:lnTo>
                    <a:pt x="15483" y="18516"/>
                  </a:lnTo>
                  <a:cubicBezTo>
                    <a:pt x="15515" y="18598"/>
                    <a:pt x="15544" y="18685"/>
                    <a:pt x="15574" y="18774"/>
                  </a:cubicBezTo>
                  <a:cubicBezTo>
                    <a:pt x="15615" y="18896"/>
                    <a:pt x="15653" y="19010"/>
                    <a:pt x="15698" y="19109"/>
                  </a:cubicBezTo>
                  <a:cubicBezTo>
                    <a:pt x="15709" y="19135"/>
                    <a:pt x="15733" y="19166"/>
                    <a:pt x="15759" y="19202"/>
                  </a:cubicBezTo>
                  <a:cubicBezTo>
                    <a:pt x="15840" y="19308"/>
                    <a:pt x="15942" y="19442"/>
                    <a:pt x="15933" y="19649"/>
                  </a:cubicBezTo>
                  <a:cubicBezTo>
                    <a:pt x="15925" y="19809"/>
                    <a:pt x="15853" y="19927"/>
                    <a:pt x="15795" y="20022"/>
                  </a:cubicBezTo>
                  <a:cubicBezTo>
                    <a:pt x="15763" y="20074"/>
                    <a:pt x="15735" y="20120"/>
                    <a:pt x="15727" y="20154"/>
                  </a:cubicBezTo>
                  <a:cubicBezTo>
                    <a:pt x="15713" y="20215"/>
                    <a:pt x="15714" y="20296"/>
                    <a:pt x="15715" y="20381"/>
                  </a:cubicBezTo>
                  <a:cubicBezTo>
                    <a:pt x="15715" y="20483"/>
                    <a:pt x="15717" y="20597"/>
                    <a:pt x="15694" y="20710"/>
                  </a:cubicBezTo>
                  <a:cubicBezTo>
                    <a:pt x="15649" y="20934"/>
                    <a:pt x="15442" y="21174"/>
                    <a:pt x="15206" y="21174"/>
                  </a:cubicBezTo>
                  <a:cubicBezTo>
                    <a:pt x="15141" y="21174"/>
                    <a:pt x="14980" y="21153"/>
                    <a:pt x="14877" y="20954"/>
                  </a:cubicBezTo>
                  <a:cubicBezTo>
                    <a:pt x="14801" y="20810"/>
                    <a:pt x="14809" y="20655"/>
                    <a:pt x="14815" y="20531"/>
                  </a:cubicBezTo>
                  <a:cubicBezTo>
                    <a:pt x="14825" y="20369"/>
                    <a:pt x="14816" y="20337"/>
                    <a:pt x="14784" y="20310"/>
                  </a:cubicBezTo>
                  <a:cubicBezTo>
                    <a:pt x="14763" y="20316"/>
                    <a:pt x="14663" y="20394"/>
                    <a:pt x="14619" y="20427"/>
                  </a:cubicBezTo>
                  <a:cubicBezTo>
                    <a:pt x="14566" y="20468"/>
                    <a:pt x="14529" y="20495"/>
                    <a:pt x="14496" y="20516"/>
                  </a:cubicBezTo>
                  <a:cubicBezTo>
                    <a:pt x="14297" y="20637"/>
                    <a:pt x="14088" y="20714"/>
                    <a:pt x="13887" y="20789"/>
                  </a:cubicBezTo>
                  <a:cubicBezTo>
                    <a:pt x="13788" y="20824"/>
                    <a:pt x="13711" y="20852"/>
                    <a:pt x="13635" y="20883"/>
                  </a:cubicBezTo>
                  <a:cubicBezTo>
                    <a:pt x="13500" y="20938"/>
                    <a:pt x="13357" y="20991"/>
                    <a:pt x="13210" y="21044"/>
                  </a:cubicBezTo>
                  <a:cubicBezTo>
                    <a:pt x="12839" y="21178"/>
                    <a:pt x="12455" y="21317"/>
                    <a:pt x="12159" y="21526"/>
                  </a:cubicBezTo>
                  <a:lnTo>
                    <a:pt x="12054" y="21600"/>
                  </a:lnTo>
                  <a:lnTo>
                    <a:pt x="11885" y="21334"/>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0" name="Figura"/>
            <p:cNvSpPr/>
            <p:nvPr/>
          </p:nvSpPr>
          <p:spPr>
            <a:xfrm>
              <a:off x="5614563" y="4575306"/>
              <a:ext cx="545937" cy="533038"/>
            </a:xfrm>
            <a:custGeom>
              <a:avLst/>
              <a:gdLst/>
              <a:ahLst/>
              <a:cxnLst>
                <a:cxn ang="0">
                  <a:pos x="wd2" y="hd2"/>
                </a:cxn>
                <a:cxn ang="5400000">
                  <a:pos x="wd2" y="hd2"/>
                </a:cxn>
                <a:cxn ang="10800000">
                  <a:pos x="wd2" y="hd2"/>
                </a:cxn>
                <a:cxn ang="16200000">
                  <a:pos x="wd2" y="hd2"/>
                </a:cxn>
              </a:cxnLst>
              <a:rect l="0" t="0" r="r" b="b"/>
              <a:pathLst>
                <a:path w="21500" h="21600" fill="norm" stroke="1" extrusionOk="0">
                  <a:moveTo>
                    <a:pt x="19863" y="20750"/>
                  </a:moveTo>
                  <a:cubicBezTo>
                    <a:pt x="19482" y="20393"/>
                    <a:pt x="19051" y="19989"/>
                    <a:pt x="18652" y="19585"/>
                  </a:cubicBezTo>
                  <a:cubicBezTo>
                    <a:pt x="18479" y="19406"/>
                    <a:pt x="18421" y="19284"/>
                    <a:pt x="18399" y="19164"/>
                  </a:cubicBezTo>
                  <a:cubicBezTo>
                    <a:pt x="18375" y="19152"/>
                    <a:pt x="18324" y="19129"/>
                    <a:pt x="18217" y="19089"/>
                  </a:cubicBezTo>
                  <a:cubicBezTo>
                    <a:pt x="18193" y="19079"/>
                    <a:pt x="18164" y="19075"/>
                    <a:pt x="18130" y="19075"/>
                  </a:cubicBezTo>
                  <a:cubicBezTo>
                    <a:pt x="18049" y="19075"/>
                    <a:pt x="17949" y="19102"/>
                    <a:pt x="17852" y="19127"/>
                  </a:cubicBezTo>
                  <a:cubicBezTo>
                    <a:pt x="17714" y="19163"/>
                    <a:pt x="17590" y="19196"/>
                    <a:pt x="17463" y="19196"/>
                  </a:cubicBezTo>
                  <a:cubicBezTo>
                    <a:pt x="17329" y="19196"/>
                    <a:pt x="17212" y="19159"/>
                    <a:pt x="17115" y="19087"/>
                  </a:cubicBezTo>
                  <a:cubicBezTo>
                    <a:pt x="17115" y="19087"/>
                    <a:pt x="17115" y="19087"/>
                    <a:pt x="17114" y="19087"/>
                  </a:cubicBezTo>
                  <a:cubicBezTo>
                    <a:pt x="17110" y="19087"/>
                    <a:pt x="17081" y="19079"/>
                    <a:pt x="17014" y="19079"/>
                  </a:cubicBezTo>
                  <a:cubicBezTo>
                    <a:pt x="16906" y="19079"/>
                    <a:pt x="16783" y="19098"/>
                    <a:pt x="16701" y="19112"/>
                  </a:cubicBezTo>
                  <a:cubicBezTo>
                    <a:pt x="16634" y="19123"/>
                    <a:pt x="16598" y="19126"/>
                    <a:pt x="16560" y="19128"/>
                  </a:cubicBezTo>
                  <a:cubicBezTo>
                    <a:pt x="16531" y="19130"/>
                    <a:pt x="16506" y="19132"/>
                    <a:pt x="16488" y="19134"/>
                  </a:cubicBezTo>
                  <a:lnTo>
                    <a:pt x="16482" y="19177"/>
                  </a:lnTo>
                  <a:cubicBezTo>
                    <a:pt x="16469" y="19282"/>
                    <a:pt x="16442" y="19502"/>
                    <a:pt x="16229" y="19569"/>
                  </a:cubicBezTo>
                  <a:cubicBezTo>
                    <a:pt x="16160" y="19592"/>
                    <a:pt x="16084" y="19603"/>
                    <a:pt x="15998" y="19603"/>
                  </a:cubicBezTo>
                  <a:cubicBezTo>
                    <a:pt x="15878" y="19603"/>
                    <a:pt x="15763" y="19580"/>
                    <a:pt x="15651" y="19558"/>
                  </a:cubicBezTo>
                  <a:cubicBezTo>
                    <a:pt x="15557" y="19540"/>
                    <a:pt x="15470" y="19521"/>
                    <a:pt x="15392" y="19521"/>
                  </a:cubicBezTo>
                  <a:lnTo>
                    <a:pt x="15325" y="19521"/>
                  </a:lnTo>
                  <a:cubicBezTo>
                    <a:pt x="14996" y="19521"/>
                    <a:pt x="14570" y="19529"/>
                    <a:pt x="14182" y="19585"/>
                  </a:cubicBezTo>
                  <a:lnTo>
                    <a:pt x="14128" y="19594"/>
                  </a:lnTo>
                  <a:cubicBezTo>
                    <a:pt x="13999" y="19613"/>
                    <a:pt x="13871" y="19631"/>
                    <a:pt x="13744" y="19631"/>
                  </a:cubicBezTo>
                  <a:cubicBezTo>
                    <a:pt x="13704" y="19631"/>
                    <a:pt x="13664" y="19630"/>
                    <a:pt x="13625" y="19626"/>
                  </a:cubicBezTo>
                  <a:lnTo>
                    <a:pt x="13439" y="19606"/>
                  </a:lnTo>
                  <a:lnTo>
                    <a:pt x="13435" y="19414"/>
                  </a:lnTo>
                  <a:cubicBezTo>
                    <a:pt x="13421" y="18996"/>
                    <a:pt x="13590" y="18583"/>
                    <a:pt x="13713" y="18281"/>
                  </a:cubicBezTo>
                  <a:cubicBezTo>
                    <a:pt x="13916" y="17785"/>
                    <a:pt x="14298" y="17368"/>
                    <a:pt x="14817" y="17075"/>
                  </a:cubicBezTo>
                  <a:cubicBezTo>
                    <a:pt x="15038" y="16952"/>
                    <a:pt x="15279" y="16826"/>
                    <a:pt x="15549" y="16747"/>
                  </a:cubicBezTo>
                  <a:cubicBezTo>
                    <a:pt x="15559" y="16744"/>
                    <a:pt x="15582" y="16739"/>
                    <a:pt x="15613" y="16732"/>
                  </a:cubicBezTo>
                  <a:cubicBezTo>
                    <a:pt x="15820" y="16687"/>
                    <a:pt x="15927" y="16656"/>
                    <a:pt x="15981" y="16637"/>
                  </a:cubicBezTo>
                  <a:cubicBezTo>
                    <a:pt x="15972" y="16553"/>
                    <a:pt x="15947" y="16470"/>
                    <a:pt x="15920" y="16379"/>
                  </a:cubicBezTo>
                  <a:cubicBezTo>
                    <a:pt x="15885" y="16262"/>
                    <a:pt x="15855" y="16159"/>
                    <a:pt x="15841" y="16040"/>
                  </a:cubicBezTo>
                  <a:cubicBezTo>
                    <a:pt x="15818" y="15847"/>
                    <a:pt x="15879" y="15688"/>
                    <a:pt x="15928" y="15560"/>
                  </a:cubicBezTo>
                  <a:cubicBezTo>
                    <a:pt x="15988" y="15401"/>
                    <a:pt x="16005" y="15346"/>
                    <a:pt x="15951" y="15260"/>
                  </a:cubicBezTo>
                  <a:cubicBezTo>
                    <a:pt x="15891" y="15164"/>
                    <a:pt x="15831" y="15087"/>
                    <a:pt x="15774" y="15013"/>
                  </a:cubicBezTo>
                  <a:cubicBezTo>
                    <a:pt x="15629" y="14828"/>
                    <a:pt x="15486" y="14644"/>
                    <a:pt x="15407" y="14300"/>
                  </a:cubicBezTo>
                  <a:lnTo>
                    <a:pt x="15381" y="14188"/>
                  </a:lnTo>
                  <a:cubicBezTo>
                    <a:pt x="15300" y="13834"/>
                    <a:pt x="15224" y="13500"/>
                    <a:pt x="15033" y="13203"/>
                  </a:cubicBezTo>
                  <a:cubicBezTo>
                    <a:pt x="14671" y="12643"/>
                    <a:pt x="14175" y="11875"/>
                    <a:pt x="13503" y="11655"/>
                  </a:cubicBezTo>
                  <a:lnTo>
                    <a:pt x="13319" y="11594"/>
                  </a:lnTo>
                  <a:cubicBezTo>
                    <a:pt x="12561" y="11346"/>
                    <a:pt x="11846" y="11112"/>
                    <a:pt x="11119" y="10734"/>
                  </a:cubicBezTo>
                  <a:cubicBezTo>
                    <a:pt x="10717" y="10528"/>
                    <a:pt x="10294" y="10437"/>
                    <a:pt x="9846" y="10339"/>
                  </a:cubicBezTo>
                  <a:cubicBezTo>
                    <a:pt x="9642" y="10295"/>
                    <a:pt x="9432" y="10249"/>
                    <a:pt x="9223" y="10192"/>
                  </a:cubicBezTo>
                  <a:cubicBezTo>
                    <a:pt x="8679" y="10046"/>
                    <a:pt x="8370" y="9698"/>
                    <a:pt x="8044" y="9328"/>
                  </a:cubicBezTo>
                  <a:cubicBezTo>
                    <a:pt x="7737" y="8982"/>
                    <a:pt x="7399" y="8696"/>
                    <a:pt x="6995" y="8436"/>
                  </a:cubicBezTo>
                  <a:cubicBezTo>
                    <a:pt x="6765" y="8288"/>
                    <a:pt x="6501" y="8199"/>
                    <a:pt x="6286" y="8199"/>
                  </a:cubicBezTo>
                  <a:cubicBezTo>
                    <a:pt x="6073" y="8199"/>
                    <a:pt x="5925" y="8282"/>
                    <a:pt x="5832" y="8452"/>
                  </a:cubicBezTo>
                  <a:cubicBezTo>
                    <a:pt x="5790" y="8528"/>
                    <a:pt x="5763" y="8608"/>
                    <a:pt x="5736" y="8685"/>
                  </a:cubicBezTo>
                  <a:cubicBezTo>
                    <a:pt x="5654" y="8923"/>
                    <a:pt x="5543" y="9247"/>
                    <a:pt x="5058" y="9292"/>
                  </a:cubicBezTo>
                  <a:cubicBezTo>
                    <a:pt x="5034" y="9295"/>
                    <a:pt x="5008" y="9296"/>
                    <a:pt x="4983" y="9296"/>
                  </a:cubicBezTo>
                  <a:cubicBezTo>
                    <a:pt x="4704" y="9296"/>
                    <a:pt x="4337" y="9148"/>
                    <a:pt x="4168" y="8440"/>
                  </a:cubicBezTo>
                  <a:cubicBezTo>
                    <a:pt x="4128" y="8272"/>
                    <a:pt x="4127" y="8118"/>
                    <a:pt x="4126" y="7970"/>
                  </a:cubicBezTo>
                  <a:cubicBezTo>
                    <a:pt x="4125" y="7773"/>
                    <a:pt x="4124" y="7610"/>
                    <a:pt x="4038" y="7448"/>
                  </a:cubicBezTo>
                  <a:cubicBezTo>
                    <a:pt x="3956" y="7292"/>
                    <a:pt x="3822" y="7202"/>
                    <a:pt x="3667" y="7097"/>
                  </a:cubicBezTo>
                  <a:cubicBezTo>
                    <a:pt x="3517" y="6996"/>
                    <a:pt x="3375" y="6899"/>
                    <a:pt x="3256" y="6748"/>
                  </a:cubicBezTo>
                  <a:cubicBezTo>
                    <a:pt x="3060" y="6504"/>
                    <a:pt x="2850" y="6187"/>
                    <a:pt x="2966" y="5906"/>
                  </a:cubicBezTo>
                  <a:cubicBezTo>
                    <a:pt x="3100" y="5584"/>
                    <a:pt x="3541" y="5552"/>
                    <a:pt x="4099" y="5510"/>
                  </a:cubicBezTo>
                  <a:lnTo>
                    <a:pt x="4173" y="5505"/>
                  </a:lnTo>
                  <a:cubicBezTo>
                    <a:pt x="4665" y="5470"/>
                    <a:pt x="5163" y="5414"/>
                    <a:pt x="5644" y="5359"/>
                  </a:cubicBezTo>
                  <a:cubicBezTo>
                    <a:pt x="5777" y="5343"/>
                    <a:pt x="5912" y="5327"/>
                    <a:pt x="6046" y="5313"/>
                  </a:cubicBezTo>
                  <a:cubicBezTo>
                    <a:pt x="6087" y="5218"/>
                    <a:pt x="6100" y="5142"/>
                    <a:pt x="6078" y="5105"/>
                  </a:cubicBezTo>
                  <a:cubicBezTo>
                    <a:pt x="6065" y="5081"/>
                    <a:pt x="5967" y="4959"/>
                    <a:pt x="5395" y="4959"/>
                  </a:cubicBezTo>
                  <a:cubicBezTo>
                    <a:pt x="5113" y="4959"/>
                    <a:pt x="4802" y="4986"/>
                    <a:pt x="4501" y="5012"/>
                  </a:cubicBezTo>
                  <a:cubicBezTo>
                    <a:pt x="4230" y="5036"/>
                    <a:pt x="3988" y="5056"/>
                    <a:pt x="3800" y="5056"/>
                  </a:cubicBezTo>
                  <a:cubicBezTo>
                    <a:pt x="3645" y="5056"/>
                    <a:pt x="3540" y="5044"/>
                    <a:pt x="3457" y="5015"/>
                  </a:cubicBezTo>
                  <a:cubicBezTo>
                    <a:pt x="2803" y="4795"/>
                    <a:pt x="2694" y="4349"/>
                    <a:pt x="2597" y="3956"/>
                  </a:cubicBezTo>
                  <a:cubicBezTo>
                    <a:pt x="2559" y="3803"/>
                    <a:pt x="2521" y="3654"/>
                    <a:pt x="2456" y="3518"/>
                  </a:cubicBezTo>
                  <a:cubicBezTo>
                    <a:pt x="2288" y="3164"/>
                    <a:pt x="2074" y="3117"/>
                    <a:pt x="1749" y="3048"/>
                  </a:cubicBezTo>
                  <a:cubicBezTo>
                    <a:pt x="1562" y="3008"/>
                    <a:pt x="1351" y="2963"/>
                    <a:pt x="1134" y="2846"/>
                  </a:cubicBezTo>
                  <a:cubicBezTo>
                    <a:pt x="1124" y="2841"/>
                    <a:pt x="-100" y="2141"/>
                    <a:pt x="6" y="1605"/>
                  </a:cubicBezTo>
                  <a:cubicBezTo>
                    <a:pt x="72" y="1271"/>
                    <a:pt x="303" y="1245"/>
                    <a:pt x="372" y="1245"/>
                  </a:cubicBezTo>
                  <a:cubicBezTo>
                    <a:pt x="571" y="1245"/>
                    <a:pt x="765" y="1410"/>
                    <a:pt x="921" y="1543"/>
                  </a:cubicBezTo>
                  <a:cubicBezTo>
                    <a:pt x="929" y="1550"/>
                    <a:pt x="938" y="1558"/>
                    <a:pt x="947" y="1565"/>
                  </a:cubicBezTo>
                  <a:cubicBezTo>
                    <a:pt x="955" y="1531"/>
                    <a:pt x="963" y="1483"/>
                    <a:pt x="973" y="1417"/>
                  </a:cubicBezTo>
                  <a:cubicBezTo>
                    <a:pt x="998" y="1253"/>
                    <a:pt x="1026" y="1069"/>
                    <a:pt x="1143" y="951"/>
                  </a:cubicBezTo>
                  <a:cubicBezTo>
                    <a:pt x="1321" y="773"/>
                    <a:pt x="1565" y="759"/>
                    <a:pt x="1779" y="759"/>
                  </a:cubicBezTo>
                  <a:lnTo>
                    <a:pt x="1898" y="759"/>
                  </a:lnTo>
                  <a:cubicBezTo>
                    <a:pt x="2020" y="759"/>
                    <a:pt x="2145" y="755"/>
                    <a:pt x="2219" y="710"/>
                  </a:cubicBezTo>
                  <a:cubicBezTo>
                    <a:pt x="2323" y="647"/>
                    <a:pt x="2393" y="566"/>
                    <a:pt x="2474" y="472"/>
                  </a:cubicBezTo>
                  <a:cubicBezTo>
                    <a:pt x="2618" y="303"/>
                    <a:pt x="2778" y="116"/>
                    <a:pt x="3113" y="50"/>
                  </a:cubicBezTo>
                  <a:cubicBezTo>
                    <a:pt x="3286" y="17"/>
                    <a:pt x="3454" y="0"/>
                    <a:pt x="3614" y="0"/>
                  </a:cubicBezTo>
                  <a:cubicBezTo>
                    <a:pt x="4234" y="0"/>
                    <a:pt x="4723" y="236"/>
                    <a:pt x="5241" y="486"/>
                  </a:cubicBezTo>
                  <a:cubicBezTo>
                    <a:pt x="5415" y="571"/>
                    <a:pt x="5586" y="653"/>
                    <a:pt x="5767" y="730"/>
                  </a:cubicBezTo>
                  <a:cubicBezTo>
                    <a:pt x="5859" y="771"/>
                    <a:pt x="5985" y="777"/>
                    <a:pt x="6096" y="777"/>
                  </a:cubicBezTo>
                  <a:cubicBezTo>
                    <a:pt x="6151" y="777"/>
                    <a:pt x="6389" y="770"/>
                    <a:pt x="6450" y="770"/>
                  </a:cubicBezTo>
                  <a:cubicBezTo>
                    <a:pt x="6742" y="770"/>
                    <a:pt x="7067" y="812"/>
                    <a:pt x="7264" y="1121"/>
                  </a:cubicBezTo>
                  <a:cubicBezTo>
                    <a:pt x="7358" y="1271"/>
                    <a:pt x="7411" y="1492"/>
                    <a:pt x="7463" y="1706"/>
                  </a:cubicBezTo>
                  <a:cubicBezTo>
                    <a:pt x="7487" y="1807"/>
                    <a:pt x="7508" y="1896"/>
                    <a:pt x="7531" y="1965"/>
                  </a:cubicBezTo>
                  <a:cubicBezTo>
                    <a:pt x="7702" y="2473"/>
                    <a:pt x="7616" y="2870"/>
                    <a:pt x="7533" y="3254"/>
                  </a:cubicBezTo>
                  <a:cubicBezTo>
                    <a:pt x="7489" y="3457"/>
                    <a:pt x="7443" y="3667"/>
                    <a:pt x="7436" y="3904"/>
                  </a:cubicBezTo>
                  <a:lnTo>
                    <a:pt x="7431" y="4026"/>
                  </a:lnTo>
                  <a:cubicBezTo>
                    <a:pt x="7418" y="4323"/>
                    <a:pt x="7405" y="4630"/>
                    <a:pt x="7492" y="4883"/>
                  </a:cubicBezTo>
                  <a:cubicBezTo>
                    <a:pt x="7580" y="5150"/>
                    <a:pt x="7625" y="5159"/>
                    <a:pt x="7814" y="5197"/>
                  </a:cubicBezTo>
                  <a:cubicBezTo>
                    <a:pt x="7917" y="5217"/>
                    <a:pt x="8059" y="5246"/>
                    <a:pt x="8223" y="5327"/>
                  </a:cubicBezTo>
                  <a:cubicBezTo>
                    <a:pt x="8645" y="5544"/>
                    <a:pt x="8739" y="6029"/>
                    <a:pt x="8815" y="6419"/>
                  </a:cubicBezTo>
                  <a:cubicBezTo>
                    <a:pt x="8851" y="6604"/>
                    <a:pt x="8888" y="6795"/>
                    <a:pt x="8954" y="6928"/>
                  </a:cubicBezTo>
                  <a:cubicBezTo>
                    <a:pt x="9041" y="7098"/>
                    <a:pt x="9183" y="7185"/>
                    <a:pt x="9376" y="7185"/>
                  </a:cubicBezTo>
                  <a:cubicBezTo>
                    <a:pt x="9608" y="7185"/>
                    <a:pt x="9897" y="7055"/>
                    <a:pt x="10098" y="6862"/>
                  </a:cubicBezTo>
                  <a:cubicBezTo>
                    <a:pt x="10358" y="6615"/>
                    <a:pt x="10555" y="6293"/>
                    <a:pt x="10745" y="5982"/>
                  </a:cubicBezTo>
                  <a:cubicBezTo>
                    <a:pt x="10900" y="5730"/>
                    <a:pt x="11057" y="5473"/>
                    <a:pt x="11251" y="5242"/>
                  </a:cubicBezTo>
                  <a:cubicBezTo>
                    <a:pt x="11321" y="5157"/>
                    <a:pt x="11377" y="5053"/>
                    <a:pt x="11430" y="4952"/>
                  </a:cubicBezTo>
                  <a:cubicBezTo>
                    <a:pt x="11565" y="4701"/>
                    <a:pt x="11730" y="4393"/>
                    <a:pt x="12151" y="4369"/>
                  </a:cubicBezTo>
                  <a:cubicBezTo>
                    <a:pt x="12810" y="4334"/>
                    <a:pt x="13102" y="4220"/>
                    <a:pt x="13140" y="4170"/>
                  </a:cubicBezTo>
                  <a:cubicBezTo>
                    <a:pt x="13136" y="4134"/>
                    <a:pt x="13082" y="3789"/>
                    <a:pt x="13042" y="3724"/>
                  </a:cubicBezTo>
                  <a:lnTo>
                    <a:pt x="13102" y="3658"/>
                  </a:lnTo>
                  <a:lnTo>
                    <a:pt x="13036" y="3671"/>
                  </a:lnTo>
                  <a:lnTo>
                    <a:pt x="12980" y="3379"/>
                  </a:lnTo>
                  <a:lnTo>
                    <a:pt x="13092" y="3347"/>
                  </a:lnTo>
                  <a:cubicBezTo>
                    <a:pt x="13267" y="3297"/>
                    <a:pt x="13459" y="3183"/>
                    <a:pt x="13663" y="3062"/>
                  </a:cubicBezTo>
                  <a:cubicBezTo>
                    <a:pt x="13993" y="2868"/>
                    <a:pt x="14330" y="2669"/>
                    <a:pt x="14692" y="2669"/>
                  </a:cubicBezTo>
                  <a:cubicBezTo>
                    <a:pt x="14811" y="2669"/>
                    <a:pt x="14927" y="2691"/>
                    <a:pt x="15036" y="2735"/>
                  </a:cubicBezTo>
                  <a:cubicBezTo>
                    <a:pt x="15223" y="2813"/>
                    <a:pt x="15377" y="2938"/>
                    <a:pt x="15525" y="3058"/>
                  </a:cubicBezTo>
                  <a:cubicBezTo>
                    <a:pt x="15624" y="3139"/>
                    <a:pt x="15726" y="3223"/>
                    <a:pt x="15832" y="3280"/>
                  </a:cubicBezTo>
                  <a:lnTo>
                    <a:pt x="15918" y="3327"/>
                  </a:lnTo>
                  <a:cubicBezTo>
                    <a:pt x="17259" y="4053"/>
                    <a:pt x="18779" y="4876"/>
                    <a:pt x="20263" y="5156"/>
                  </a:cubicBezTo>
                  <a:cubicBezTo>
                    <a:pt x="21419" y="5411"/>
                    <a:pt x="21500" y="5443"/>
                    <a:pt x="21500" y="5642"/>
                  </a:cubicBezTo>
                  <a:cubicBezTo>
                    <a:pt x="21439" y="6657"/>
                    <a:pt x="21085" y="13702"/>
                    <a:pt x="21045" y="14502"/>
                  </a:cubicBezTo>
                  <a:lnTo>
                    <a:pt x="21044" y="14534"/>
                  </a:lnTo>
                  <a:lnTo>
                    <a:pt x="21025" y="14606"/>
                  </a:lnTo>
                  <a:lnTo>
                    <a:pt x="20608" y="15311"/>
                  </a:lnTo>
                  <a:lnTo>
                    <a:pt x="21028" y="15850"/>
                  </a:lnTo>
                  <a:lnTo>
                    <a:pt x="21024" y="15951"/>
                  </a:lnTo>
                  <a:cubicBezTo>
                    <a:pt x="20992" y="16697"/>
                    <a:pt x="20831" y="20448"/>
                    <a:pt x="20774" y="21047"/>
                  </a:cubicBezTo>
                  <a:lnTo>
                    <a:pt x="20767" y="21097"/>
                  </a:lnTo>
                  <a:lnTo>
                    <a:pt x="20763" y="21308"/>
                  </a:lnTo>
                  <a:lnTo>
                    <a:pt x="20763" y="21600"/>
                  </a:lnTo>
                  <a:lnTo>
                    <a:pt x="19863" y="2075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1" name="Figura"/>
            <p:cNvSpPr/>
            <p:nvPr/>
          </p:nvSpPr>
          <p:spPr>
            <a:xfrm>
              <a:off x="5592151" y="4552877"/>
              <a:ext cx="55793" cy="2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39" y="21600"/>
                  </a:moveTo>
                  <a:cubicBezTo>
                    <a:pt x="3796" y="21600"/>
                    <a:pt x="3479" y="18533"/>
                    <a:pt x="3267" y="16494"/>
                  </a:cubicBezTo>
                  <a:cubicBezTo>
                    <a:pt x="3046" y="14405"/>
                    <a:pt x="2894" y="12888"/>
                    <a:pt x="1263" y="12252"/>
                  </a:cubicBezTo>
                  <a:lnTo>
                    <a:pt x="869" y="12105"/>
                  </a:lnTo>
                  <a:lnTo>
                    <a:pt x="678" y="11436"/>
                  </a:lnTo>
                  <a:cubicBezTo>
                    <a:pt x="242" y="9919"/>
                    <a:pt x="191" y="8663"/>
                    <a:pt x="144" y="7553"/>
                  </a:cubicBezTo>
                  <a:cubicBezTo>
                    <a:pt x="123" y="7178"/>
                    <a:pt x="110" y="6770"/>
                    <a:pt x="76" y="6346"/>
                  </a:cubicBezTo>
                  <a:lnTo>
                    <a:pt x="0" y="5384"/>
                  </a:lnTo>
                  <a:lnTo>
                    <a:pt x="403" y="4780"/>
                  </a:lnTo>
                  <a:cubicBezTo>
                    <a:pt x="2373" y="1876"/>
                    <a:pt x="6211" y="0"/>
                    <a:pt x="10190" y="0"/>
                  </a:cubicBezTo>
                  <a:cubicBezTo>
                    <a:pt x="15922" y="0"/>
                    <a:pt x="19901" y="3801"/>
                    <a:pt x="20871" y="10196"/>
                  </a:cubicBezTo>
                  <a:lnTo>
                    <a:pt x="21600" y="13002"/>
                  </a:lnTo>
                  <a:lnTo>
                    <a:pt x="21214" y="13834"/>
                  </a:lnTo>
                  <a:cubicBezTo>
                    <a:pt x="19723" y="17081"/>
                    <a:pt x="15842" y="18305"/>
                    <a:pt x="12419" y="19365"/>
                  </a:cubicBezTo>
                  <a:cubicBezTo>
                    <a:pt x="11164" y="19756"/>
                    <a:pt x="9978" y="20115"/>
                    <a:pt x="9266" y="20523"/>
                  </a:cubicBezTo>
                  <a:cubicBezTo>
                    <a:pt x="7957" y="21257"/>
                    <a:pt x="6936" y="21600"/>
                    <a:pt x="6139" y="21600"/>
                  </a:cubicBezTo>
                  <a:lnTo>
                    <a:pt x="6139" y="2160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2" name="Figura"/>
            <p:cNvSpPr/>
            <p:nvPr/>
          </p:nvSpPr>
          <p:spPr>
            <a:xfrm>
              <a:off x="4101658" y="3812756"/>
              <a:ext cx="20293" cy="28617"/>
            </a:xfrm>
            <a:custGeom>
              <a:avLst/>
              <a:gdLst/>
              <a:ahLst/>
              <a:cxnLst>
                <a:cxn ang="0">
                  <a:pos x="wd2" y="hd2"/>
                </a:cxn>
                <a:cxn ang="5400000">
                  <a:pos x="wd2" y="hd2"/>
                </a:cxn>
                <a:cxn ang="10800000">
                  <a:pos x="wd2" y="hd2"/>
                </a:cxn>
                <a:cxn ang="16200000">
                  <a:pos x="wd2" y="hd2"/>
                </a:cxn>
              </a:cxnLst>
              <a:rect l="0" t="0" r="r" b="b"/>
              <a:pathLst>
                <a:path w="20309" h="21600" fill="norm" stroke="1" extrusionOk="0">
                  <a:moveTo>
                    <a:pt x="9989" y="13639"/>
                  </a:moveTo>
                  <a:cubicBezTo>
                    <a:pt x="9453" y="12796"/>
                    <a:pt x="9058" y="12193"/>
                    <a:pt x="8730" y="11540"/>
                  </a:cubicBezTo>
                  <a:cubicBezTo>
                    <a:pt x="7919" y="10126"/>
                    <a:pt x="6692" y="8721"/>
                    <a:pt x="5017" y="7341"/>
                  </a:cubicBezTo>
                  <a:lnTo>
                    <a:pt x="0" y="3158"/>
                  </a:lnTo>
                  <a:lnTo>
                    <a:pt x="9398" y="0"/>
                  </a:lnTo>
                  <a:lnTo>
                    <a:pt x="10592" y="744"/>
                  </a:lnTo>
                  <a:lnTo>
                    <a:pt x="13363" y="2083"/>
                  </a:lnTo>
                  <a:cubicBezTo>
                    <a:pt x="18347" y="6729"/>
                    <a:pt x="21600" y="10159"/>
                    <a:pt x="19815" y="13375"/>
                  </a:cubicBezTo>
                  <a:lnTo>
                    <a:pt x="15269" y="21600"/>
                  </a:lnTo>
                  <a:lnTo>
                    <a:pt x="9989" y="13639"/>
                  </a:lnTo>
                  <a:close/>
                </a:path>
              </a:pathLst>
            </a:custGeom>
            <a:solidFill>
              <a:srgbClr val="E7E7E8"/>
            </a:solidFill>
            <a:ln w="6350" cap="flat">
              <a:solidFill>
                <a:srgbClr val="BDBEC0"/>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03" name="Figura"/>
            <p:cNvSpPr/>
            <p:nvPr/>
          </p:nvSpPr>
          <p:spPr>
            <a:xfrm>
              <a:off x="3989590" y="4149174"/>
              <a:ext cx="246452" cy="327376"/>
            </a:xfrm>
            <a:custGeom>
              <a:avLst/>
              <a:gdLst/>
              <a:ahLst/>
              <a:cxnLst>
                <a:cxn ang="0">
                  <a:pos x="wd2" y="hd2"/>
                </a:cxn>
                <a:cxn ang="5400000">
                  <a:pos x="wd2" y="hd2"/>
                </a:cxn>
                <a:cxn ang="10800000">
                  <a:pos x="wd2" y="hd2"/>
                </a:cxn>
                <a:cxn ang="16200000">
                  <a:pos x="wd2" y="hd2"/>
                </a:cxn>
              </a:cxnLst>
              <a:rect l="0" t="0" r="r" b="b"/>
              <a:pathLst>
                <a:path w="21554" h="21600" fill="norm" stroke="1" extrusionOk="0">
                  <a:moveTo>
                    <a:pt x="18488" y="21600"/>
                  </a:moveTo>
                  <a:cubicBezTo>
                    <a:pt x="18132" y="21600"/>
                    <a:pt x="17815" y="21516"/>
                    <a:pt x="17546" y="21351"/>
                  </a:cubicBezTo>
                  <a:cubicBezTo>
                    <a:pt x="17219" y="21147"/>
                    <a:pt x="16947" y="20921"/>
                    <a:pt x="16685" y="20702"/>
                  </a:cubicBezTo>
                  <a:cubicBezTo>
                    <a:pt x="16335" y="20408"/>
                    <a:pt x="16028" y="20150"/>
                    <a:pt x="15633" y="19943"/>
                  </a:cubicBezTo>
                  <a:cubicBezTo>
                    <a:pt x="15312" y="19778"/>
                    <a:pt x="14992" y="19602"/>
                    <a:pt x="14669" y="19427"/>
                  </a:cubicBezTo>
                  <a:lnTo>
                    <a:pt x="14545" y="19358"/>
                  </a:lnTo>
                  <a:cubicBezTo>
                    <a:pt x="13805" y="18953"/>
                    <a:pt x="13040" y="18533"/>
                    <a:pt x="12258" y="18200"/>
                  </a:cubicBezTo>
                  <a:cubicBezTo>
                    <a:pt x="11644" y="17934"/>
                    <a:pt x="11094" y="17568"/>
                    <a:pt x="10563" y="17214"/>
                  </a:cubicBezTo>
                  <a:cubicBezTo>
                    <a:pt x="10157" y="16941"/>
                    <a:pt x="9734" y="16657"/>
                    <a:pt x="9316" y="16439"/>
                  </a:cubicBezTo>
                  <a:cubicBezTo>
                    <a:pt x="9147" y="16351"/>
                    <a:pt x="8969" y="16278"/>
                    <a:pt x="8797" y="16208"/>
                  </a:cubicBezTo>
                  <a:cubicBezTo>
                    <a:pt x="8276" y="15995"/>
                    <a:pt x="7628" y="15730"/>
                    <a:pt x="7440" y="15080"/>
                  </a:cubicBezTo>
                  <a:cubicBezTo>
                    <a:pt x="7396" y="14926"/>
                    <a:pt x="7361" y="14775"/>
                    <a:pt x="7328" y="14628"/>
                  </a:cubicBezTo>
                  <a:cubicBezTo>
                    <a:pt x="7214" y="14143"/>
                    <a:pt x="7124" y="13758"/>
                    <a:pt x="6743" y="13384"/>
                  </a:cubicBezTo>
                  <a:cubicBezTo>
                    <a:pt x="6401" y="13053"/>
                    <a:pt x="5995" y="12740"/>
                    <a:pt x="5601" y="12437"/>
                  </a:cubicBezTo>
                  <a:cubicBezTo>
                    <a:pt x="5371" y="12260"/>
                    <a:pt x="5143" y="12085"/>
                    <a:pt x="4925" y="11907"/>
                  </a:cubicBezTo>
                  <a:cubicBezTo>
                    <a:pt x="4520" y="11570"/>
                    <a:pt x="4422" y="11447"/>
                    <a:pt x="4392" y="11002"/>
                  </a:cubicBezTo>
                  <a:cubicBezTo>
                    <a:pt x="4388" y="10914"/>
                    <a:pt x="4389" y="10843"/>
                    <a:pt x="4391" y="10775"/>
                  </a:cubicBezTo>
                  <a:cubicBezTo>
                    <a:pt x="4396" y="10619"/>
                    <a:pt x="4397" y="10602"/>
                    <a:pt x="4275" y="10493"/>
                  </a:cubicBezTo>
                  <a:cubicBezTo>
                    <a:pt x="3762" y="10036"/>
                    <a:pt x="3734" y="9822"/>
                    <a:pt x="3730" y="9275"/>
                  </a:cubicBezTo>
                  <a:cubicBezTo>
                    <a:pt x="3730" y="8765"/>
                    <a:pt x="3662" y="8372"/>
                    <a:pt x="3518" y="8038"/>
                  </a:cubicBezTo>
                  <a:cubicBezTo>
                    <a:pt x="3467" y="7924"/>
                    <a:pt x="3394" y="7814"/>
                    <a:pt x="3318" y="7697"/>
                  </a:cubicBezTo>
                  <a:cubicBezTo>
                    <a:pt x="3181" y="7486"/>
                    <a:pt x="3031" y="7259"/>
                    <a:pt x="2974" y="6993"/>
                  </a:cubicBezTo>
                  <a:cubicBezTo>
                    <a:pt x="2840" y="6366"/>
                    <a:pt x="2761" y="5697"/>
                    <a:pt x="2692" y="5106"/>
                  </a:cubicBezTo>
                  <a:cubicBezTo>
                    <a:pt x="2659" y="4833"/>
                    <a:pt x="2626" y="4563"/>
                    <a:pt x="2590" y="4298"/>
                  </a:cubicBezTo>
                  <a:cubicBezTo>
                    <a:pt x="2413" y="3004"/>
                    <a:pt x="1439" y="2054"/>
                    <a:pt x="457" y="1191"/>
                  </a:cubicBezTo>
                  <a:cubicBezTo>
                    <a:pt x="289" y="1040"/>
                    <a:pt x="170" y="871"/>
                    <a:pt x="101" y="686"/>
                  </a:cubicBezTo>
                  <a:cubicBezTo>
                    <a:pt x="54" y="580"/>
                    <a:pt x="24" y="452"/>
                    <a:pt x="13" y="315"/>
                  </a:cubicBezTo>
                  <a:lnTo>
                    <a:pt x="0" y="136"/>
                  </a:lnTo>
                  <a:lnTo>
                    <a:pt x="842" y="0"/>
                  </a:lnTo>
                  <a:lnTo>
                    <a:pt x="927" y="168"/>
                  </a:lnTo>
                  <a:cubicBezTo>
                    <a:pt x="969" y="251"/>
                    <a:pt x="1006" y="342"/>
                    <a:pt x="1042" y="434"/>
                  </a:cubicBezTo>
                  <a:lnTo>
                    <a:pt x="1091" y="556"/>
                  </a:lnTo>
                  <a:cubicBezTo>
                    <a:pt x="1106" y="590"/>
                    <a:pt x="1119" y="615"/>
                    <a:pt x="1129" y="633"/>
                  </a:cubicBezTo>
                  <a:lnTo>
                    <a:pt x="1163" y="637"/>
                  </a:lnTo>
                  <a:lnTo>
                    <a:pt x="1323" y="699"/>
                  </a:lnTo>
                  <a:lnTo>
                    <a:pt x="1168" y="883"/>
                  </a:lnTo>
                  <a:lnTo>
                    <a:pt x="1302" y="828"/>
                  </a:lnTo>
                  <a:cubicBezTo>
                    <a:pt x="1367" y="608"/>
                    <a:pt x="1514" y="389"/>
                    <a:pt x="1845" y="254"/>
                  </a:cubicBezTo>
                  <a:cubicBezTo>
                    <a:pt x="1984" y="198"/>
                    <a:pt x="2129" y="171"/>
                    <a:pt x="2279" y="171"/>
                  </a:cubicBezTo>
                  <a:cubicBezTo>
                    <a:pt x="2703" y="171"/>
                    <a:pt x="3007" y="388"/>
                    <a:pt x="3252" y="563"/>
                  </a:cubicBezTo>
                  <a:cubicBezTo>
                    <a:pt x="3320" y="613"/>
                    <a:pt x="3445" y="704"/>
                    <a:pt x="3506" y="726"/>
                  </a:cubicBezTo>
                  <a:cubicBezTo>
                    <a:pt x="3641" y="775"/>
                    <a:pt x="3800" y="808"/>
                    <a:pt x="3966" y="843"/>
                  </a:cubicBezTo>
                  <a:cubicBezTo>
                    <a:pt x="4211" y="892"/>
                    <a:pt x="4495" y="949"/>
                    <a:pt x="4744" y="1061"/>
                  </a:cubicBezTo>
                  <a:cubicBezTo>
                    <a:pt x="4942" y="1152"/>
                    <a:pt x="5126" y="1263"/>
                    <a:pt x="5302" y="1371"/>
                  </a:cubicBezTo>
                  <a:cubicBezTo>
                    <a:pt x="5474" y="1478"/>
                    <a:pt x="5644" y="1585"/>
                    <a:pt x="5828" y="1665"/>
                  </a:cubicBezTo>
                  <a:cubicBezTo>
                    <a:pt x="6943" y="2148"/>
                    <a:pt x="6540" y="3210"/>
                    <a:pt x="6408" y="3559"/>
                  </a:cubicBezTo>
                  <a:cubicBezTo>
                    <a:pt x="6382" y="3629"/>
                    <a:pt x="6353" y="3695"/>
                    <a:pt x="6323" y="3759"/>
                  </a:cubicBezTo>
                  <a:cubicBezTo>
                    <a:pt x="6221" y="3986"/>
                    <a:pt x="6213" y="4041"/>
                    <a:pt x="6272" y="4123"/>
                  </a:cubicBezTo>
                  <a:cubicBezTo>
                    <a:pt x="6319" y="4186"/>
                    <a:pt x="6442" y="4280"/>
                    <a:pt x="6564" y="4353"/>
                  </a:cubicBezTo>
                  <a:cubicBezTo>
                    <a:pt x="6802" y="3970"/>
                    <a:pt x="7297" y="3377"/>
                    <a:pt x="8270" y="3377"/>
                  </a:cubicBezTo>
                  <a:cubicBezTo>
                    <a:pt x="8578" y="3377"/>
                    <a:pt x="8905" y="3434"/>
                    <a:pt x="9271" y="3553"/>
                  </a:cubicBezTo>
                  <a:cubicBezTo>
                    <a:pt x="9328" y="3572"/>
                    <a:pt x="9361" y="3574"/>
                    <a:pt x="9372" y="3574"/>
                  </a:cubicBezTo>
                  <a:cubicBezTo>
                    <a:pt x="9462" y="3574"/>
                    <a:pt x="9556" y="3475"/>
                    <a:pt x="9593" y="3432"/>
                  </a:cubicBezTo>
                  <a:cubicBezTo>
                    <a:pt x="9878" y="3099"/>
                    <a:pt x="9923" y="2491"/>
                    <a:pt x="9799" y="2286"/>
                  </a:cubicBezTo>
                  <a:cubicBezTo>
                    <a:pt x="9706" y="2126"/>
                    <a:pt x="9460" y="1961"/>
                    <a:pt x="9221" y="1801"/>
                  </a:cubicBezTo>
                  <a:lnTo>
                    <a:pt x="7941" y="940"/>
                  </a:lnTo>
                  <a:lnTo>
                    <a:pt x="9424" y="1144"/>
                  </a:lnTo>
                  <a:lnTo>
                    <a:pt x="9426" y="1142"/>
                  </a:lnTo>
                  <a:lnTo>
                    <a:pt x="9881" y="1207"/>
                  </a:lnTo>
                  <a:lnTo>
                    <a:pt x="9880" y="1208"/>
                  </a:lnTo>
                  <a:cubicBezTo>
                    <a:pt x="11403" y="1475"/>
                    <a:pt x="12197" y="2348"/>
                    <a:pt x="12901" y="3121"/>
                  </a:cubicBezTo>
                  <a:cubicBezTo>
                    <a:pt x="13166" y="3411"/>
                    <a:pt x="13436" y="3707"/>
                    <a:pt x="13732" y="3965"/>
                  </a:cubicBezTo>
                  <a:cubicBezTo>
                    <a:pt x="14035" y="4232"/>
                    <a:pt x="14445" y="4447"/>
                    <a:pt x="14842" y="4656"/>
                  </a:cubicBezTo>
                  <a:cubicBezTo>
                    <a:pt x="15293" y="4893"/>
                    <a:pt x="15737" y="5127"/>
                    <a:pt x="16102" y="5439"/>
                  </a:cubicBezTo>
                  <a:cubicBezTo>
                    <a:pt x="16786" y="6033"/>
                    <a:pt x="17041" y="6905"/>
                    <a:pt x="17202" y="7680"/>
                  </a:cubicBezTo>
                  <a:lnTo>
                    <a:pt x="17247" y="7890"/>
                  </a:lnTo>
                  <a:cubicBezTo>
                    <a:pt x="17356" y="8374"/>
                    <a:pt x="17469" y="8875"/>
                    <a:pt x="17306" y="9381"/>
                  </a:cubicBezTo>
                  <a:cubicBezTo>
                    <a:pt x="17267" y="9519"/>
                    <a:pt x="17198" y="9646"/>
                    <a:pt x="17129" y="9772"/>
                  </a:cubicBezTo>
                  <a:cubicBezTo>
                    <a:pt x="17076" y="9867"/>
                    <a:pt x="17025" y="9957"/>
                    <a:pt x="16999" y="10054"/>
                  </a:cubicBezTo>
                  <a:cubicBezTo>
                    <a:pt x="16922" y="10342"/>
                    <a:pt x="16918" y="10712"/>
                    <a:pt x="16987" y="11070"/>
                  </a:cubicBezTo>
                  <a:cubicBezTo>
                    <a:pt x="17025" y="11261"/>
                    <a:pt x="17109" y="11451"/>
                    <a:pt x="17198" y="11652"/>
                  </a:cubicBezTo>
                  <a:cubicBezTo>
                    <a:pt x="17304" y="11890"/>
                    <a:pt x="17410" y="12128"/>
                    <a:pt x="17457" y="12391"/>
                  </a:cubicBezTo>
                  <a:cubicBezTo>
                    <a:pt x="17529" y="12796"/>
                    <a:pt x="17536" y="13204"/>
                    <a:pt x="17543" y="13599"/>
                  </a:cubicBezTo>
                  <a:cubicBezTo>
                    <a:pt x="17543" y="13599"/>
                    <a:pt x="17547" y="13968"/>
                    <a:pt x="17546" y="14049"/>
                  </a:cubicBezTo>
                  <a:cubicBezTo>
                    <a:pt x="17540" y="14341"/>
                    <a:pt x="17532" y="14640"/>
                    <a:pt x="17621" y="14808"/>
                  </a:cubicBezTo>
                  <a:cubicBezTo>
                    <a:pt x="17701" y="14960"/>
                    <a:pt x="17836" y="15020"/>
                    <a:pt x="18109" y="15133"/>
                  </a:cubicBezTo>
                  <a:cubicBezTo>
                    <a:pt x="18263" y="15197"/>
                    <a:pt x="18376" y="15244"/>
                    <a:pt x="18490" y="15303"/>
                  </a:cubicBezTo>
                  <a:cubicBezTo>
                    <a:pt x="18802" y="15463"/>
                    <a:pt x="19027" y="15663"/>
                    <a:pt x="19268" y="15913"/>
                  </a:cubicBezTo>
                  <a:cubicBezTo>
                    <a:pt x="19759" y="16421"/>
                    <a:pt x="20135" y="16989"/>
                    <a:pt x="20383" y="17601"/>
                  </a:cubicBezTo>
                  <a:cubicBezTo>
                    <a:pt x="20516" y="17935"/>
                    <a:pt x="20681" y="18263"/>
                    <a:pt x="20841" y="18580"/>
                  </a:cubicBezTo>
                  <a:cubicBezTo>
                    <a:pt x="21056" y="19005"/>
                    <a:pt x="21290" y="19466"/>
                    <a:pt x="21451" y="19946"/>
                  </a:cubicBezTo>
                  <a:lnTo>
                    <a:pt x="21506" y="20124"/>
                  </a:lnTo>
                  <a:cubicBezTo>
                    <a:pt x="21600" y="20445"/>
                    <a:pt x="21557" y="20700"/>
                    <a:pt x="21373" y="20904"/>
                  </a:cubicBezTo>
                  <a:cubicBezTo>
                    <a:pt x="21089" y="21225"/>
                    <a:pt x="20581" y="21291"/>
                    <a:pt x="20089" y="21355"/>
                  </a:cubicBezTo>
                  <a:lnTo>
                    <a:pt x="19839" y="21387"/>
                  </a:lnTo>
                  <a:cubicBezTo>
                    <a:pt x="19715" y="21406"/>
                    <a:pt x="19587" y="21433"/>
                    <a:pt x="19459" y="21461"/>
                  </a:cubicBezTo>
                  <a:cubicBezTo>
                    <a:pt x="19107" y="21536"/>
                    <a:pt x="18805" y="21600"/>
                    <a:pt x="18488"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4" name="Figura"/>
            <p:cNvSpPr/>
            <p:nvPr/>
          </p:nvSpPr>
          <p:spPr>
            <a:xfrm>
              <a:off x="2835299" y="1462838"/>
              <a:ext cx="1559943" cy="626850"/>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13530" y="21600"/>
                  </a:moveTo>
                  <a:cubicBezTo>
                    <a:pt x="13388" y="21600"/>
                    <a:pt x="13337" y="21448"/>
                    <a:pt x="13283" y="21288"/>
                  </a:cubicBezTo>
                  <a:cubicBezTo>
                    <a:pt x="13270" y="21247"/>
                    <a:pt x="13255" y="21204"/>
                    <a:pt x="13237" y="21155"/>
                  </a:cubicBezTo>
                  <a:cubicBezTo>
                    <a:pt x="13225" y="21124"/>
                    <a:pt x="13207" y="21070"/>
                    <a:pt x="13207" y="21070"/>
                  </a:cubicBezTo>
                  <a:cubicBezTo>
                    <a:pt x="13197" y="21070"/>
                    <a:pt x="13185" y="21071"/>
                    <a:pt x="13171" y="21073"/>
                  </a:cubicBezTo>
                  <a:cubicBezTo>
                    <a:pt x="13124" y="21078"/>
                    <a:pt x="13075" y="21098"/>
                    <a:pt x="13023" y="21120"/>
                  </a:cubicBezTo>
                  <a:cubicBezTo>
                    <a:pt x="12940" y="21154"/>
                    <a:pt x="12866" y="21185"/>
                    <a:pt x="12790" y="21185"/>
                  </a:cubicBezTo>
                  <a:cubicBezTo>
                    <a:pt x="12751" y="21185"/>
                    <a:pt x="12715" y="21177"/>
                    <a:pt x="12682" y="21160"/>
                  </a:cubicBezTo>
                  <a:cubicBezTo>
                    <a:pt x="12587" y="21118"/>
                    <a:pt x="12526" y="20990"/>
                    <a:pt x="12478" y="20887"/>
                  </a:cubicBezTo>
                  <a:cubicBezTo>
                    <a:pt x="12447" y="20821"/>
                    <a:pt x="12423" y="20769"/>
                    <a:pt x="12393" y="20743"/>
                  </a:cubicBezTo>
                  <a:cubicBezTo>
                    <a:pt x="12293" y="20652"/>
                    <a:pt x="12179" y="20650"/>
                    <a:pt x="12058" y="20648"/>
                  </a:cubicBezTo>
                  <a:cubicBezTo>
                    <a:pt x="11903" y="20645"/>
                    <a:pt x="11741" y="20642"/>
                    <a:pt x="11584" y="20463"/>
                  </a:cubicBezTo>
                  <a:cubicBezTo>
                    <a:pt x="11480" y="20343"/>
                    <a:pt x="11410" y="20178"/>
                    <a:pt x="11344" y="20019"/>
                  </a:cubicBezTo>
                  <a:cubicBezTo>
                    <a:pt x="11305" y="19927"/>
                    <a:pt x="11264" y="19829"/>
                    <a:pt x="11219" y="19753"/>
                  </a:cubicBezTo>
                  <a:cubicBezTo>
                    <a:pt x="11174" y="19675"/>
                    <a:pt x="11135" y="19660"/>
                    <a:pt x="11087" y="19660"/>
                  </a:cubicBezTo>
                  <a:cubicBezTo>
                    <a:pt x="11065" y="19660"/>
                    <a:pt x="11042" y="19663"/>
                    <a:pt x="11019" y="19667"/>
                  </a:cubicBezTo>
                  <a:cubicBezTo>
                    <a:pt x="10979" y="19673"/>
                    <a:pt x="10949" y="19678"/>
                    <a:pt x="10916" y="19678"/>
                  </a:cubicBezTo>
                  <a:cubicBezTo>
                    <a:pt x="10882" y="19678"/>
                    <a:pt x="10851" y="19673"/>
                    <a:pt x="10821" y="19663"/>
                  </a:cubicBezTo>
                  <a:cubicBezTo>
                    <a:pt x="10746" y="19638"/>
                    <a:pt x="10680" y="19589"/>
                    <a:pt x="10616" y="19543"/>
                  </a:cubicBezTo>
                  <a:cubicBezTo>
                    <a:pt x="10540" y="19488"/>
                    <a:pt x="10468" y="19436"/>
                    <a:pt x="10391" y="19423"/>
                  </a:cubicBezTo>
                  <a:cubicBezTo>
                    <a:pt x="10365" y="19418"/>
                    <a:pt x="10338" y="19412"/>
                    <a:pt x="10311" y="19406"/>
                  </a:cubicBezTo>
                  <a:cubicBezTo>
                    <a:pt x="10256" y="19394"/>
                    <a:pt x="10203" y="19382"/>
                    <a:pt x="10152" y="19382"/>
                  </a:cubicBezTo>
                  <a:cubicBezTo>
                    <a:pt x="10116" y="19382"/>
                    <a:pt x="10084" y="19388"/>
                    <a:pt x="10054" y="19400"/>
                  </a:cubicBezTo>
                  <a:cubicBezTo>
                    <a:pt x="10038" y="19408"/>
                    <a:pt x="10018" y="19438"/>
                    <a:pt x="9996" y="19474"/>
                  </a:cubicBezTo>
                  <a:cubicBezTo>
                    <a:pt x="9960" y="19528"/>
                    <a:pt x="9921" y="19589"/>
                    <a:pt x="9866" y="19619"/>
                  </a:cubicBezTo>
                  <a:cubicBezTo>
                    <a:pt x="9812" y="19647"/>
                    <a:pt x="9752" y="19660"/>
                    <a:pt x="9683" y="19660"/>
                  </a:cubicBezTo>
                  <a:cubicBezTo>
                    <a:pt x="9550" y="19660"/>
                    <a:pt x="9406" y="19611"/>
                    <a:pt x="9278" y="19567"/>
                  </a:cubicBezTo>
                  <a:cubicBezTo>
                    <a:pt x="9209" y="19544"/>
                    <a:pt x="9151" y="19524"/>
                    <a:pt x="9099" y="19512"/>
                  </a:cubicBezTo>
                  <a:cubicBezTo>
                    <a:pt x="8975" y="19482"/>
                    <a:pt x="8858" y="19412"/>
                    <a:pt x="8744" y="19345"/>
                  </a:cubicBezTo>
                  <a:cubicBezTo>
                    <a:pt x="8673" y="19303"/>
                    <a:pt x="8602" y="19261"/>
                    <a:pt x="8532" y="19230"/>
                  </a:cubicBezTo>
                  <a:cubicBezTo>
                    <a:pt x="8480" y="19206"/>
                    <a:pt x="8424" y="19195"/>
                    <a:pt x="8356" y="19195"/>
                  </a:cubicBezTo>
                  <a:cubicBezTo>
                    <a:pt x="8316" y="19195"/>
                    <a:pt x="8276" y="19199"/>
                    <a:pt x="8236" y="19203"/>
                  </a:cubicBezTo>
                  <a:cubicBezTo>
                    <a:pt x="8177" y="19209"/>
                    <a:pt x="8128" y="19214"/>
                    <a:pt x="8078" y="19214"/>
                  </a:cubicBezTo>
                  <a:cubicBezTo>
                    <a:pt x="8008" y="19214"/>
                    <a:pt x="7972" y="19234"/>
                    <a:pt x="7935" y="19255"/>
                  </a:cubicBezTo>
                  <a:cubicBezTo>
                    <a:pt x="7905" y="19272"/>
                    <a:pt x="7871" y="19291"/>
                    <a:pt x="7835" y="19291"/>
                  </a:cubicBezTo>
                  <a:cubicBezTo>
                    <a:pt x="7742" y="19291"/>
                    <a:pt x="7669" y="19171"/>
                    <a:pt x="7589" y="18889"/>
                  </a:cubicBezTo>
                  <a:cubicBezTo>
                    <a:pt x="7530" y="18679"/>
                    <a:pt x="7450" y="18516"/>
                    <a:pt x="7365" y="18344"/>
                  </a:cubicBezTo>
                  <a:cubicBezTo>
                    <a:pt x="7273" y="18158"/>
                    <a:pt x="7178" y="17965"/>
                    <a:pt x="7099" y="17697"/>
                  </a:cubicBezTo>
                  <a:cubicBezTo>
                    <a:pt x="6987" y="17313"/>
                    <a:pt x="6874" y="16948"/>
                    <a:pt x="6734" y="16710"/>
                  </a:cubicBezTo>
                  <a:cubicBezTo>
                    <a:pt x="6682" y="16621"/>
                    <a:pt x="6631" y="16514"/>
                    <a:pt x="6581" y="16410"/>
                  </a:cubicBezTo>
                  <a:cubicBezTo>
                    <a:pt x="6524" y="16289"/>
                    <a:pt x="6464" y="16164"/>
                    <a:pt x="6409" y="16084"/>
                  </a:cubicBezTo>
                  <a:cubicBezTo>
                    <a:pt x="6397" y="16066"/>
                    <a:pt x="6376" y="16057"/>
                    <a:pt x="6346" y="16057"/>
                  </a:cubicBezTo>
                  <a:cubicBezTo>
                    <a:pt x="6319" y="16057"/>
                    <a:pt x="6289" y="16064"/>
                    <a:pt x="6261" y="16071"/>
                  </a:cubicBezTo>
                  <a:cubicBezTo>
                    <a:pt x="6226" y="16079"/>
                    <a:pt x="6189" y="16087"/>
                    <a:pt x="6154" y="16087"/>
                  </a:cubicBezTo>
                  <a:cubicBezTo>
                    <a:pt x="6113" y="16087"/>
                    <a:pt x="6078" y="16076"/>
                    <a:pt x="6045" y="16054"/>
                  </a:cubicBezTo>
                  <a:cubicBezTo>
                    <a:pt x="5949" y="15989"/>
                    <a:pt x="5866" y="15862"/>
                    <a:pt x="5785" y="15740"/>
                  </a:cubicBezTo>
                  <a:cubicBezTo>
                    <a:pt x="5737" y="15666"/>
                    <a:pt x="5687" y="15589"/>
                    <a:pt x="5641" y="15539"/>
                  </a:cubicBezTo>
                  <a:cubicBezTo>
                    <a:pt x="5509" y="15396"/>
                    <a:pt x="5396" y="15273"/>
                    <a:pt x="5270" y="15051"/>
                  </a:cubicBezTo>
                  <a:cubicBezTo>
                    <a:pt x="5102" y="14752"/>
                    <a:pt x="4862" y="14717"/>
                    <a:pt x="4696" y="14717"/>
                  </a:cubicBezTo>
                  <a:cubicBezTo>
                    <a:pt x="4605" y="14717"/>
                    <a:pt x="4517" y="14728"/>
                    <a:pt x="4431" y="14739"/>
                  </a:cubicBezTo>
                  <a:cubicBezTo>
                    <a:pt x="4395" y="14744"/>
                    <a:pt x="4372" y="14745"/>
                    <a:pt x="4350" y="14745"/>
                  </a:cubicBezTo>
                  <a:cubicBezTo>
                    <a:pt x="4122" y="14745"/>
                    <a:pt x="3906" y="14606"/>
                    <a:pt x="3698" y="14471"/>
                  </a:cubicBezTo>
                  <a:lnTo>
                    <a:pt x="3562" y="14384"/>
                  </a:lnTo>
                  <a:cubicBezTo>
                    <a:pt x="3263" y="14201"/>
                    <a:pt x="3078" y="14039"/>
                    <a:pt x="3036" y="13066"/>
                  </a:cubicBezTo>
                  <a:cubicBezTo>
                    <a:pt x="3029" y="12909"/>
                    <a:pt x="3036" y="12757"/>
                    <a:pt x="3042" y="12610"/>
                  </a:cubicBezTo>
                  <a:cubicBezTo>
                    <a:pt x="3049" y="12453"/>
                    <a:pt x="3055" y="12305"/>
                    <a:pt x="3043" y="12200"/>
                  </a:cubicBezTo>
                  <a:cubicBezTo>
                    <a:pt x="3033" y="12117"/>
                    <a:pt x="3019" y="12050"/>
                    <a:pt x="3005" y="11985"/>
                  </a:cubicBezTo>
                  <a:cubicBezTo>
                    <a:pt x="2979" y="11860"/>
                    <a:pt x="2946" y="11705"/>
                    <a:pt x="2937" y="11472"/>
                  </a:cubicBezTo>
                  <a:lnTo>
                    <a:pt x="2935" y="11429"/>
                  </a:lnTo>
                  <a:cubicBezTo>
                    <a:pt x="2924" y="11142"/>
                    <a:pt x="2921" y="11056"/>
                    <a:pt x="2853" y="10907"/>
                  </a:cubicBezTo>
                  <a:cubicBezTo>
                    <a:pt x="2796" y="10782"/>
                    <a:pt x="2731" y="10703"/>
                    <a:pt x="2661" y="10619"/>
                  </a:cubicBezTo>
                  <a:cubicBezTo>
                    <a:pt x="2613" y="10560"/>
                    <a:pt x="2564" y="10500"/>
                    <a:pt x="2515" y="10426"/>
                  </a:cubicBezTo>
                  <a:cubicBezTo>
                    <a:pt x="2387" y="10229"/>
                    <a:pt x="2318" y="9954"/>
                    <a:pt x="2252" y="9688"/>
                  </a:cubicBezTo>
                  <a:cubicBezTo>
                    <a:pt x="2210" y="9520"/>
                    <a:pt x="2166" y="9346"/>
                    <a:pt x="2109" y="9215"/>
                  </a:cubicBezTo>
                  <a:cubicBezTo>
                    <a:pt x="1974" y="8904"/>
                    <a:pt x="1792" y="8700"/>
                    <a:pt x="1582" y="8625"/>
                  </a:cubicBezTo>
                  <a:cubicBezTo>
                    <a:pt x="1535" y="8608"/>
                    <a:pt x="1494" y="8599"/>
                    <a:pt x="1455" y="8590"/>
                  </a:cubicBezTo>
                  <a:cubicBezTo>
                    <a:pt x="1331" y="8564"/>
                    <a:pt x="1215" y="8539"/>
                    <a:pt x="1061" y="8292"/>
                  </a:cubicBezTo>
                  <a:cubicBezTo>
                    <a:pt x="928" y="8077"/>
                    <a:pt x="786" y="7855"/>
                    <a:pt x="639" y="7693"/>
                  </a:cubicBezTo>
                  <a:cubicBezTo>
                    <a:pt x="393" y="7420"/>
                    <a:pt x="-19" y="6963"/>
                    <a:pt x="0" y="6069"/>
                  </a:cubicBezTo>
                  <a:cubicBezTo>
                    <a:pt x="17" y="5314"/>
                    <a:pt x="317" y="5246"/>
                    <a:pt x="497" y="5205"/>
                  </a:cubicBezTo>
                  <a:cubicBezTo>
                    <a:pt x="526" y="5199"/>
                    <a:pt x="552" y="5193"/>
                    <a:pt x="576" y="5185"/>
                  </a:cubicBezTo>
                  <a:cubicBezTo>
                    <a:pt x="678" y="5152"/>
                    <a:pt x="774" y="5121"/>
                    <a:pt x="835" y="5000"/>
                  </a:cubicBezTo>
                  <a:cubicBezTo>
                    <a:pt x="872" y="4929"/>
                    <a:pt x="889" y="4831"/>
                    <a:pt x="911" y="4708"/>
                  </a:cubicBezTo>
                  <a:cubicBezTo>
                    <a:pt x="941" y="4534"/>
                    <a:pt x="979" y="4320"/>
                    <a:pt x="1076" y="4162"/>
                  </a:cubicBezTo>
                  <a:cubicBezTo>
                    <a:pt x="1243" y="3894"/>
                    <a:pt x="1428" y="3665"/>
                    <a:pt x="1626" y="3483"/>
                  </a:cubicBezTo>
                  <a:cubicBezTo>
                    <a:pt x="1650" y="3461"/>
                    <a:pt x="1675" y="3443"/>
                    <a:pt x="1699" y="3425"/>
                  </a:cubicBezTo>
                  <a:cubicBezTo>
                    <a:pt x="1746" y="3390"/>
                    <a:pt x="1795" y="3354"/>
                    <a:pt x="1825" y="3302"/>
                  </a:cubicBezTo>
                  <a:cubicBezTo>
                    <a:pt x="1837" y="3280"/>
                    <a:pt x="1851" y="3239"/>
                    <a:pt x="1866" y="3196"/>
                  </a:cubicBezTo>
                  <a:cubicBezTo>
                    <a:pt x="1901" y="3093"/>
                    <a:pt x="1945" y="2965"/>
                    <a:pt x="2019" y="2897"/>
                  </a:cubicBezTo>
                  <a:cubicBezTo>
                    <a:pt x="2053" y="2865"/>
                    <a:pt x="2087" y="2850"/>
                    <a:pt x="2124" y="2850"/>
                  </a:cubicBezTo>
                  <a:cubicBezTo>
                    <a:pt x="2141" y="2850"/>
                    <a:pt x="2156" y="2853"/>
                    <a:pt x="2172" y="2858"/>
                  </a:cubicBezTo>
                  <a:cubicBezTo>
                    <a:pt x="2180" y="2796"/>
                    <a:pt x="2192" y="2742"/>
                    <a:pt x="2208" y="2696"/>
                  </a:cubicBezTo>
                  <a:cubicBezTo>
                    <a:pt x="2239" y="2606"/>
                    <a:pt x="2284" y="2557"/>
                    <a:pt x="2334" y="2557"/>
                  </a:cubicBezTo>
                  <a:cubicBezTo>
                    <a:pt x="2402" y="2557"/>
                    <a:pt x="2467" y="2646"/>
                    <a:pt x="2530" y="2732"/>
                  </a:cubicBezTo>
                  <a:cubicBezTo>
                    <a:pt x="2553" y="2762"/>
                    <a:pt x="2566" y="2781"/>
                    <a:pt x="2579" y="2797"/>
                  </a:cubicBezTo>
                  <a:cubicBezTo>
                    <a:pt x="2596" y="2814"/>
                    <a:pt x="2611" y="2842"/>
                    <a:pt x="2624" y="2872"/>
                  </a:cubicBezTo>
                  <a:cubicBezTo>
                    <a:pt x="2645" y="2851"/>
                    <a:pt x="2669" y="2833"/>
                    <a:pt x="2698" y="2833"/>
                  </a:cubicBezTo>
                  <a:cubicBezTo>
                    <a:pt x="2772" y="2845"/>
                    <a:pt x="2813" y="2925"/>
                    <a:pt x="2838" y="2972"/>
                  </a:cubicBezTo>
                  <a:cubicBezTo>
                    <a:pt x="2843" y="2980"/>
                    <a:pt x="2849" y="2994"/>
                    <a:pt x="2854" y="3001"/>
                  </a:cubicBezTo>
                  <a:cubicBezTo>
                    <a:pt x="2879" y="3021"/>
                    <a:pt x="2906" y="3031"/>
                    <a:pt x="2940" y="3031"/>
                  </a:cubicBezTo>
                  <a:cubicBezTo>
                    <a:pt x="2965" y="3031"/>
                    <a:pt x="2990" y="3027"/>
                    <a:pt x="3016" y="3021"/>
                  </a:cubicBezTo>
                  <a:lnTo>
                    <a:pt x="3127" y="3001"/>
                  </a:lnTo>
                  <a:cubicBezTo>
                    <a:pt x="3201" y="2987"/>
                    <a:pt x="3303" y="2968"/>
                    <a:pt x="3400" y="2968"/>
                  </a:cubicBezTo>
                  <a:cubicBezTo>
                    <a:pt x="3563" y="2968"/>
                    <a:pt x="3672" y="3022"/>
                    <a:pt x="3743" y="3139"/>
                  </a:cubicBezTo>
                  <a:cubicBezTo>
                    <a:pt x="3818" y="3264"/>
                    <a:pt x="3863" y="3486"/>
                    <a:pt x="3906" y="3700"/>
                  </a:cubicBezTo>
                  <a:cubicBezTo>
                    <a:pt x="3937" y="3851"/>
                    <a:pt x="3968" y="4007"/>
                    <a:pt x="4000" y="4077"/>
                  </a:cubicBezTo>
                  <a:cubicBezTo>
                    <a:pt x="4047" y="4181"/>
                    <a:pt x="4101" y="4186"/>
                    <a:pt x="4184" y="4194"/>
                  </a:cubicBezTo>
                  <a:cubicBezTo>
                    <a:pt x="4213" y="4196"/>
                    <a:pt x="4243" y="4199"/>
                    <a:pt x="4272" y="4206"/>
                  </a:cubicBezTo>
                  <a:cubicBezTo>
                    <a:pt x="4351" y="4226"/>
                    <a:pt x="4418" y="4285"/>
                    <a:pt x="4483" y="4343"/>
                  </a:cubicBezTo>
                  <a:cubicBezTo>
                    <a:pt x="4548" y="4400"/>
                    <a:pt x="4608" y="4453"/>
                    <a:pt x="4664" y="4453"/>
                  </a:cubicBezTo>
                  <a:cubicBezTo>
                    <a:pt x="4675" y="4453"/>
                    <a:pt x="4686" y="4451"/>
                    <a:pt x="4697" y="4447"/>
                  </a:cubicBezTo>
                  <a:cubicBezTo>
                    <a:pt x="4725" y="4437"/>
                    <a:pt x="4761" y="4385"/>
                    <a:pt x="4799" y="4331"/>
                  </a:cubicBezTo>
                  <a:cubicBezTo>
                    <a:pt x="4861" y="4242"/>
                    <a:pt x="4937" y="4133"/>
                    <a:pt x="5029" y="4133"/>
                  </a:cubicBezTo>
                  <a:cubicBezTo>
                    <a:pt x="5048" y="4133"/>
                    <a:pt x="5068" y="4138"/>
                    <a:pt x="5087" y="4147"/>
                  </a:cubicBezTo>
                  <a:cubicBezTo>
                    <a:pt x="5156" y="4184"/>
                    <a:pt x="5205" y="4277"/>
                    <a:pt x="5245" y="4352"/>
                  </a:cubicBezTo>
                  <a:cubicBezTo>
                    <a:pt x="5269" y="4398"/>
                    <a:pt x="5293" y="4445"/>
                    <a:pt x="5308" y="4450"/>
                  </a:cubicBezTo>
                  <a:cubicBezTo>
                    <a:pt x="5326" y="4449"/>
                    <a:pt x="5347" y="4430"/>
                    <a:pt x="5372" y="4409"/>
                  </a:cubicBezTo>
                  <a:cubicBezTo>
                    <a:pt x="5409" y="4375"/>
                    <a:pt x="5456" y="4334"/>
                    <a:pt x="5511" y="4334"/>
                  </a:cubicBezTo>
                  <a:cubicBezTo>
                    <a:pt x="5525" y="4334"/>
                    <a:pt x="5539" y="4337"/>
                    <a:pt x="5554" y="4343"/>
                  </a:cubicBezTo>
                  <a:cubicBezTo>
                    <a:pt x="5667" y="4386"/>
                    <a:pt x="5708" y="4535"/>
                    <a:pt x="5733" y="4624"/>
                  </a:cubicBezTo>
                  <a:cubicBezTo>
                    <a:pt x="5741" y="4655"/>
                    <a:pt x="5747" y="4676"/>
                    <a:pt x="5757" y="4698"/>
                  </a:cubicBezTo>
                  <a:cubicBezTo>
                    <a:pt x="5784" y="4755"/>
                    <a:pt x="5826" y="4806"/>
                    <a:pt x="5854" y="4818"/>
                  </a:cubicBezTo>
                  <a:cubicBezTo>
                    <a:pt x="5854" y="4814"/>
                    <a:pt x="5861" y="4605"/>
                    <a:pt x="5861" y="4605"/>
                  </a:cubicBezTo>
                  <a:lnTo>
                    <a:pt x="5935" y="4543"/>
                  </a:lnTo>
                  <a:cubicBezTo>
                    <a:pt x="6127" y="4382"/>
                    <a:pt x="6127" y="4382"/>
                    <a:pt x="6114" y="3977"/>
                  </a:cubicBezTo>
                  <a:cubicBezTo>
                    <a:pt x="6108" y="3784"/>
                    <a:pt x="6061" y="3706"/>
                    <a:pt x="5939" y="3546"/>
                  </a:cubicBezTo>
                  <a:cubicBezTo>
                    <a:pt x="5891" y="3482"/>
                    <a:pt x="5841" y="3417"/>
                    <a:pt x="5794" y="3331"/>
                  </a:cubicBezTo>
                  <a:cubicBezTo>
                    <a:pt x="5580" y="2938"/>
                    <a:pt x="5491" y="2479"/>
                    <a:pt x="5513" y="1887"/>
                  </a:cubicBezTo>
                  <a:cubicBezTo>
                    <a:pt x="5529" y="1454"/>
                    <a:pt x="5608" y="952"/>
                    <a:pt x="5782" y="786"/>
                  </a:cubicBezTo>
                  <a:lnTo>
                    <a:pt x="5782" y="727"/>
                  </a:lnTo>
                  <a:cubicBezTo>
                    <a:pt x="5781" y="564"/>
                    <a:pt x="5780" y="394"/>
                    <a:pt x="5790" y="219"/>
                  </a:cubicBezTo>
                  <a:lnTo>
                    <a:pt x="5802" y="3"/>
                  </a:lnTo>
                  <a:lnTo>
                    <a:pt x="5940" y="52"/>
                  </a:lnTo>
                  <a:lnTo>
                    <a:pt x="5961" y="0"/>
                  </a:lnTo>
                  <a:lnTo>
                    <a:pt x="5992" y="62"/>
                  </a:lnTo>
                  <a:cubicBezTo>
                    <a:pt x="6022" y="119"/>
                    <a:pt x="6312" y="419"/>
                    <a:pt x="6470" y="565"/>
                  </a:cubicBezTo>
                  <a:cubicBezTo>
                    <a:pt x="6641" y="727"/>
                    <a:pt x="6809" y="813"/>
                    <a:pt x="7016" y="846"/>
                  </a:cubicBezTo>
                  <a:cubicBezTo>
                    <a:pt x="7135" y="864"/>
                    <a:pt x="7226" y="964"/>
                    <a:pt x="7314" y="1061"/>
                  </a:cubicBezTo>
                  <a:cubicBezTo>
                    <a:pt x="7362" y="1114"/>
                    <a:pt x="7409" y="1165"/>
                    <a:pt x="7461" y="1203"/>
                  </a:cubicBezTo>
                  <a:cubicBezTo>
                    <a:pt x="7615" y="1318"/>
                    <a:pt x="7780" y="1372"/>
                    <a:pt x="7941" y="1425"/>
                  </a:cubicBezTo>
                  <a:cubicBezTo>
                    <a:pt x="7976" y="1436"/>
                    <a:pt x="8005" y="1440"/>
                    <a:pt x="8035" y="1443"/>
                  </a:cubicBezTo>
                  <a:cubicBezTo>
                    <a:pt x="8135" y="1454"/>
                    <a:pt x="8273" y="1470"/>
                    <a:pt x="8369" y="1709"/>
                  </a:cubicBezTo>
                  <a:cubicBezTo>
                    <a:pt x="8425" y="1846"/>
                    <a:pt x="8477" y="2132"/>
                    <a:pt x="8532" y="2609"/>
                  </a:cubicBezTo>
                  <a:cubicBezTo>
                    <a:pt x="8675" y="3053"/>
                    <a:pt x="8827" y="3508"/>
                    <a:pt x="9376" y="3721"/>
                  </a:cubicBezTo>
                  <a:cubicBezTo>
                    <a:pt x="9457" y="3751"/>
                    <a:pt x="9525" y="3839"/>
                    <a:pt x="9585" y="3916"/>
                  </a:cubicBezTo>
                  <a:cubicBezTo>
                    <a:pt x="9638" y="3984"/>
                    <a:pt x="9684" y="4044"/>
                    <a:pt x="9731" y="4059"/>
                  </a:cubicBezTo>
                  <a:cubicBezTo>
                    <a:pt x="9740" y="4062"/>
                    <a:pt x="9748" y="4063"/>
                    <a:pt x="9755" y="4063"/>
                  </a:cubicBezTo>
                  <a:cubicBezTo>
                    <a:pt x="9792" y="4063"/>
                    <a:pt x="9819" y="4029"/>
                    <a:pt x="9867" y="3968"/>
                  </a:cubicBezTo>
                  <a:cubicBezTo>
                    <a:pt x="9891" y="3937"/>
                    <a:pt x="9916" y="3905"/>
                    <a:pt x="9943" y="3876"/>
                  </a:cubicBezTo>
                  <a:cubicBezTo>
                    <a:pt x="9977" y="3839"/>
                    <a:pt x="10013" y="3797"/>
                    <a:pt x="10050" y="3753"/>
                  </a:cubicBezTo>
                  <a:cubicBezTo>
                    <a:pt x="10196" y="3581"/>
                    <a:pt x="10357" y="3391"/>
                    <a:pt x="10516" y="3341"/>
                  </a:cubicBezTo>
                  <a:cubicBezTo>
                    <a:pt x="10557" y="3329"/>
                    <a:pt x="10599" y="3322"/>
                    <a:pt x="10645" y="3322"/>
                  </a:cubicBezTo>
                  <a:cubicBezTo>
                    <a:pt x="10756" y="3322"/>
                    <a:pt x="10869" y="3358"/>
                    <a:pt x="10977" y="3393"/>
                  </a:cubicBezTo>
                  <a:cubicBezTo>
                    <a:pt x="11075" y="3424"/>
                    <a:pt x="11174" y="3456"/>
                    <a:pt x="11265" y="3458"/>
                  </a:cubicBezTo>
                  <a:cubicBezTo>
                    <a:pt x="11267" y="3458"/>
                    <a:pt x="11268" y="3458"/>
                    <a:pt x="11269" y="3458"/>
                  </a:cubicBezTo>
                  <a:cubicBezTo>
                    <a:pt x="11302" y="3458"/>
                    <a:pt x="11325" y="3456"/>
                    <a:pt x="11348" y="3453"/>
                  </a:cubicBezTo>
                  <a:cubicBezTo>
                    <a:pt x="11388" y="3450"/>
                    <a:pt x="11414" y="3447"/>
                    <a:pt x="11440" y="3447"/>
                  </a:cubicBezTo>
                  <a:cubicBezTo>
                    <a:pt x="11504" y="3447"/>
                    <a:pt x="11588" y="3459"/>
                    <a:pt x="11675" y="3551"/>
                  </a:cubicBezTo>
                  <a:cubicBezTo>
                    <a:pt x="11778" y="3661"/>
                    <a:pt x="11827" y="3879"/>
                    <a:pt x="11863" y="4039"/>
                  </a:cubicBezTo>
                  <a:cubicBezTo>
                    <a:pt x="11886" y="4143"/>
                    <a:pt x="11906" y="4231"/>
                    <a:pt x="11930" y="4256"/>
                  </a:cubicBezTo>
                  <a:cubicBezTo>
                    <a:pt x="11942" y="4268"/>
                    <a:pt x="11959" y="4274"/>
                    <a:pt x="11980" y="4274"/>
                  </a:cubicBezTo>
                  <a:cubicBezTo>
                    <a:pt x="12016" y="4274"/>
                    <a:pt x="12060" y="4254"/>
                    <a:pt x="12103" y="4234"/>
                  </a:cubicBezTo>
                  <a:cubicBezTo>
                    <a:pt x="12155" y="4210"/>
                    <a:pt x="12213" y="4183"/>
                    <a:pt x="12272" y="4183"/>
                  </a:cubicBezTo>
                  <a:cubicBezTo>
                    <a:pt x="12315" y="4183"/>
                    <a:pt x="12353" y="4196"/>
                    <a:pt x="12389" y="4224"/>
                  </a:cubicBezTo>
                  <a:cubicBezTo>
                    <a:pt x="12512" y="4318"/>
                    <a:pt x="12574" y="4564"/>
                    <a:pt x="12624" y="4762"/>
                  </a:cubicBezTo>
                  <a:cubicBezTo>
                    <a:pt x="12651" y="4866"/>
                    <a:pt x="12675" y="4963"/>
                    <a:pt x="12703" y="5024"/>
                  </a:cubicBezTo>
                  <a:cubicBezTo>
                    <a:pt x="12731" y="5085"/>
                    <a:pt x="12796" y="5146"/>
                    <a:pt x="12849" y="5196"/>
                  </a:cubicBezTo>
                  <a:cubicBezTo>
                    <a:pt x="12935" y="5277"/>
                    <a:pt x="13024" y="5360"/>
                    <a:pt x="13085" y="5517"/>
                  </a:cubicBezTo>
                  <a:lnTo>
                    <a:pt x="13158" y="5514"/>
                  </a:lnTo>
                  <a:cubicBezTo>
                    <a:pt x="13225" y="5510"/>
                    <a:pt x="13284" y="5507"/>
                    <a:pt x="13342" y="5507"/>
                  </a:cubicBezTo>
                  <a:cubicBezTo>
                    <a:pt x="13390" y="5507"/>
                    <a:pt x="13438" y="5509"/>
                    <a:pt x="13486" y="5515"/>
                  </a:cubicBezTo>
                  <a:lnTo>
                    <a:pt x="13524" y="5517"/>
                  </a:lnTo>
                  <a:cubicBezTo>
                    <a:pt x="13592" y="5519"/>
                    <a:pt x="13658" y="5521"/>
                    <a:pt x="13714" y="5563"/>
                  </a:cubicBezTo>
                  <a:cubicBezTo>
                    <a:pt x="13774" y="5611"/>
                    <a:pt x="13811" y="5685"/>
                    <a:pt x="13839" y="5739"/>
                  </a:cubicBezTo>
                  <a:cubicBezTo>
                    <a:pt x="13855" y="5771"/>
                    <a:pt x="13867" y="5795"/>
                    <a:pt x="13881" y="5810"/>
                  </a:cubicBezTo>
                  <a:cubicBezTo>
                    <a:pt x="13901" y="5832"/>
                    <a:pt x="13928" y="5842"/>
                    <a:pt x="13965" y="5842"/>
                  </a:cubicBezTo>
                  <a:cubicBezTo>
                    <a:pt x="13991" y="5842"/>
                    <a:pt x="14017" y="5837"/>
                    <a:pt x="14044" y="5833"/>
                  </a:cubicBezTo>
                  <a:cubicBezTo>
                    <a:pt x="14082" y="5826"/>
                    <a:pt x="14113" y="5821"/>
                    <a:pt x="14144" y="5821"/>
                  </a:cubicBezTo>
                  <a:cubicBezTo>
                    <a:pt x="14166" y="5821"/>
                    <a:pt x="14187" y="5824"/>
                    <a:pt x="14208" y="5830"/>
                  </a:cubicBezTo>
                  <a:cubicBezTo>
                    <a:pt x="14258" y="5844"/>
                    <a:pt x="14307" y="5888"/>
                    <a:pt x="14355" y="5930"/>
                  </a:cubicBezTo>
                  <a:cubicBezTo>
                    <a:pt x="14401" y="5970"/>
                    <a:pt x="14451" y="6015"/>
                    <a:pt x="14485" y="6015"/>
                  </a:cubicBezTo>
                  <a:cubicBezTo>
                    <a:pt x="14507" y="6002"/>
                    <a:pt x="14517" y="5968"/>
                    <a:pt x="14529" y="5924"/>
                  </a:cubicBezTo>
                  <a:cubicBezTo>
                    <a:pt x="14552" y="5847"/>
                    <a:pt x="14577" y="5761"/>
                    <a:pt x="14619" y="5693"/>
                  </a:cubicBezTo>
                  <a:cubicBezTo>
                    <a:pt x="14682" y="5594"/>
                    <a:pt x="14739" y="5574"/>
                    <a:pt x="14781" y="5560"/>
                  </a:cubicBezTo>
                  <a:cubicBezTo>
                    <a:pt x="14797" y="5554"/>
                    <a:pt x="14812" y="5549"/>
                    <a:pt x="14828" y="5540"/>
                  </a:cubicBezTo>
                  <a:cubicBezTo>
                    <a:pt x="14882" y="5510"/>
                    <a:pt x="14934" y="5477"/>
                    <a:pt x="14985" y="5443"/>
                  </a:cubicBezTo>
                  <a:cubicBezTo>
                    <a:pt x="15122" y="5354"/>
                    <a:pt x="15262" y="5264"/>
                    <a:pt x="15414" y="5251"/>
                  </a:cubicBezTo>
                  <a:cubicBezTo>
                    <a:pt x="15599" y="5233"/>
                    <a:pt x="15608" y="5197"/>
                    <a:pt x="15714" y="4750"/>
                  </a:cubicBezTo>
                  <a:lnTo>
                    <a:pt x="15733" y="4671"/>
                  </a:lnTo>
                  <a:cubicBezTo>
                    <a:pt x="15881" y="4048"/>
                    <a:pt x="16159" y="3646"/>
                    <a:pt x="16440" y="3646"/>
                  </a:cubicBezTo>
                  <a:cubicBezTo>
                    <a:pt x="16547" y="3646"/>
                    <a:pt x="16649" y="3704"/>
                    <a:pt x="16745" y="3816"/>
                  </a:cubicBezTo>
                  <a:cubicBezTo>
                    <a:pt x="16816" y="3901"/>
                    <a:pt x="16882" y="4007"/>
                    <a:pt x="16940" y="4100"/>
                  </a:cubicBezTo>
                  <a:cubicBezTo>
                    <a:pt x="16999" y="4195"/>
                    <a:pt x="17058" y="4289"/>
                    <a:pt x="17117" y="4360"/>
                  </a:cubicBezTo>
                  <a:cubicBezTo>
                    <a:pt x="17144" y="4392"/>
                    <a:pt x="17172" y="4408"/>
                    <a:pt x="17200" y="4408"/>
                  </a:cubicBezTo>
                  <a:cubicBezTo>
                    <a:pt x="17238" y="4408"/>
                    <a:pt x="17280" y="4379"/>
                    <a:pt x="17325" y="4348"/>
                  </a:cubicBezTo>
                  <a:cubicBezTo>
                    <a:pt x="17385" y="4307"/>
                    <a:pt x="17447" y="4264"/>
                    <a:pt x="17519" y="4264"/>
                  </a:cubicBezTo>
                  <a:cubicBezTo>
                    <a:pt x="17549" y="4264"/>
                    <a:pt x="17577" y="4271"/>
                    <a:pt x="17606" y="4286"/>
                  </a:cubicBezTo>
                  <a:cubicBezTo>
                    <a:pt x="17606" y="4286"/>
                    <a:pt x="18054" y="4519"/>
                    <a:pt x="18055" y="4520"/>
                  </a:cubicBezTo>
                  <a:cubicBezTo>
                    <a:pt x="18157" y="4573"/>
                    <a:pt x="18157" y="4622"/>
                    <a:pt x="18163" y="5898"/>
                  </a:cubicBezTo>
                  <a:lnTo>
                    <a:pt x="18164" y="6053"/>
                  </a:lnTo>
                  <a:cubicBezTo>
                    <a:pt x="18165" y="6131"/>
                    <a:pt x="18167" y="6257"/>
                    <a:pt x="18168" y="6401"/>
                  </a:cubicBezTo>
                  <a:lnTo>
                    <a:pt x="18169" y="6467"/>
                  </a:lnTo>
                  <a:cubicBezTo>
                    <a:pt x="18171" y="6697"/>
                    <a:pt x="18178" y="7347"/>
                    <a:pt x="18185" y="7428"/>
                  </a:cubicBezTo>
                  <a:cubicBezTo>
                    <a:pt x="18187" y="7432"/>
                    <a:pt x="18203" y="7474"/>
                    <a:pt x="18213" y="7499"/>
                  </a:cubicBezTo>
                  <a:cubicBezTo>
                    <a:pt x="18243" y="7573"/>
                    <a:pt x="18283" y="7674"/>
                    <a:pt x="18302" y="7821"/>
                  </a:cubicBezTo>
                  <a:lnTo>
                    <a:pt x="18331" y="8044"/>
                  </a:lnTo>
                  <a:cubicBezTo>
                    <a:pt x="18331" y="8044"/>
                    <a:pt x="18206" y="8234"/>
                    <a:pt x="18197" y="8249"/>
                  </a:cubicBezTo>
                  <a:cubicBezTo>
                    <a:pt x="18200" y="8255"/>
                    <a:pt x="18202" y="8261"/>
                    <a:pt x="18205" y="8267"/>
                  </a:cubicBezTo>
                  <a:cubicBezTo>
                    <a:pt x="18300" y="8480"/>
                    <a:pt x="18382" y="8664"/>
                    <a:pt x="18458" y="8664"/>
                  </a:cubicBezTo>
                  <a:cubicBezTo>
                    <a:pt x="18475" y="8664"/>
                    <a:pt x="18492" y="8655"/>
                    <a:pt x="18511" y="8637"/>
                  </a:cubicBezTo>
                  <a:cubicBezTo>
                    <a:pt x="18548" y="8600"/>
                    <a:pt x="18586" y="8553"/>
                    <a:pt x="18622" y="8507"/>
                  </a:cubicBezTo>
                  <a:cubicBezTo>
                    <a:pt x="18716" y="8388"/>
                    <a:pt x="18823" y="8254"/>
                    <a:pt x="18947" y="8254"/>
                  </a:cubicBezTo>
                  <a:cubicBezTo>
                    <a:pt x="19009" y="8254"/>
                    <a:pt x="19068" y="8286"/>
                    <a:pt x="19128" y="8352"/>
                  </a:cubicBezTo>
                  <a:cubicBezTo>
                    <a:pt x="19196" y="8427"/>
                    <a:pt x="19241" y="8575"/>
                    <a:pt x="19278" y="8694"/>
                  </a:cubicBezTo>
                  <a:cubicBezTo>
                    <a:pt x="19294" y="8748"/>
                    <a:pt x="19325" y="8848"/>
                    <a:pt x="19338" y="8863"/>
                  </a:cubicBezTo>
                  <a:cubicBezTo>
                    <a:pt x="19335" y="8853"/>
                    <a:pt x="19359" y="8783"/>
                    <a:pt x="19394" y="8655"/>
                  </a:cubicBezTo>
                  <a:cubicBezTo>
                    <a:pt x="19424" y="8544"/>
                    <a:pt x="19459" y="8417"/>
                    <a:pt x="19504" y="8334"/>
                  </a:cubicBezTo>
                  <a:cubicBezTo>
                    <a:pt x="19578" y="8199"/>
                    <a:pt x="19659" y="8133"/>
                    <a:pt x="19751" y="8133"/>
                  </a:cubicBezTo>
                  <a:cubicBezTo>
                    <a:pt x="19797" y="8133"/>
                    <a:pt x="19847" y="8149"/>
                    <a:pt x="19907" y="8184"/>
                  </a:cubicBezTo>
                  <a:cubicBezTo>
                    <a:pt x="20099" y="8300"/>
                    <a:pt x="20256" y="8565"/>
                    <a:pt x="20407" y="8821"/>
                  </a:cubicBezTo>
                  <a:cubicBezTo>
                    <a:pt x="20466" y="8920"/>
                    <a:pt x="20515" y="9003"/>
                    <a:pt x="20564" y="9077"/>
                  </a:cubicBezTo>
                  <a:lnTo>
                    <a:pt x="20689" y="9265"/>
                  </a:lnTo>
                  <a:cubicBezTo>
                    <a:pt x="20804" y="9437"/>
                    <a:pt x="20923" y="9615"/>
                    <a:pt x="21037" y="9813"/>
                  </a:cubicBezTo>
                  <a:cubicBezTo>
                    <a:pt x="21064" y="9858"/>
                    <a:pt x="21107" y="9912"/>
                    <a:pt x="21156" y="9976"/>
                  </a:cubicBezTo>
                  <a:cubicBezTo>
                    <a:pt x="21336" y="10208"/>
                    <a:pt x="21559" y="10497"/>
                    <a:pt x="21574" y="10953"/>
                  </a:cubicBezTo>
                  <a:cubicBezTo>
                    <a:pt x="21581" y="11139"/>
                    <a:pt x="21562" y="11295"/>
                    <a:pt x="21517" y="11415"/>
                  </a:cubicBezTo>
                  <a:cubicBezTo>
                    <a:pt x="21466" y="11554"/>
                    <a:pt x="21390" y="11622"/>
                    <a:pt x="21285" y="11622"/>
                  </a:cubicBezTo>
                  <a:cubicBezTo>
                    <a:pt x="21129" y="11622"/>
                    <a:pt x="20931" y="11470"/>
                    <a:pt x="20786" y="11360"/>
                  </a:cubicBezTo>
                  <a:cubicBezTo>
                    <a:pt x="20744" y="11328"/>
                    <a:pt x="20680" y="11279"/>
                    <a:pt x="20665" y="11274"/>
                  </a:cubicBezTo>
                  <a:cubicBezTo>
                    <a:pt x="20632" y="11263"/>
                    <a:pt x="20602" y="11259"/>
                    <a:pt x="20573" y="11259"/>
                  </a:cubicBezTo>
                  <a:cubicBezTo>
                    <a:pt x="20461" y="11259"/>
                    <a:pt x="20363" y="11342"/>
                    <a:pt x="20235" y="11548"/>
                  </a:cubicBezTo>
                  <a:cubicBezTo>
                    <a:pt x="20200" y="11601"/>
                    <a:pt x="20160" y="11632"/>
                    <a:pt x="20121" y="11663"/>
                  </a:cubicBezTo>
                  <a:cubicBezTo>
                    <a:pt x="20101" y="11678"/>
                    <a:pt x="20087" y="11690"/>
                    <a:pt x="20077" y="11699"/>
                  </a:cubicBezTo>
                  <a:cubicBezTo>
                    <a:pt x="20078" y="11811"/>
                    <a:pt x="20075" y="12006"/>
                    <a:pt x="20004" y="12128"/>
                  </a:cubicBezTo>
                  <a:cubicBezTo>
                    <a:pt x="19973" y="12178"/>
                    <a:pt x="19940" y="12204"/>
                    <a:pt x="19904" y="12204"/>
                  </a:cubicBezTo>
                  <a:cubicBezTo>
                    <a:pt x="19844" y="12204"/>
                    <a:pt x="19793" y="12131"/>
                    <a:pt x="19757" y="12078"/>
                  </a:cubicBezTo>
                  <a:cubicBezTo>
                    <a:pt x="19746" y="12062"/>
                    <a:pt x="19732" y="12042"/>
                    <a:pt x="19725" y="12035"/>
                  </a:cubicBezTo>
                  <a:cubicBezTo>
                    <a:pt x="19642" y="12037"/>
                    <a:pt x="19586" y="12246"/>
                    <a:pt x="19572" y="12442"/>
                  </a:cubicBezTo>
                  <a:cubicBezTo>
                    <a:pt x="19565" y="12536"/>
                    <a:pt x="19562" y="12633"/>
                    <a:pt x="19558" y="12728"/>
                  </a:cubicBezTo>
                  <a:cubicBezTo>
                    <a:pt x="19542" y="13155"/>
                    <a:pt x="19522" y="13686"/>
                    <a:pt x="19274" y="13902"/>
                  </a:cubicBezTo>
                  <a:cubicBezTo>
                    <a:pt x="19198" y="13967"/>
                    <a:pt x="19111" y="13998"/>
                    <a:pt x="19005" y="13998"/>
                  </a:cubicBezTo>
                  <a:cubicBezTo>
                    <a:pt x="18916" y="13998"/>
                    <a:pt x="18828" y="13977"/>
                    <a:pt x="18743" y="13956"/>
                  </a:cubicBezTo>
                  <a:cubicBezTo>
                    <a:pt x="18717" y="13950"/>
                    <a:pt x="18695" y="13945"/>
                    <a:pt x="18674" y="13940"/>
                  </a:cubicBezTo>
                  <a:cubicBezTo>
                    <a:pt x="18600" y="14517"/>
                    <a:pt x="18360" y="15091"/>
                    <a:pt x="18159" y="15151"/>
                  </a:cubicBezTo>
                  <a:cubicBezTo>
                    <a:pt x="18112" y="15167"/>
                    <a:pt x="18058" y="15176"/>
                    <a:pt x="18005" y="15176"/>
                  </a:cubicBezTo>
                  <a:cubicBezTo>
                    <a:pt x="17922" y="15176"/>
                    <a:pt x="17844" y="15155"/>
                    <a:pt x="17778" y="15117"/>
                  </a:cubicBezTo>
                  <a:cubicBezTo>
                    <a:pt x="17667" y="15054"/>
                    <a:pt x="17570" y="14923"/>
                    <a:pt x="17477" y="14796"/>
                  </a:cubicBezTo>
                  <a:cubicBezTo>
                    <a:pt x="17374" y="14657"/>
                    <a:pt x="17278" y="14526"/>
                    <a:pt x="17179" y="14508"/>
                  </a:cubicBezTo>
                  <a:cubicBezTo>
                    <a:pt x="17133" y="14508"/>
                    <a:pt x="17110" y="14544"/>
                    <a:pt x="17091" y="14651"/>
                  </a:cubicBezTo>
                  <a:cubicBezTo>
                    <a:pt x="17038" y="14947"/>
                    <a:pt x="17078" y="15506"/>
                    <a:pt x="17145" y="15691"/>
                  </a:cubicBezTo>
                  <a:cubicBezTo>
                    <a:pt x="17184" y="15797"/>
                    <a:pt x="17246" y="15872"/>
                    <a:pt x="17313" y="15951"/>
                  </a:cubicBezTo>
                  <a:cubicBezTo>
                    <a:pt x="17409" y="16065"/>
                    <a:pt x="17517" y="16195"/>
                    <a:pt x="17595" y="16463"/>
                  </a:cubicBezTo>
                  <a:cubicBezTo>
                    <a:pt x="17657" y="16679"/>
                    <a:pt x="17679" y="16876"/>
                    <a:pt x="17660" y="17067"/>
                  </a:cubicBezTo>
                  <a:cubicBezTo>
                    <a:pt x="17632" y="17362"/>
                    <a:pt x="17520" y="17502"/>
                    <a:pt x="17423" y="17626"/>
                  </a:cubicBezTo>
                  <a:cubicBezTo>
                    <a:pt x="17383" y="17676"/>
                    <a:pt x="17348" y="17720"/>
                    <a:pt x="17318" y="17771"/>
                  </a:cubicBezTo>
                  <a:cubicBezTo>
                    <a:pt x="17230" y="17925"/>
                    <a:pt x="17166" y="18035"/>
                    <a:pt x="17146" y="18205"/>
                  </a:cubicBezTo>
                  <a:cubicBezTo>
                    <a:pt x="17140" y="18259"/>
                    <a:pt x="17142" y="18339"/>
                    <a:pt x="17144" y="18424"/>
                  </a:cubicBezTo>
                  <a:cubicBezTo>
                    <a:pt x="17148" y="18605"/>
                    <a:pt x="17154" y="18878"/>
                    <a:pt x="17070" y="19109"/>
                  </a:cubicBezTo>
                  <a:cubicBezTo>
                    <a:pt x="17002" y="19296"/>
                    <a:pt x="16884" y="19398"/>
                    <a:pt x="16779" y="19488"/>
                  </a:cubicBezTo>
                  <a:cubicBezTo>
                    <a:pt x="16740" y="19522"/>
                    <a:pt x="16704" y="19553"/>
                    <a:pt x="16678" y="19584"/>
                  </a:cubicBezTo>
                  <a:lnTo>
                    <a:pt x="16620" y="19655"/>
                  </a:lnTo>
                  <a:cubicBezTo>
                    <a:pt x="16501" y="19802"/>
                    <a:pt x="16389" y="19940"/>
                    <a:pt x="16222" y="19945"/>
                  </a:cubicBezTo>
                  <a:lnTo>
                    <a:pt x="16110" y="19946"/>
                  </a:lnTo>
                  <a:cubicBezTo>
                    <a:pt x="16037" y="19946"/>
                    <a:pt x="15721" y="19941"/>
                    <a:pt x="15721" y="19941"/>
                  </a:cubicBezTo>
                  <a:cubicBezTo>
                    <a:pt x="15682" y="19941"/>
                    <a:pt x="15639" y="19938"/>
                    <a:pt x="15595" y="19936"/>
                  </a:cubicBezTo>
                  <a:lnTo>
                    <a:pt x="15565" y="19934"/>
                  </a:lnTo>
                  <a:cubicBezTo>
                    <a:pt x="15492" y="19930"/>
                    <a:pt x="15431" y="19926"/>
                    <a:pt x="15369" y="19926"/>
                  </a:cubicBezTo>
                  <a:cubicBezTo>
                    <a:pt x="15241" y="19926"/>
                    <a:pt x="15077" y="19939"/>
                    <a:pt x="14953" y="20035"/>
                  </a:cubicBezTo>
                  <a:cubicBezTo>
                    <a:pt x="14842" y="20123"/>
                    <a:pt x="14722" y="20267"/>
                    <a:pt x="14605" y="20406"/>
                  </a:cubicBezTo>
                  <a:cubicBezTo>
                    <a:pt x="14545" y="20479"/>
                    <a:pt x="14488" y="20546"/>
                    <a:pt x="14433" y="20607"/>
                  </a:cubicBezTo>
                  <a:cubicBezTo>
                    <a:pt x="14278" y="20783"/>
                    <a:pt x="14145" y="20935"/>
                    <a:pt x="14027" y="21174"/>
                  </a:cubicBezTo>
                  <a:cubicBezTo>
                    <a:pt x="13896" y="21436"/>
                    <a:pt x="13770" y="21557"/>
                    <a:pt x="13593" y="21593"/>
                  </a:cubicBezTo>
                  <a:cubicBezTo>
                    <a:pt x="13569" y="21598"/>
                    <a:pt x="13548" y="21600"/>
                    <a:pt x="13530"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5" name="Figura"/>
            <p:cNvSpPr/>
            <p:nvPr/>
          </p:nvSpPr>
          <p:spPr>
            <a:xfrm>
              <a:off x="168100" y="2388579"/>
              <a:ext cx="32081" cy="37311"/>
            </a:xfrm>
            <a:custGeom>
              <a:avLst/>
              <a:gdLst/>
              <a:ahLst/>
              <a:cxnLst>
                <a:cxn ang="0">
                  <a:pos x="wd2" y="hd2"/>
                </a:cxn>
                <a:cxn ang="5400000">
                  <a:pos x="wd2" y="hd2"/>
                </a:cxn>
                <a:cxn ang="10800000">
                  <a:pos x="wd2" y="hd2"/>
                </a:cxn>
                <a:cxn ang="16200000">
                  <a:pos x="wd2" y="hd2"/>
                </a:cxn>
              </a:cxnLst>
              <a:rect l="0" t="0" r="r" b="b"/>
              <a:pathLst>
                <a:path w="19836" h="21600" fill="norm" stroke="1" extrusionOk="0">
                  <a:moveTo>
                    <a:pt x="4887" y="21600"/>
                  </a:moveTo>
                  <a:cubicBezTo>
                    <a:pt x="3787" y="21600"/>
                    <a:pt x="2772" y="21289"/>
                    <a:pt x="1950" y="20703"/>
                  </a:cubicBezTo>
                  <a:cubicBezTo>
                    <a:pt x="820" y="19910"/>
                    <a:pt x="-882" y="17936"/>
                    <a:pt x="542" y="13700"/>
                  </a:cubicBezTo>
                  <a:cubicBezTo>
                    <a:pt x="1246" y="11602"/>
                    <a:pt x="2637" y="9202"/>
                    <a:pt x="4454" y="6945"/>
                  </a:cubicBezTo>
                  <a:cubicBezTo>
                    <a:pt x="5760" y="5319"/>
                    <a:pt x="10382" y="0"/>
                    <a:pt x="14949" y="0"/>
                  </a:cubicBezTo>
                  <a:cubicBezTo>
                    <a:pt x="16035" y="0"/>
                    <a:pt x="17044" y="307"/>
                    <a:pt x="17873" y="888"/>
                  </a:cubicBezTo>
                  <a:cubicBezTo>
                    <a:pt x="19020" y="1699"/>
                    <a:pt x="20718" y="3680"/>
                    <a:pt x="19290" y="7900"/>
                  </a:cubicBezTo>
                  <a:cubicBezTo>
                    <a:pt x="18593" y="9992"/>
                    <a:pt x="17206" y="12394"/>
                    <a:pt x="15386" y="14658"/>
                  </a:cubicBezTo>
                  <a:cubicBezTo>
                    <a:pt x="14076" y="16287"/>
                    <a:pt x="9451" y="21600"/>
                    <a:pt x="4887"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6" name="Figura"/>
            <p:cNvSpPr/>
            <p:nvPr/>
          </p:nvSpPr>
          <p:spPr>
            <a:xfrm>
              <a:off x="1793073" y="2276439"/>
              <a:ext cx="668029" cy="542708"/>
            </a:xfrm>
            <a:custGeom>
              <a:avLst/>
              <a:gdLst/>
              <a:ahLst/>
              <a:cxnLst>
                <a:cxn ang="0">
                  <a:pos x="wd2" y="hd2"/>
                </a:cxn>
                <a:cxn ang="5400000">
                  <a:pos x="wd2" y="hd2"/>
                </a:cxn>
                <a:cxn ang="10800000">
                  <a:pos x="wd2" y="hd2"/>
                </a:cxn>
                <a:cxn ang="16200000">
                  <a:pos x="wd2" y="hd2"/>
                </a:cxn>
              </a:cxnLst>
              <a:rect l="0" t="0" r="r" b="b"/>
              <a:pathLst>
                <a:path w="21511" h="21600" fill="norm" stroke="1" extrusionOk="0">
                  <a:moveTo>
                    <a:pt x="4856" y="21600"/>
                  </a:moveTo>
                  <a:cubicBezTo>
                    <a:pt x="4731" y="21600"/>
                    <a:pt x="4618" y="21586"/>
                    <a:pt x="4513" y="21557"/>
                  </a:cubicBezTo>
                  <a:cubicBezTo>
                    <a:pt x="4383" y="21518"/>
                    <a:pt x="4251" y="21493"/>
                    <a:pt x="4123" y="21469"/>
                  </a:cubicBezTo>
                  <a:cubicBezTo>
                    <a:pt x="3919" y="21429"/>
                    <a:pt x="3713" y="21389"/>
                    <a:pt x="3509" y="21304"/>
                  </a:cubicBezTo>
                  <a:cubicBezTo>
                    <a:pt x="3295" y="21213"/>
                    <a:pt x="3101" y="21083"/>
                    <a:pt x="2914" y="20957"/>
                  </a:cubicBezTo>
                  <a:cubicBezTo>
                    <a:pt x="2817" y="20892"/>
                    <a:pt x="2722" y="20829"/>
                    <a:pt x="2625" y="20771"/>
                  </a:cubicBezTo>
                  <a:cubicBezTo>
                    <a:pt x="2598" y="20754"/>
                    <a:pt x="2481" y="20703"/>
                    <a:pt x="2367" y="20677"/>
                  </a:cubicBezTo>
                  <a:lnTo>
                    <a:pt x="2277" y="20656"/>
                  </a:lnTo>
                  <a:lnTo>
                    <a:pt x="2239" y="20553"/>
                  </a:lnTo>
                  <a:cubicBezTo>
                    <a:pt x="1984" y="19839"/>
                    <a:pt x="2379" y="19210"/>
                    <a:pt x="2769" y="18676"/>
                  </a:cubicBezTo>
                  <a:cubicBezTo>
                    <a:pt x="3100" y="18222"/>
                    <a:pt x="3309" y="17477"/>
                    <a:pt x="2984" y="16916"/>
                  </a:cubicBezTo>
                  <a:cubicBezTo>
                    <a:pt x="2862" y="16705"/>
                    <a:pt x="2711" y="16662"/>
                    <a:pt x="2523" y="16662"/>
                  </a:cubicBezTo>
                  <a:cubicBezTo>
                    <a:pt x="2457" y="16662"/>
                    <a:pt x="2391" y="16667"/>
                    <a:pt x="2321" y="16673"/>
                  </a:cubicBezTo>
                  <a:cubicBezTo>
                    <a:pt x="2201" y="16685"/>
                    <a:pt x="2111" y="16693"/>
                    <a:pt x="2022" y="16693"/>
                  </a:cubicBezTo>
                  <a:cubicBezTo>
                    <a:pt x="1880" y="16693"/>
                    <a:pt x="1764" y="16672"/>
                    <a:pt x="1658" y="16626"/>
                  </a:cubicBezTo>
                  <a:cubicBezTo>
                    <a:pt x="1147" y="16406"/>
                    <a:pt x="1136" y="15736"/>
                    <a:pt x="1127" y="15146"/>
                  </a:cubicBezTo>
                  <a:cubicBezTo>
                    <a:pt x="1122" y="14836"/>
                    <a:pt x="1117" y="14516"/>
                    <a:pt x="1037" y="14315"/>
                  </a:cubicBezTo>
                  <a:cubicBezTo>
                    <a:pt x="978" y="14161"/>
                    <a:pt x="896" y="14009"/>
                    <a:pt x="809" y="13848"/>
                  </a:cubicBezTo>
                  <a:cubicBezTo>
                    <a:pt x="685" y="13618"/>
                    <a:pt x="545" y="13357"/>
                    <a:pt x="474" y="13078"/>
                  </a:cubicBezTo>
                  <a:cubicBezTo>
                    <a:pt x="351" y="12597"/>
                    <a:pt x="582" y="12119"/>
                    <a:pt x="795" y="11742"/>
                  </a:cubicBezTo>
                  <a:cubicBezTo>
                    <a:pt x="597" y="11711"/>
                    <a:pt x="409" y="11666"/>
                    <a:pt x="299" y="11514"/>
                  </a:cubicBezTo>
                  <a:cubicBezTo>
                    <a:pt x="169" y="11336"/>
                    <a:pt x="184" y="11117"/>
                    <a:pt x="195" y="10957"/>
                  </a:cubicBezTo>
                  <a:cubicBezTo>
                    <a:pt x="200" y="10880"/>
                    <a:pt x="205" y="10808"/>
                    <a:pt x="196" y="10754"/>
                  </a:cubicBezTo>
                  <a:cubicBezTo>
                    <a:pt x="184" y="10685"/>
                    <a:pt x="156" y="10628"/>
                    <a:pt x="123" y="10562"/>
                  </a:cubicBezTo>
                  <a:cubicBezTo>
                    <a:pt x="83" y="10480"/>
                    <a:pt x="37" y="10387"/>
                    <a:pt x="16" y="10261"/>
                  </a:cubicBezTo>
                  <a:cubicBezTo>
                    <a:pt x="-54" y="9855"/>
                    <a:pt x="122" y="9585"/>
                    <a:pt x="263" y="9369"/>
                  </a:cubicBezTo>
                  <a:cubicBezTo>
                    <a:pt x="310" y="9297"/>
                    <a:pt x="354" y="9228"/>
                    <a:pt x="392" y="9156"/>
                  </a:cubicBezTo>
                  <a:cubicBezTo>
                    <a:pt x="736" y="8479"/>
                    <a:pt x="666" y="7545"/>
                    <a:pt x="547" y="6880"/>
                  </a:cubicBezTo>
                  <a:lnTo>
                    <a:pt x="523" y="6750"/>
                  </a:lnTo>
                  <a:lnTo>
                    <a:pt x="615" y="6656"/>
                  </a:lnTo>
                  <a:lnTo>
                    <a:pt x="639" y="6635"/>
                  </a:lnTo>
                  <a:cubicBezTo>
                    <a:pt x="643" y="6631"/>
                    <a:pt x="654" y="6622"/>
                    <a:pt x="668" y="6614"/>
                  </a:cubicBezTo>
                  <a:cubicBezTo>
                    <a:pt x="697" y="6590"/>
                    <a:pt x="742" y="6567"/>
                    <a:pt x="788" y="6554"/>
                  </a:cubicBezTo>
                  <a:cubicBezTo>
                    <a:pt x="811" y="6548"/>
                    <a:pt x="835" y="6545"/>
                    <a:pt x="861" y="6545"/>
                  </a:cubicBezTo>
                  <a:cubicBezTo>
                    <a:pt x="1001" y="6545"/>
                    <a:pt x="1152" y="6643"/>
                    <a:pt x="1299" y="6737"/>
                  </a:cubicBezTo>
                  <a:cubicBezTo>
                    <a:pt x="1383" y="6791"/>
                    <a:pt x="1486" y="6857"/>
                    <a:pt x="1537" y="6868"/>
                  </a:cubicBezTo>
                  <a:cubicBezTo>
                    <a:pt x="1601" y="6880"/>
                    <a:pt x="1659" y="6887"/>
                    <a:pt x="1713" y="6893"/>
                  </a:cubicBezTo>
                  <a:cubicBezTo>
                    <a:pt x="1938" y="6918"/>
                    <a:pt x="2138" y="6941"/>
                    <a:pt x="2364" y="7222"/>
                  </a:cubicBezTo>
                  <a:cubicBezTo>
                    <a:pt x="2425" y="7299"/>
                    <a:pt x="2467" y="7369"/>
                    <a:pt x="2504" y="7432"/>
                  </a:cubicBezTo>
                  <a:cubicBezTo>
                    <a:pt x="2576" y="7554"/>
                    <a:pt x="2583" y="7560"/>
                    <a:pt x="2642" y="7560"/>
                  </a:cubicBezTo>
                  <a:cubicBezTo>
                    <a:pt x="2663" y="7560"/>
                    <a:pt x="2686" y="7557"/>
                    <a:pt x="2713" y="7553"/>
                  </a:cubicBezTo>
                  <a:cubicBezTo>
                    <a:pt x="3207" y="7465"/>
                    <a:pt x="3445" y="6789"/>
                    <a:pt x="3535" y="6447"/>
                  </a:cubicBezTo>
                  <a:cubicBezTo>
                    <a:pt x="3511" y="6395"/>
                    <a:pt x="3496" y="6345"/>
                    <a:pt x="3485" y="6308"/>
                  </a:cubicBezTo>
                  <a:cubicBezTo>
                    <a:pt x="3478" y="6284"/>
                    <a:pt x="3471" y="6262"/>
                    <a:pt x="3467" y="6253"/>
                  </a:cubicBezTo>
                  <a:lnTo>
                    <a:pt x="3312" y="5944"/>
                  </a:lnTo>
                  <a:lnTo>
                    <a:pt x="3605" y="5924"/>
                  </a:lnTo>
                  <a:cubicBezTo>
                    <a:pt x="4000" y="5897"/>
                    <a:pt x="4275" y="5805"/>
                    <a:pt x="4657" y="5573"/>
                  </a:cubicBezTo>
                  <a:cubicBezTo>
                    <a:pt x="4758" y="5513"/>
                    <a:pt x="4874" y="5469"/>
                    <a:pt x="4985" y="5426"/>
                  </a:cubicBezTo>
                  <a:cubicBezTo>
                    <a:pt x="5176" y="5352"/>
                    <a:pt x="5372" y="5277"/>
                    <a:pt x="5460" y="5143"/>
                  </a:cubicBezTo>
                  <a:cubicBezTo>
                    <a:pt x="5604" y="4921"/>
                    <a:pt x="5577" y="4611"/>
                    <a:pt x="5545" y="4252"/>
                  </a:cubicBezTo>
                  <a:cubicBezTo>
                    <a:pt x="5510" y="3857"/>
                    <a:pt x="5470" y="3412"/>
                    <a:pt x="5690" y="3037"/>
                  </a:cubicBezTo>
                  <a:cubicBezTo>
                    <a:pt x="5724" y="2982"/>
                    <a:pt x="5757" y="2938"/>
                    <a:pt x="5792" y="2901"/>
                  </a:cubicBezTo>
                  <a:lnTo>
                    <a:pt x="5806" y="2886"/>
                  </a:lnTo>
                  <a:lnTo>
                    <a:pt x="5832" y="2868"/>
                  </a:lnTo>
                  <a:cubicBezTo>
                    <a:pt x="5928" y="2821"/>
                    <a:pt x="6023" y="2787"/>
                    <a:pt x="6130" y="2760"/>
                  </a:cubicBezTo>
                  <a:cubicBezTo>
                    <a:pt x="6179" y="2747"/>
                    <a:pt x="6244" y="2741"/>
                    <a:pt x="6339" y="2741"/>
                  </a:cubicBezTo>
                  <a:lnTo>
                    <a:pt x="6480" y="2742"/>
                  </a:lnTo>
                  <a:cubicBezTo>
                    <a:pt x="6665" y="2742"/>
                    <a:pt x="6711" y="2724"/>
                    <a:pt x="6721" y="2718"/>
                  </a:cubicBezTo>
                  <a:cubicBezTo>
                    <a:pt x="6758" y="2683"/>
                    <a:pt x="6762" y="2568"/>
                    <a:pt x="6766" y="2446"/>
                  </a:cubicBezTo>
                  <a:cubicBezTo>
                    <a:pt x="6772" y="2257"/>
                    <a:pt x="6784" y="1864"/>
                    <a:pt x="7143" y="1864"/>
                  </a:cubicBezTo>
                  <a:cubicBezTo>
                    <a:pt x="7171" y="1864"/>
                    <a:pt x="7203" y="1867"/>
                    <a:pt x="7238" y="1873"/>
                  </a:cubicBezTo>
                  <a:cubicBezTo>
                    <a:pt x="7391" y="1903"/>
                    <a:pt x="7501" y="2027"/>
                    <a:pt x="7599" y="2138"/>
                  </a:cubicBezTo>
                  <a:cubicBezTo>
                    <a:pt x="7653" y="2198"/>
                    <a:pt x="7702" y="2255"/>
                    <a:pt x="7742" y="2277"/>
                  </a:cubicBezTo>
                  <a:cubicBezTo>
                    <a:pt x="7831" y="2326"/>
                    <a:pt x="7911" y="2330"/>
                    <a:pt x="8021" y="2334"/>
                  </a:cubicBezTo>
                  <a:cubicBezTo>
                    <a:pt x="8021" y="2334"/>
                    <a:pt x="8167" y="2341"/>
                    <a:pt x="8199" y="2341"/>
                  </a:cubicBezTo>
                  <a:cubicBezTo>
                    <a:pt x="8257" y="2341"/>
                    <a:pt x="8316" y="2339"/>
                    <a:pt x="8375" y="2334"/>
                  </a:cubicBezTo>
                  <a:lnTo>
                    <a:pt x="8553" y="2318"/>
                  </a:lnTo>
                  <a:cubicBezTo>
                    <a:pt x="8670" y="2308"/>
                    <a:pt x="8788" y="2297"/>
                    <a:pt x="8902" y="2297"/>
                  </a:cubicBezTo>
                  <a:cubicBezTo>
                    <a:pt x="8978" y="2297"/>
                    <a:pt x="9047" y="2302"/>
                    <a:pt x="9111" y="2311"/>
                  </a:cubicBezTo>
                  <a:cubicBezTo>
                    <a:pt x="9313" y="2338"/>
                    <a:pt x="9455" y="2474"/>
                    <a:pt x="9569" y="2584"/>
                  </a:cubicBezTo>
                  <a:cubicBezTo>
                    <a:pt x="9655" y="2667"/>
                    <a:pt x="9730" y="2738"/>
                    <a:pt x="9813" y="2752"/>
                  </a:cubicBezTo>
                  <a:cubicBezTo>
                    <a:pt x="9839" y="2756"/>
                    <a:pt x="9864" y="2758"/>
                    <a:pt x="9887" y="2758"/>
                  </a:cubicBezTo>
                  <a:cubicBezTo>
                    <a:pt x="9950" y="2758"/>
                    <a:pt x="10003" y="2746"/>
                    <a:pt x="10054" y="2735"/>
                  </a:cubicBezTo>
                  <a:cubicBezTo>
                    <a:pt x="10113" y="2721"/>
                    <a:pt x="10166" y="2710"/>
                    <a:pt x="10221" y="2710"/>
                  </a:cubicBezTo>
                  <a:cubicBezTo>
                    <a:pt x="10394" y="2710"/>
                    <a:pt x="10534" y="2817"/>
                    <a:pt x="10689" y="3069"/>
                  </a:cubicBezTo>
                  <a:cubicBezTo>
                    <a:pt x="10831" y="3301"/>
                    <a:pt x="10878" y="3358"/>
                    <a:pt x="10927" y="3358"/>
                  </a:cubicBezTo>
                  <a:cubicBezTo>
                    <a:pt x="10967" y="3358"/>
                    <a:pt x="11030" y="3333"/>
                    <a:pt x="11116" y="3284"/>
                  </a:cubicBezTo>
                  <a:cubicBezTo>
                    <a:pt x="11264" y="3198"/>
                    <a:pt x="11413" y="3087"/>
                    <a:pt x="11544" y="2988"/>
                  </a:cubicBezTo>
                  <a:cubicBezTo>
                    <a:pt x="11704" y="2868"/>
                    <a:pt x="11860" y="2751"/>
                    <a:pt x="12028" y="2656"/>
                  </a:cubicBezTo>
                  <a:cubicBezTo>
                    <a:pt x="12114" y="2607"/>
                    <a:pt x="12198" y="2582"/>
                    <a:pt x="12285" y="2582"/>
                  </a:cubicBezTo>
                  <a:cubicBezTo>
                    <a:pt x="12437" y="2582"/>
                    <a:pt x="12560" y="2659"/>
                    <a:pt x="12669" y="2727"/>
                  </a:cubicBezTo>
                  <a:cubicBezTo>
                    <a:pt x="12688" y="2739"/>
                    <a:pt x="12707" y="2751"/>
                    <a:pt x="12727" y="2762"/>
                  </a:cubicBezTo>
                  <a:cubicBezTo>
                    <a:pt x="12730" y="2732"/>
                    <a:pt x="12732" y="2701"/>
                    <a:pt x="12734" y="2669"/>
                  </a:cubicBezTo>
                  <a:cubicBezTo>
                    <a:pt x="12750" y="2456"/>
                    <a:pt x="12773" y="2133"/>
                    <a:pt x="13146" y="2011"/>
                  </a:cubicBezTo>
                  <a:cubicBezTo>
                    <a:pt x="13272" y="1969"/>
                    <a:pt x="13400" y="1964"/>
                    <a:pt x="13520" y="1964"/>
                  </a:cubicBezTo>
                  <a:lnTo>
                    <a:pt x="13690" y="1965"/>
                  </a:lnTo>
                  <a:cubicBezTo>
                    <a:pt x="13759" y="1965"/>
                    <a:pt x="13830" y="1963"/>
                    <a:pt x="13897" y="1951"/>
                  </a:cubicBezTo>
                  <a:cubicBezTo>
                    <a:pt x="13892" y="1932"/>
                    <a:pt x="13886" y="1912"/>
                    <a:pt x="13880" y="1893"/>
                  </a:cubicBezTo>
                  <a:cubicBezTo>
                    <a:pt x="13847" y="1783"/>
                    <a:pt x="13806" y="1647"/>
                    <a:pt x="13839" y="1499"/>
                  </a:cubicBezTo>
                  <a:cubicBezTo>
                    <a:pt x="13879" y="1317"/>
                    <a:pt x="13986" y="1225"/>
                    <a:pt x="14064" y="1158"/>
                  </a:cubicBezTo>
                  <a:cubicBezTo>
                    <a:pt x="14098" y="1128"/>
                    <a:pt x="14125" y="1104"/>
                    <a:pt x="14144" y="1080"/>
                  </a:cubicBezTo>
                  <a:cubicBezTo>
                    <a:pt x="14188" y="1007"/>
                    <a:pt x="14436" y="334"/>
                    <a:pt x="14449" y="229"/>
                  </a:cubicBezTo>
                  <a:lnTo>
                    <a:pt x="14511" y="233"/>
                  </a:lnTo>
                  <a:lnTo>
                    <a:pt x="14510" y="211"/>
                  </a:lnTo>
                  <a:lnTo>
                    <a:pt x="14498" y="195"/>
                  </a:lnTo>
                  <a:lnTo>
                    <a:pt x="14508" y="184"/>
                  </a:lnTo>
                  <a:lnTo>
                    <a:pt x="14501" y="24"/>
                  </a:lnTo>
                  <a:lnTo>
                    <a:pt x="14598" y="12"/>
                  </a:lnTo>
                  <a:cubicBezTo>
                    <a:pt x="14660" y="4"/>
                    <a:pt x="14722" y="0"/>
                    <a:pt x="14783" y="0"/>
                  </a:cubicBezTo>
                  <a:cubicBezTo>
                    <a:pt x="15182" y="0"/>
                    <a:pt x="15520" y="161"/>
                    <a:pt x="15711" y="442"/>
                  </a:cubicBezTo>
                  <a:cubicBezTo>
                    <a:pt x="15834" y="624"/>
                    <a:pt x="15896" y="843"/>
                    <a:pt x="15895" y="1096"/>
                  </a:cubicBezTo>
                  <a:cubicBezTo>
                    <a:pt x="16412" y="1237"/>
                    <a:pt x="16437" y="1908"/>
                    <a:pt x="16456" y="2405"/>
                  </a:cubicBezTo>
                  <a:cubicBezTo>
                    <a:pt x="16461" y="2546"/>
                    <a:pt x="16466" y="2678"/>
                    <a:pt x="16480" y="2795"/>
                  </a:cubicBezTo>
                  <a:cubicBezTo>
                    <a:pt x="16526" y="3170"/>
                    <a:pt x="16622" y="3951"/>
                    <a:pt x="16947" y="3951"/>
                  </a:cubicBezTo>
                  <a:cubicBezTo>
                    <a:pt x="16988" y="3951"/>
                    <a:pt x="17035" y="3940"/>
                    <a:pt x="17086" y="3920"/>
                  </a:cubicBezTo>
                  <a:cubicBezTo>
                    <a:pt x="17348" y="3813"/>
                    <a:pt x="17609" y="3513"/>
                    <a:pt x="17886" y="3195"/>
                  </a:cubicBezTo>
                  <a:cubicBezTo>
                    <a:pt x="18287" y="2736"/>
                    <a:pt x="18701" y="2261"/>
                    <a:pt x="19211" y="2261"/>
                  </a:cubicBezTo>
                  <a:cubicBezTo>
                    <a:pt x="19297" y="2261"/>
                    <a:pt x="19384" y="2275"/>
                    <a:pt x="19469" y="2303"/>
                  </a:cubicBezTo>
                  <a:cubicBezTo>
                    <a:pt x="19491" y="2311"/>
                    <a:pt x="19538" y="2313"/>
                    <a:pt x="19583" y="2316"/>
                  </a:cubicBezTo>
                  <a:cubicBezTo>
                    <a:pt x="19752" y="2329"/>
                    <a:pt x="19869" y="2344"/>
                    <a:pt x="19946" y="2437"/>
                  </a:cubicBezTo>
                  <a:cubicBezTo>
                    <a:pt x="19994" y="2491"/>
                    <a:pt x="20025" y="2623"/>
                    <a:pt x="20043" y="2726"/>
                  </a:cubicBezTo>
                  <a:cubicBezTo>
                    <a:pt x="20083" y="2715"/>
                    <a:pt x="20125" y="2702"/>
                    <a:pt x="20168" y="2690"/>
                  </a:cubicBezTo>
                  <a:cubicBezTo>
                    <a:pt x="20393" y="2622"/>
                    <a:pt x="20642" y="2547"/>
                    <a:pt x="20877" y="2547"/>
                  </a:cubicBezTo>
                  <a:cubicBezTo>
                    <a:pt x="21025" y="2547"/>
                    <a:pt x="21150" y="2576"/>
                    <a:pt x="21262" y="2635"/>
                  </a:cubicBezTo>
                  <a:cubicBezTo>
                    <a:pt x="21400" y="2710"/>
                    <a:pt x="21482" y="2817"/>
                    <a:pt x="21505" y="2956"/>
                  </a:cubicBezTo>
                  <a:cubicBezTo>
                    <a:pt x="21546" y="3202"/>
                    <a:pt x="21380" y="3419"/>
                    <a:pt x="21204" y="3648"/>
                  </a:cubicBezTo>
                  <a:lnTo>
                    <a:pt x="21145" y="3725"/>
                  </a:lnTo>
                  <a:cubicBezTo>
                    <a:pt x="21108" y="3774"/>
                    <a:pt x="21062" y="3828"/>
                    <a:pt x="21000" y="3893"/>
                  </a:cubicBezTo>
                  <a:cubicBezTo>
                    <a:pt x="20945" y="3950"/>
                    <a:pt x="20899" y="3992"/>
                    <a:pt x="20850" y="4031"/>
                  </a:cubicBezTo>
                  <a:lnTo>
                    <a:pt x="20836" y="4042"/>
                  </a:lnTo>
                  <a:lnTo>
                    <a:pt x="20810" y="4055"/>
                  </a:lnTo>
                  <a:cubicBezTo>
                    <a:pt x="20637" y="4106"/>
                    <a:pt x="20445" y="4157"/>
                    <a:pt x="20238" y="4173"/>
                  </a:cubicBezTo>
                  <a:cubicBezTo>
                    <a:pt x="20194" y="4177"/>
                    <a:pt x="20149" y="4179"/>
                    <a:pt x="20104" y="4179"/>
                  </a:cubicBezTo>
                  <a:cubicBezTo>
                    <a:pt x="19919" y="4179"/>
                    <a:pt x="19741" y="4148"/>
                    <a:pt x="19574" y="4116"/>
                  </a:cubicBezTo>
                  <a:cubicBezTo>
                    <a:pt x="19447" y="4093"/>
                    <a:pt x="19316" y="4081"/>
                    <a:pt x="19186" y="4081"/>
                  </a:cubicBezTo>
                  <a:cubicBezTo>
                    <a:pt x="18891" y="4081"/>
                    <a:pt x="18595" y="4142"/>
                    <a:pt x="18309" y="4263"/>
                  </a:cubicBezTo>
                  <a:lnTo>
                    <a:pt x="18268" y="4281"/>
                  </a:lnTo>
                  <a:cubicBezTo>
                    <a:pt x="18087" y="4360"/>
                    <a:pt x="17882" y="4449"/>
                    <a:pt x="17749" y="4580"/>
                  </a:cubicBezTo>
                  <a:cubicBezTo>
                    <a:pt x="17709" y="4621"/>
                    <a:pt x="17671" y="4685"/>
                    <a:pt x="17631" y="4752"/>
                  </a:cubicBezTo>
                  <a:cubicBezTo>
                    <a:pt x="17560" y="4871"/>
                    <a:pt x="17481" y="5004"/>
                    <a:pt x="17348" y="5088"/>
                  </a:cubicBezTo>
                  <a:cubicBezTo>
                    <a:pt x="17256" y="5146"/>
                    <a:pt x="17166" y="5182"/>
                    <a:pt x="17078" y="5216"/>
                  </a:cubicBezTo>
                  <a:cubicBezTo>
                    <a:pt x="16886" y="5290"/>
                    <a:pt x="16791" y="5327"/>
                    <a:pt x="16749" y="5557"/>
                  </a:cubicBezTo>
                  <a:cubicBezTo>
                    <a:pt x="16699" y="5834"/>
                    <a:pt x="16785" y="5919"/>
                    <a:pt x="16972" y="6104"/>
                  </a:cubicBezTo>
                  <a:cubicBezTo>
                    <a:pt x="17023" y="6155"/>
                    <a:pt x="17060" y="6192"/>
                    <a:pt x="17097" y="6232"/>
                  </a:cubicBezTo>
                  <a:cubicBezTo>
                    <a:pt x="17519" y="6689"/>
                    <a:pt x="17788" y="7729"/>
                    <a:pt x="17504" y="8384"/>
                  </a:cubicBezTo>
                  <a:cubicBezTo>
                    <a:pt x="17437" y="8539"/>
                    <a:pt x="17330" y="8652"/>
                    <a:pt x="17226" y="8760"/>
                  </a:cubicBezTo>
                  <a:cubicBezTo>
                    <a:pt x="17176" y="8812"/>
                    <a:pt x="17129" y="8860"/>
                    <a:pt x="17092" y="8911"/>
                  </a:cubicBezTo>
                  <a:cubicBezTo>
                    <a:pt x="16929" y="9131"/>
                    <a:pt x="16881" y="9239"/>
                    <a:pt x="16942" y="9411"/>
                  </a:cubicBezTo>
                  <a:lnTo>
                    <a:pt x="16981" y="9515"/>
                  </a:lnTo>
                  <a:cubicBezTo>
                    <a:pt x="17105" y="9844"/>
                    <a:pt x="17335" y="10455"/>
                    <a:pt x="16916" y="10812"/>
                  </a:cubicBezTo>
                  <a:cubicBezTo>
                    <a:pt x="16790" y="10924"/>
                    <a:pt x="16626" y="10981"/>
                    <a:pt x="16429" y="10981"/>
                  </a:cubicBezTo>
                  <a:cubicBezTo>
                    <a:pt x="16094" y="10981"/>
                    <a:pt x="15728" y="10813"/>
                    <a:pt x="15532" y="10724"/>
                  </a:cubicBezTo>
                  <a:cubicBezTo>
                    <a:pt x="15446" y="10684"/>
                    <a:pt x="15395" y="10678"/>
                    <a:pt x="15371" y="10678"/>
                  </a:cubicBezTo>
                  <a:cubicBezTo>
                    <a:pt x="15370" y="10673"/>
                    <a:pt x="15369" y="10670"/>
                    <a:pt x="15368" y="10670"/>
                  </a:cubicBezTo>
                  <a:cubicBezTo>
                    <a:pt x="15366" y="10670"/>
                    <a:pt x="15364" y="10688"/>
                    <a:pt x="15368" y="10722"/>
                  </a:cubicBezTo>
                  <a:cubicBezTo>
                    <a:pt x="15381" y="10869"/>
                    <a:pt x="15516" y="10972"/>
                    <a:pt x="15660" y="11082"/>
                  </a:cubicBezTo>
                  <a:cubicBezTo>
                    <a:pt x="15697" y="11110"/>
                    <a:pt x="15732" y="11137"/>
                    <a:pt x="15765" y="11165"/>
                  </a:cubicBezTo>
                  <a:cubicBezTo>
                    <a:pt x="16014" y="11376"/>
                    <a:pt x="16173" y="11693"/>
                    <a:pt x="16191" y="12012"/>
                  </a:cubicBezTo>
                  <a:cubicBezTo>
                    <a:pt x="16207" y="12293"/>
                    <a:pt x="16120" y="12549"/>
                    <a:pt x="15940" y="12754"/>
                  </a:cubicBezTo>
                  <a:cubicBezTo>
                    <a:pt x="15770" y="12949"/>
                    <a:pt x="15563" y="12951"/>
                    <a:pt x="15396" y="12952"/>
                  </a:cubicBezTo>
                  <a:cubicBezTo>
                    <a:pt x="15292" y="12953"/>
                    <a:pt x="15193" y="12954"/>
                    <a:pt x="15131" y="13002"/>
                  </a:cubicBezTo>
                  <a:cubicBezTo>
                    <a:pt x="15068" y="13049"/>
                    <a:pt x="15085" y="13255"/>
                    <a:pt x="15098" y="13406"/>
                  </a:cubicBezTo>
                  <a:cubicBezTo>
                    <a:pt x="15105" y="13484"/>
                    <a:pt x="15111" y="13558"/>
                    <a:pt x="15111" y="13624"/>
                  </a:cubicBezTo>
                  <a:cubicBezTo>
                    <a:pt x="15111" y="13843"/>
                    <a:pt x="15037" y="14010"/>
                    <a:pt x="14977" y="14145"/>
                  </a:cubicBezTo>
                  <a:cubicBezTo>
                    <a:pt x="14916" y="14284"/>
                    <a:pt x="14882" y="14367"/>
                    <a:pt x="14896" y="14472"/>
                  </a:cubicBezTo>
                  <a:cubicBezTo>
                    <a:pt x="14910" y="14577"/>
                    <a:pt x="14952" y="14679"/>
                    <a:pt x="14995" y="14787"/>
                  </a:cubicBezTo>
                  <a:cubicBezTo>
                    <a:pt x="15065" y="14958"/>
                    <a:pt x="15144" y="15154"/>
                    <a:pt x="15132" y="15400"/>
                  </a:cubicBezTo>
                  <a:cubicBezTo>
                    <a:pt x="15106" y="15884"/>
                    <a:pt x="14842" y="16278"/>
                    <a:pt x="14473" y="16380"/>
                  </a:cubicBezTo>
                  <a:cubicBezTo>
                    <a:pt x="14423" y="16394"/>
                    <a:pt x="14379" y="16401"/>
                    <a:pt x="14339" y="16401"/>
                  </a:cubicBezTo>
                  <a:cubicBezTo>
                    <a:pt x="14189" y="16401"/>
                    <a:pt x="14108" y="16310"/>
                    <a:pt x="14037" y="16228"/>
                  </a:cubicBezTo>
                  <a:lnTo>
                    <a:pt x="13992" y="16178"/>
                  </a:lnTo>
                  <a:cubicBezTo>
                    <a:pt x="13907" y="16084"/>
                    <a:pt x="13758" y="16074"/>
                    <a:pt x="13614" y="16064"/>
                  </a:cubicBezTo>
                  <a:lnTo>
                    <a:pt x="13496" y="16055"/>
                  </a:lnTo>
                  <a:cubicBezTo>
                    <a:pt x="13407" y="16045"/>
                    <a:pt x="13349" y="16039"/>
                    <a:pt x="13291" y="16039"/>
                  </a:cubicBezTo>
                  <a:cubicBezTo>
                    <a:pt x="13198" y="16039"/>
                    <a:pt x="13136" y="16056"/>
                    <a:pt x="13108" y="16089"/>
                  </a:cubicBezTo>
                  <a:cubicBezTo>
                    <a:pt x="13080" y="16122"/>
                    <a:pt x="13056" y="16159"/>
                    <a:pt x="13033" y="16195"/>
                  </a:cubicBezTo>
                  <a:cubicBezTo>
                    <a:pt x="12956" y="16313"/>
                    <a:pt x="12868" y="16450"/>
                    <a:pt x="12691" y="16504"/>
                  </a:cubicBezTo>
                  <a:cubicBezTo>
                    <a:pt x="12685" y="16506"/>
                    <a:pt x="12678" y="16509"/>
                    <a:pt x="12669" y="16511"/>
                  </a:cubicBezTo>
                  <a:cubicBezTo>
                    <a:pt x="12728" y="16586"/>
                    <a:pt x="12767" y="16677"/>
                    <a:pt x="12779" y="16776"/>
                  </a:cubicBezTo>
                  <a:cubicBezTo>
                    <a:pt x="12801" y="16950"/>
                    <a:pt x="12738" y="17120"/>
                    <a:pt x="12606" y="17242"/>
                  </a:cubicBezTo>
                  <a:cubicBezTo>
                    <a:pt x="12402" y="17427"/>
                    <a:pt x="12112" y="17446"/>
                    <a:pt x="11997" y="17446"/>
                  </a:cubicBezTo>
                  <a:cubicBezTo>
                    <a:pt x="11925" y="17446"/>
                    <a:pt x="11857" y="17440"/>
                    <a:pt x="11795" y="17427"/>
                  </a:cubicBezTo>
                  <a:cubicBezTo>
                    <a:pt x="11681" y="17408"/>
                    <a:pt x="11591" y="17319"/>
                    <a:pt x="11512" y="17240"/>
                  </a:cubicBezTo>
                  <a:cubicBezTo>
                    <a:pt x="11477" y="17204"/>
                    <a:pt x="11413" y="17140"/>
                    <a:pt x="11389" y="17139"/>
                  </a:cubicBezTo>
                  <a:cubicBezTo>
                    <a:pt x="11339" y="17153"/>
                    <a:pt x="11285" y="17351"/>
                    <a:pt x="11262" y="17435"/>
                  </a:cubicBezTo>
                  <a:lnTo>
                    <a:pt x="11238" y="17518"/>
                  </a:lnTo>
                  <a:cubicBezTo>
                    <a:pt x="11165" y="17747"/>
                    <a:pt x="11028" y="17833"/>
                    <a:pt x="10917" y="17903"/>
                  </a:cubicBezTo>
                  <a:cubicBezTo>
                    <a:pt x="10843" y="17950"/>
                    <a:pt x="10806" y="18001"/>
                    <a:pt x="10765" y="18116"/>
                  </a:cubicBezTo>
                  <a:cubicBezTo>
                    <a:pt x="10663" y="18395"/>
                    <a:pt x="10759" y="18752"/>
                    <a:pt x="10854" y="19032"/>
                  </a:cubicBezTo>
                  <a:cubicBezTo>
                    <a:pt x="10913" y="19207"/>
                    <a:pt x="10911" y="19370"/>
                    <a:pt x="10909" y="19527"/>
                  </a:cubicBezTo>
                  <a:lnTo>
                    <a:pt x="10908" y="19584"/>
                  </a:lnTo>
                  <a:cubicBezTo>
                    <a:pt x="10907" y="19908"/>
                    <a:pt x="10879" y="20370"/>
                    <a:pt x="10656" y="20621"/>
                  </a:cubicBezTo>
                  <a:cubicBezTo>
                    <a:pt x="10465" y="20830"/>
                    <a:pt x="10176" y="20846"/>
                    <a:pt x="9944" y="20860"/>
                  </a:cubicBezTo>
                  <a:cubicBezTo>
                    <a:pt x="9878" y="20864"/>
                    <a:pt x="9814" y="20868"/>
                    <a:pt x="9758" y="20876"/>
                  </a:cubicBezTo>
                  <a:cubicBezTo>
                    <a:pt x="9697" y="20884"/>
                    <a:pt x="9647" y="20924"/>
                    <a:pt x="9579" y="20980"/>
                  </a:cubicBezTo>
                  <a:cubicBezTo>
                    <a:pt x="9533" y="21018"/>
                    <a:pt x="9487" y="21056"/>
                    <a:pt x="9434" y="21087"/>
                  </a:cubicBezTo>
                  <a:cubicBezTo>
                    <a:pt x="9249" y="21199"/>
                    <a:pt x="9032" y="21264"/>
                    <a:pt x="8838" y="21264"/>
                  </a:cubicBezTo>
                  <a:cubicBezTo>
                    <a:pt x="8710" y="21263"/>
                    <a:pt x="8581" y="21255"/>
                    <a:pt x="8456" y="21248"/>
                  </a:cubicBezTo>
                  <a:cubicBezTo>
                    <a:pt x="8290" y="21237"/>
                    <a:pt x="8148" y="21229"/>
                    <a:pt x="8009" y="21229"/>
                  </a:cubicBezTo>
                  <a:cubicBezTo>
                    <a:pt x="7820" y="21229"/>
                    <a:pt x="7776" y="21247"/>
                    <a:pt x="7640" y="21382"/>
                  </a:cubicBezTo>
                  <a:cubicBezTo>
                    <a:pt x="7497" y="21520"/>
                    <a:pt x="7355" y="21584"/>
                    <a:pt x="7192" y="21584"/>
                  </a:cubicBezTo>
                  <a:cubicBezTo>
                    <a:pt x="7073" y="21584"/>
                    <a:pt x="6960" y="21550"/>
                    <a:pt x="6842" y="21513"/>
                  </a:cubicBezTo>
                  <a:lnTo>
                    <a:pt x="6749" y="21485"/>
                  </a:lnTo>
                  <a:cubicBezTo>
                    <a:pt x="6616" y="21446"/>
                    <a:pt x="6476" y="21427"/>
                    <a:pt x="6321" y="21427"/>
                  </a:cubicBezTo>
                  <a:cubicBezTo>
                    <a:pt x="6126" y="21427"/>
                    <a:pt x="5929" y="21456"/>
                    <a:pt x="5720" y="21487"/>
                  </a:cubicBezTo>
                  <a:lnTo>
                    <a:pt x="5667" y="21367"/>
                  </a:lnTo>
                  <a:lnTo>
                    <a:pt x="5679" y="21493"/>
                  </a:lnTo>
                  <a:lnTo>
                    <a:pt x="5471" y="21528"/>
                  </a:lnTo>
                  <a:cubicBezTo>
                    <a:pt x="5264" y="21564"/>
                    <a:pt x="5060" y="21600"/>
                    <a:pt x="4856"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7" name="Figura"/>
            <p:cNvSpPr/>
            <p:nvPr/>
          </p:nvSpPr>
          <p:spPr>
            <a:xfrm>
              <a:off x="4101658" y="3678187"/>
              <a:ext cx="273898" cy="261209"/>
            </a:xfrm>
            <a:custGeom>
              <a:avLst/>
              <a:gdLst/>
              <a:ahLst/>
              <a:cxnLst>
                <a:cxn ang="0">
                  <a:pos x="wd2" y="hd2"/>
                </a:cxn>
                <a:cxn ang="5400000">
                  <a:pos x="wd2" y="hd2"/>
                </a:cxn>
                <a:cxn ang="10800000">
                  <a:pos x="wd2" y="hd2"/>
                </a:cxn>
                <a:cxn ang="16200000">
                  <a:pos x="wd2" y="hd2"/>
                </a:cxn>
              </a:cxnLst>
              <a:rect l="0" t="0" r="r" b="b"/>
              <a:pathLst>
                <a:path w="21535" h="21600" fill="norm" stroke="1" extrusionOk="0">
                  <a:moveTo>
                    <a:pt x="9421" y="21600"/>
                  </a:moveTo>
                  <a:cubicBezTo>
                    <a:pt x="9110" y="21600"/>
                    <a:pt x="8713" y="21389"/>
                    <a:pt x="8187" y="21091"/>
                  </a:cubicBezTo>
                  <a:cubicBezTo>
                    <a:pt x="8022" y="20997"/>
                    <a:pt x="7902" y="20927"/>
                    <a:pt x="7817" y="20889"/>
                  </a:cubicBezTo>
                  <a:cubicBezTo>
                    <a:pt x="7561" y="20777"/>
                    <a:pt x="7347" y="20622"/>
                    <a:pt x="7139" y="20473"/>
                  </a:cubicBezTo>
                  <a:cubicBezTo>
                    <a:pt x="6925" y="20320"/>
                    <a:pt x="6750" y="20195"/>
                    <a:pt x="6561" y="20117"/>
                  </a:cubicBezTo>
                  <a:lnTo>
                    <a:pt x="6450" y="20071"/>
                  </a:lnTo>
                  <a:lnTo>
                    <a:pt x="6337" y="19919"/>
                  </a:lnTo>
                  <a:lnTo>
                    <a:pt x="6238" y="19564"/>
                  </a:lnTo>
                  <a:cubicBezTo>
                    <a:pt x="6078" y="18959"/>
                    <a:pt x="6014" y="18718"/>
                    <a:pt x="5621" y="18467"/>
                  </a:cubicBezTo>
                  <a:cubicBezTo>
                    <a:pt x="5408" y="18330"/>
                    <a:pt x="5308" y="18309"/>
                    <a:pt x="5266" y="18309"/>
                  </a:cubicBezTo>
                  <a:cubicBezTo>
                    <a:pt x="5198" y="18309"/>
                    <a:pt x="5072" y="18463"/>
                    <a:pt x="4900" y="18680"/>
                  </a:cubicBezTo>
                  <a:lnTo>
                    <a:pt x="4792" y="18816"/>
                  </a:lnTo>
                  <a:cubicBezTo>
                    <a:pt x="4620" y="19028"/>
                    <a:pt x="4355" y="19307"/>
                    <a:pt x="4013" y="19307"/>
                  </a:cubicBezTo>
                  <a:cubicBezTo>
                    <a:pt x="3255" y="19307"/>
                    <a:pt x="3174" y="18221"/>
                    <a:pt x="3088" y="17070"/>
                  </a:cubicBezTo>
                  <a:cubicBezTo>
                    <a:pt x="3069" y="16824"/>
                    <a:pt x="3031" y="16305"/>
                    <a:pt x="2982" y="16080"/>
                  </a:cubicBezTo>
                  <a:lnTo>
                    <a:pt x="2770" y="16032"/>
                  </a:lnTo>
                  <a:lnTo>
                    <a:pt x="2693" y="15791"/>
                  </a:lnTo>
                  <a:cubicBezTo>
                    <a:pt x="2512" y="15227"/>
                    <a:pt x="2169" y="14689"/>
                    <a:pt x="1807" y="14120"/>
                  </a:cubicBezTo>
                  <a:cubicBezTo>
                    <a:pt x="1513" y="13657"/>
                    <a:pt x="1222" y="13199"/>
                    <a:pt x="1001" y="12710"/>
                  </a:cubicBezTo>
                  <a:cubicBezTo>
                    <a:pt x="961" y="12625"/>
                    <a:pt x="931" y="12559"/>
                    <a:pt x="905" y="12488"/>
                  </a:cubicBezTo>
                  <a:cubicBezTo>
                    <a:pt x="842" y="12333"/>
                    <a:pt x="745" y="12179"/>
                    <a:pt x="614" y="12028"/>
                  </a:cubicBezTo>
                  <a:lnTo>
                    <a:pt x="220" y="11570"/>
                  </a:lnTo>
                  <a:lnTo>
                    <a:pt x="755" y="11319"/>
                  </a:lnTo>
                  <a:lnTo>
                    <a:pt x="917" y="11205"/>
                  </a:lnTo>
                  <a:lnTo>
                    <a:pt x="939" y="11213"/>
                  </a:lnTo>
                  <a:cubicBezTo>
                    <a:pt x="962" y="11198"/>
                    <a:pt x="980" y="11185"/>
                    <a:pt x="997" y="11169"/>
                  </a:cubicBezTo>
                  <a:cubicBezTo>
                    <a:pt x="1204" y="10997"/>
                    <a:pt x="1293" y="10853"/>
                    <a:pt x="1335" y="10414"/>
                  </a:cubicBezTo>
                  <a:cubicBezTo>
                    <a:pt x="1412" y="9617"/>
                    <a:pt x="1415" y="8800"/>
                    <a:pt x="922" y="8215"/>
                  </a:cubicBezTo>
                  <a:cubicBezTo>
                    <a:pt x="846" y="8124"/>
                    <a:pt x="752" y="8048"/>
                    <a:pt x="654" y="7968"/>
                  </a:cubicBezTo>
                  <a:cubicBezTo>
                    <a:pt x="396" y="7755"/>
                    <a:pt x="54" y="7470"/>
                    <a:pt x="9" y="6961"/>
                  </a:cubicBezTo>
                  <a:cubicBezTo>
                    <a:pt x="-35" y="6436"/>
                    <a:pt x="84" y="5702"/>
                    <a:pt x="549" y="5218"/>
                  </a:cubicBezTo>
                  <a:cubicBezTo>
                    <a:pt x="605" y="5160"/>
                    <a:pt x="1015" y="4722"/>
                    <a:pt x="1015" y="4722"/>
                  </a:cubicBezTo>
                  <a:cubicBezTo>
                    <a:pt x="1096" y="4637"/>
                    <a:pt x="1104" y="4396"/>
                    <a:pt x="1111" y="4184"/>
                  </a:cubicBezTo>
                  <a:cubicBezTo>
                    <a:pt x="1120" y="3940"/>
                    <a:pt x="1128" y="3675"/>
                    <a:pt x="1220" y="3429"/>
                  </a:cubicBezTo>
                  <a:cubicBezTo>
                    <a:pt x="1237" y="3377"/>
                    <a:pt x="1261" y="3309"/>
                    <a:pt x="1288" y="3236"/>
                  </a:cubicBezTo>
                  <a:cubicBezTo>
                    <a:pt x="1336" y="3107"/>
                    <a:pt x="1386" y="2975"/>
                    <a:pt x="1441" y="2844"/>
                  </a:cubicBezTo>
                  <a:cubicBezTo>
                    <a:pt x="1464" y="2783"/>
                    <a:pt x="1497" y="2711"/>
                    <a:pt x="1528" y="2644"/>
                  </a:cubicBezTo>
                  <a:lnTo>
                    <a:pt x="1637" y="2435"/>
                  </a:lnTo>
                  <a:cubicBezTo>
                    <a:pt x="1670" y="2376"/>
                    <a:pt x="1703" y="2326"/>
                    <a:pt x="1736" y="2276"/>
                  </a:cubicBezTo>
                  <a:cubicBezTo>
                    <a:pt x="1803" y="2174"/>
                    <a:pt x="1845" y="2121"/>
                    <a:pt x="1892" y="2067"/>
                  </a:cubicBezTo>
                  <a:lnTo>
                    <a:pt x="1960" y="1991"/>
                  </a:lnTo>
                  <a:cubicBezTo>
                    <a:pt x="1978" y="1963"/>
                    <a:pt x="2028" y="1915"/>
                    <a:pt x="2080" y="1867"/>
                  </a:cubicBezTo>
                  <a:cubicBezTo>
                    <a:pt x="2520" y="1481"/>
                    <a:pt x="3063" y="1302"/>
                    <a:pt x="3762" y="1302"/>
                  </a:cubicBezTo>
                  <a:cubicBezTo>
                    <a:pt x="4157" y="1302"/>
                    <a:pt x="4553" y="1357"/>
                    <a:pt x="4903" y="1407"/>
                  </a:cubicBezTo>
                  <a:lnTo>
                    <a:pt x="5069" y="1431"/>
                  </a:lnTo>
                  <a:cubicBezTo>
                    <a:pt x="5384" y="1474"/>
                    <a:pt x="5704" y="1496"/>
                    <a:pt x="6046" y="1496"/>
                  </a:cubicBezTo>
                  <a:cubicBezTo>
                    <a:pt x="6688" y="1496"/>
                    <a:pt x="7296" y="1422"/>
                    <a:pt x="8025" y="1324"/>
                  </a:cubicBezTo>
                  <a:cubicBezTo>
                    <a:pt x="8272" y="1290"/>
                    <a:pt x="8487" y="1275"/>
                    <a:pt x="8681" y="1275"/>
                  </a:cubicBezTo>
                  <a:cubicBezTo>
                    <a:pt x="9454" y="1275"/>
                    <a:pt x="10047" y="1538"/>
                    <a:pt x="10530" y="2098"/>
                  </a:cubicBezTo>
                  <a:lnTo>
                    <a:pt x="10983" y="1786"/>
                  </a:lnTo>
                  <a:lnTo>
                    <a:pt x="11224" y="2098"/>
                  </a:lnTo>
                  <a:cubicBezTo>
                    <a:pt x="11393" y="2318"/>
                    <a:pt x="11560" y="2559"/>
                    <a:pt x="11732" y="2831"/>
                  </a:cubicBezTo>
                  <a:cubicBezTo>
                    <a:pt x="11986" y="2701"/>
                    <a:pt x="12252" y="2585"/>
                    <a:pt x="12574" y="2585"/>
                  </a:cubicBezTo>
                  <a:cubicBezTo>
                    <a:pt x="12834" y="2585"/>
                    <a:pt x="13097" y="2662"/>
                    <a:pt x="13378" y="2820"/>
                  </a:cubicBezTo>
                  <a:cubicBezTo>
                    <a:pt x="13600" y="2945"/>
                    <a:pt x="13778" y="3129"/>
                    <a:pt x="13950" y="3306"/>
                  </a:cubicBezTo>
                  <a:cubicBezTo>
                    <a:pt x="14001" y="3359"/>
                    <a:pt x="14052" y="3412"/>
                    <a:pt x="14102" y="3461"/>
                  </a:cubicBezTo>
                  <a:cubicBezTo>
                    <a:pt x="14076" y="3381"/>
                    <a:pt x="14047" y="3301"/>
                    <a:pt x="14019" y="3221"/>
                  </a:cubicBezTo>
                  <a:cubicBezTo>
                    <a:pt x="13856" y="2763"/>
                    <a:pt x="13675" y="2252"/>
                    <a:pt x="13852" y="1769"/>
                  </a:cubicBezTo>
                  <a:cubicBezTo>
                    <a:pt x="14058" y="1199"/>
                    <a:pt x="15147" y="641"/>
                    <a:pt x="15662" y="641"/>
                  </a:cubicBezTo>
                  <a:cubicBezTo>
                    <a:pt x="16342" y="641"/>
                    <a:pt x="16675" y="1095"/>
                    <a:pt x="16918" y="1426"/>
                  </a:cubicBezTo>
                  <a:cubicBezTo>
                    <a:pt x="17048" y="1605"/>
                    <a:pt x="17153" y="1747"/>
                    <a:pt x="17285" y="1837"/>
                  </a:cubicBezTo>
                  <a:cubicBezTo>
                    <a:pt x="17422" y="1932"/>
                    <a:pt x="17546" y="1978"/>
                    <a:pt x="17665" y="1978"/>
                  </a:cubicBezTo>
                  <a:cubicBezTo>
                    <a:pt x="18012" y="1978"/>
                    <a:pt x="18394" y="1567"/>
                    <a:pt x="18762" y="1169"/>
                  </a:cubicBezTo>
                  <a:cubicBezTo>
                    <a:pt x="19028" y="884"/>
                    <a:pt x="19330" y="560"/>
                    <a:pt x="19659" y="360"/>
                  </a:cubicBezTo>
                  <a:lnTo>
                    <a:pt x="20259" y="0"/>
                  </a:lnTo>
                  <a:lnTo>
                    <a:pt x="20294" y="725"/>
                  </a:lnTo>
                  <a:cubicBezTo>
                    <a:pt x="20314" y="1124"/>
                    <a:pt x="20239" y="1553"/>
                    <a:pt x="20167" y="1968"/>
                  </a:cubicBezTo>
                  <a:cubicBezTo>
                    <a:pt x="20085" y="2431"/>
                    <a:pt x="19994" y="2953"/>
                    <a:pt x="20085" y="3298"/>
                  </a:cubicBezTo>
                  <a:cubicBezTo>
                    <a:pt x="20144" y="3524"/>
                    <a:pt x="20331" y="3764"/>
                    <a:pt x="20528" y="4017"/>
                  </a:cubicBezTo>
                  <a:cubicBezTo>
                    <a:pt x="20762" y="4314"/>
                    <a:pt x="21014" y="4635"/>
                    <a:pt x="21150" y="5026"/>
                  </a:cubicBezTo>
                  <a:cubicBezTo>
                    <a:pt x="21450" y="5886"/>
                    <a:pt x="21334" y="6383"/>
                    <a:pt x="21161" y="7134"/>
                  </a:cubicBezTo>
                  <a:cubicBezTo>
                    <a:pt x="21060" y="7563"/>
                    <a:pt x="21128" y="8007"/>
                    <a:pt x="21200" y="8476"/>
                  </a:cubicBezTo>
                  <a:cubicBezTo>
                    <a:pt x="21241" y="8745"/>
                    <a:pt x="21281" y="9014"/>
                    <a:pt x="21296" y="9282"/>
                  </a:cubicBezTo>
                  <a:cubicBezTo>
                    <a:pt x="21305" y="9463"/>
                    <a:pt x="21350" y="9693"/>
                    <a:pt x="21395" y="9935"/>
                  </a:cubicBezTo>
                  <a:cubicBezTo>
                    <a:pt x="21475" y="10358"/>
                    <a:pt x="21565" y="10836"/>
                    <a:pt x="21525" y="11261"/>
                  </a:cubicBezTo>
                  <a:cubicBezTo>
                    <a:pt x="21513" y="11419"/>
                    <a:pt x="21483" y="11559"/>
                    <a:pt x="21436" y="11684"/>
                  </a:cubicBezTo>
                  <a:cubicBezTo>
                    <a:pt x="21195" y="12324"/>
                    <a:pt x="20719" y="12510"/>
                    <a:pt x="20337" y="12659"/>
                  </a:cubicBezTo>
                  <a:cubicBezTo>
                    <a:pt x="20141" y="12734"/>
                    <a:pt x="19942" y="12811"/>
                    <a:pt x="19783" y="12947"/>
                  </a:cubicBezTo>
                  <a:lnTo>
                    <a:pt x="19566" y="13131"/>
                  </a:lnTo>
                  <a:cubicBezTo>
                    <a:pt x="19094" y="13537"/>
                    <a:pt x="18658" y="13911"/>
                    <a:pt x="17918" y="14115"/>
                  </a:cubicBezTo>
                  <a:cubicBezTo>
                    <a:pt x="17672" y="14184"/>
                    <a:pt x="17439" y="14249"/>
                    <a:pt x="17394" y="14292"/>
                  </a:cubicBezTo>
                  <a:cubicBezTo>
                    <a:pt x="17400" y="14306"/>
                    <a:pt x="17422" y="14444"/>
                    <a:pt x="17443" y="14565"/>
                  </a:cubicBezTo>
                  <a:cubicBezTo>
                    <a:pt x="17474" y="14759"/>
                    <a:pt x="17511" y="14985"/>
                    <a:pt x="17534" y="15270"/>
                  </a:cubicBezTo>
                  <a:lnTo>
                    <a:pt x="17628" y="16430"/>
                  </a:lnTo>
                  <a:lnTo>
                    <a:pt x="16820" y="15634"/>
                  </a:lnTo>
                  <a:cubicBezTo>
                    <a:pt x="16559" y="15374"/>
                    <a:pt x="15973" y="15094"/>
                    <a:pt x="15482" y="15094"/>
                  </a:cubicBezTo>
                  <a:cubicBezTo>
                    <a:pt x="15072" y="15094"/>
                    <a:pt x="14986" y="15269"/>
                    <a:pt x="14980" y="15552"/>
                  </a:cubicBezTo>
                  <a:cubicBezTo>
                    <a:pt x="14961" y="16383"/>
                    <a:pt x="15994" y="17489"/>
                    <a:pt x="16649" y="17989"/>
                  </a:cubicBezTo>
                  <a:cubicBezTo>
                    <a:pt x="16906" y="18187"/>
                    <a:pt x="16865" y="18440"/>
                    <a:pt x="16728" y="19277"/>
                  </a:cubicBezTo>
                  <a:cubicBezTo>
                    <a:pt x="16697" y="19474"/>
                    <a:pt x="16653" y="19736"/>
                    <a:pt x="16650" y="19814"/>
                  </a:cubicBezTo>
                  <a:lnTo>
                    <a:pt x="16643" y="20047"/>
                  </a:lnTo>
                  <a:lnTo>
                    <a:pt x="16423" y="20080"/>
                  </a:lnTo>
                  <a:lnTo>
                    <a:pt x="16074" y="20112"/>
                  </a:lnTo>
                  <a:lnTo>
                    <a:pt x="16059" y="19931"/>
                  </a:lnTo>
                  <a:lnTo>
                    <a:pt x="15849" y="20025"/>
                  </a:lnTo>
                  <a:cubicBezTo>
                    <a:pt x="15747" y="19891"/>
                    <a:pt x="14853" y="19266"/>
                    <a:pt x="14669" y="19178"/>
                  </a:cubicBezTo>
                  <a:cubicBezTo>
                    <a:pt x="14526" y="19111"/>
                    <a:pt x="14415" y="19079"/>
                    <a:pt x="14322" y="19079"/>
                  </a:cubicBezTo>
                  <a:cubicBezTo>
                    <a:pt x="14180" y="19079"/>
                    <a:pt x="14040" y="19157"/>
                    <a:pt x="13787" y="19306"/>
                  </a:cubicBezTo>
                  <a:cubicBezTo>
                    <a:pt x="13696" y="19360"/>
                    <a:pt x="13603" y="19415"/>
                    <a:pt x="13500" y="19471"/>
                  </a:cubicBezTo>
                  <a:cubicBezTo>
                    <a:pt x="13206" y="19631"/>
                    <a:pt x="12969" y="19702"/>
                    <a:pt x="12733" y="19702"/>
                  </a:cubicBezTo>
                  <a:cubicBezTo>
                    <a:pt x="12521" y="19702"/>
                    <a:pt x="12341" y="19646"/>
                    <a:pt x="12152" y="19582"/>
                  </a:cubicBezTo>
                  <a:cubicBezTo>
                    <a:pt x="12091" y="20061"/>
                    <a:pt x="12020" y="20589"/>
                    <a:pt x="11059" y="20876"/>
                  </a:cubicBezTo>
                  <a:cubicBezTo>
                    <a:pt x="10929" y="20916"/>
                    <a:pt x="10705" y="21044"/>
                    <a:pt x="10508" y="21157"/>
                  </a:cubicBezTo>
                  <a:cubicBezTo>
                    <a:pt x="10103" y="21391"/>
                    <a:pt x="9748" y="21595"/>
                    <a:pt x="9433" y="21600"/>
                  </a:cubicBezTo>
                  <a:lnTo>
                    <a:pt x="9431" y="21600"/>
                  </a:lnTo>
                  <a:lnTo>
                    <a:pt x="9421" y="2160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8" name="Figura"/>
            <p:cNvSpPr/>
            <p:nvPr/>
          </p:nvSpPr>
          <p:spPr>
            <a:xfrm>
              <a:off x="3787870" y="3341768"/>
              <a:ext cx="463940" cy="886059"/>
            </a:xfrm>
            <a:custGeom>
              <a:avLst/>
              <a:gdLst/>
              <a:ahLst/>
              <a:cxnLst>
                <a:cxn ang="0">
                  <a:pos x="wd2" y="hd2"/>
                </a:cxn>
                <a:cxn ang="5400000">
                  <a:pos x="wd2" y="hd2"/>
                </a:cxn>
                <a:cxn ang="10800000">
                  <a:pos x="wd2" y="hd2"/>
                </a:cxn>
                <a:cxn ang="16200000">
                  <a:pos x="wd2" y="hd2"/>
                </a:cxn>
              </a:cxnLst>
              <a:rect l="0" t="0" r="r" b="b"/>
              <a:pathLst>
                <a:path w="21569" h="21600" fill="norm" stroke="1" extrusionOk="0">
                  <a:moveTo>
                    <a:pt x="12785" y="21600"/>
                  </a:moveTo>
                  <a:cubicBezTo>
                    <a:pt x="12491" y="21600"/>
                    <a:pt x="12167" y="21432"/>
                    <a:pt x="12069" y="21338"/>
                  </a:cubicBezTo>
                  <a:cubicBezTo>
                    <a:pt x="11924" y="21202"/>
                    <a:pt x="11999" y="21086"/>
                    <a:pt x="12060" y="20992"/>
                  </a:cubicBezTo>
                  <a:cubicBezTo>
                    <a:pt x="12074" y="20972"/>
                    <a:pt x="12086" y="20952"/>
                    <a:pt x="12097" y="20932"/>
                  </a:cubicBezTo>
                  <a:cubicBezTo>
                    <a:pt x="12254" y="20645"/>
                    <a:pt x="12139" y="20567"/>
                    <a:pt x="12021" y="20532"/>
                  </a:cubicBezTo>
                  <a:cubicBezTo>
                    <a:pt x="11894" y="20492"/>
                    <a:pt x="11784" y="20445"/>
                    <a:pt x="11678" y="20400"/>
                  </a:cubicBezTo>
                  <a:cubicBezTo>
                    <a:pt x="11594" y="20364"/>
                    <a:pt x="11518" y="20331"/>
                    <a:pt x="11438" y="20306"/>
                  </a:cubicBezTo>
                  <a:cubicBezTo>
                    <a:pt x="11371" y="20285"/>
                    <a:pt x="11270" y="20271"/>
                    <a:pt x="11164" y="20255"/>
                  </a:cubicBezTo>
                  <a:cubicBezTo>
                    <a:pt x="11037" y="20237"/>
                    <a:pt x="10925" y="20221"/>
                    <a:pt x="10818" y="20193"/>
                  </a:cubicBezTo>
                  <a:cubicBezTo>
                    <a:pt x="10721" y="20169"/>
                    <a:pt x="10640" y="20129"/>
                    <a:pt x="10562" y="20090"/>
                  </a:cubicBezTo>
                  <a:cubicBezTo>
                    <a:pt x="10508" y="20063"/>
                    <a:pt x="10418" y="20017"/>
                    <a:pt x="10382" y="20014"/>
                  </a:cubicBezTo>
                  <a:cubicBezTo>
                    <a:pt x="10332" y="20031"/>
                    <a:pt x="10341" y="20152"/>
                    <a:pt x="10345" y="20210"/>
                  </a:cubicBezTo>
                  <a:cubicBezTo>
                    <a:pt x="10347" y="20237"/>
                    <a:pt x="10349" y="20263"/>
                    <a:pt x="10348" y="20284"/>
                  </a:cubicBezTo>
                  <a:lnTo>
                    <a:pt x="10342" y="20670"/>
                  </a:lnTo>
                  <a:lnTo>
                    <a:pt x="9898" y="20363"/>
                  </a:lnTo>
                  <a:cubicBezTo>
                    <a:pt x="9775" y="20278"/>
                    <a:pt x="9634" y="20198"/>
                    <a:pt x="9498" y="20120"/>
                  </a:cubicBezTo>
                  <a:cubicBezTo>
                    <a:pt x="9263" y="19985"/>
                    <a:pt x="9031" y="19852"/>
                    <a:pt x="8850" y="19690"/>
                  </a:cubicBezTo>
                  <a:cubicBezTo>
                    <a:pt x="8738" y="19591"/>
                    <a:pt x="8639" y="19487"/>
                    <a:pt x="8545" y="19387"/>
                  </a:cubicBezTo>
                  <a:cubicBezTo>
                    <a:pt x="8439" y="19275"/>
                    <a:pt x="8319" y="19148"/>
                    <a:pt x="8180" y="19035"/>
                  </a:cubicBezTo>
                  <a:cubicBezTo>
                    <a:pt x="7958" y="18855"/>
                    <a:pt x="7682" y="18705"/>
                    <a:pt x="7390" y="18546"/>
                  </a:cubicBezTo>
                  <a:lnTo>
                    <a:pt x="7310" y="18502"/>
                  </a:lnTo>
                  <a:cubicBezTo>
                    <a:pt x="7069" y="18372"/>
                    <a:pt x="6869" y="18223"/>
                    <a:pt x="6692" y="18092"/>
                  </a:cubicBezTo>
                  <a:cubicBezTo>
                    <a:pt x="6591" y="18017"/>
                    <a:pt x="6486" y="17940"/>
                    <a:pt x="6377" y="17867"/>
                  </a:cubicBezTo>
                  <a:cubicBezTo>
                    <a:pt x="6348" y="17847"/>
                    <a:pt x="6309" y="17816"/>
                    <a:pt x="6263" y="17779"/>
                  </a:cubicBezTo>
                  <a:cubicBezTo>
                    <a:pt x="6167" y="17701"/>
                    <a:pt x="6106" y="17656"/>
                    <a:pt x="6067" y="17631"/>
                  </a:cubicBezTo>
                  <a:cubicBezTo>
                    <a:pt x="6047" y="17667"/>
                    <a:pt x="5995" y="17751"/>
                    <a:pt x="5924" y="17926"/>
                  </a:cubicBezTo>
                  <a:cubicBezTo>
                    <a:pt x="5839" y="18141"/>
                    <a:pt x="5777" y="18296"/>
                    <a:pt x="5490" y="18296"/>
                  </a:cubicBezTo>
                  <a:cubicBezTo>
                    <a:pt x="5438" y="18296"/>
                    <a:pt x="5387" y="18289"/>
                    <a:pt x="5338" y="18274"/>
                  </a:cubicBezTo>
                  <a:cubicBezTo>
                    <a:pt x="5008" y="18174"/>
                    <a:pt x="4923" y="17837"/>
                    <a:pt x="4892" y="17325"/>
                  </a:cubicBezTo>
                  <a:lnTo>
                    <a:pt x="4887" y="17256"/>
                  </a:lnTo>
                  <a:cubicBezTo>
                    <a:pt x="4863" y="16955"/>
                    <a:pt x="4938" y="16669"/>
                    <a:pt x="5032" y="16352"/>
                  </a:cubicBezTo>
                  <a:cubicBezTo>
                    <a:pt x="5092" y="16153"/>
                    <a:pt x="5174" y="15954"/>
                    <a:pt x="5255" y="15760"/>
                  </a:cubicBezTo>
                  <a:cubicBezTo>
                    <a:pt x="5346" y="15545"/>
                    <a:pt x="5447" y="15308"/>
                    <a:pt x="5509" y="15083"/>
                  </a:cubicBezTo>
                  <a:lnTo>
                    <a:pt x="5580" y="14824"/>
                  </a:lnTo>
                  <a:lnTo>
                    <a:pt x="5733" y="14904"/>
                  </a:lnTo>
                  <a:cubicBezTo>
                    <a:pt x="5781" y="14750"/>
                    <a:pt x="5795" y="14588"/>
                    <a:pt x="5809" y="14430"/>
                  </a:cubicBezTo>
                  <a:cubicBezTo>
                    <a:pt x="5809" y="14430"/>
                    <a:pt x="5869" y="13959"/>
                    <a:pt x="6108" y="13896"/>
                  </a:cubicBezTo>
                  <a:cubicBezTo>
                    <a:pt x="6153" y="13884"/>
                    <a:pt x="6177" y="13869"/>
                    <a:pt x="6195" y="13842"/>
                  </a:cubicBezTo>
                  <a:lnTo>
                    <a:pt x="6206" y="13827"/>
                  </a:lnTo>
                  <a:lnTo>
                    <a:pt x="6234" y="13804"/>
                  </a:lnTo>
                  <a:cubicBezTo>
                    <a:pt x="6511" y="13651"/>
                    <a:pt x="6709" y="13494"/>
                    <a:pt x="6942" y="13288"/>
                  </a:cubicBezTo>
                  <a:lnTo>
                    <a:pt x="7033" y="13208"/>
                  </a:lnTo>
                  <a:cubicBezTo>
                    <a:pt x="7301" y="12974"/>
                    <a:pt x="7576" y="12733"/>
                    <a:pt x="7620" y="12479"/>
                  </a:cubicBezTo>
                  <a:cubicBezTo>
                    <a:pt x="7645" y="12331"/>
                    <a:pt x="7534" y="12202"/>
                    <a:pt x="7405" y="12052"/>
                  </a:cubicBezTo>
                  <a:cubicBezTo>
                    <a:pt x="7349" y="11987"/>
                    <a:pt x="7293" y="11924"/>
                    <a:pt x="7247" y="11858"/>
                  </a:cubicBezTo>
                  <a:cubicBezTo>
                    <a:pt x="7211" y="11804"/>
                    <a:pt x="7180" y="11749"/>
                    <a:pt x="7150" y="11695"/>
                  </a:cubicBezTo>
                  <a:cubicBezTo>
                    <a:pt x="7061" y="11535"/>
                    <a:pt x="6987" y="11401"/>
                    <a:pt x="6817" y="11296"/>
                  </a:cubicBezTo>
                  <a:lnTo>
                    <a:pt x="6726" y="11243"/>
                  </a:lnTo>
                  <a:cubicBezTo>
                    <a:pt x="6583" y="11160"/>
                    <a:pt x="6447" y="11082"/>
                    <a:pt x="6363" y="10942"/>
                  </a:cubicBezTo>
                  <a:cubicBezTo>
                    <a:pt x="6258" y="10768"/>
                    <a:pt x="6263" y="10595"/>
                    <a:pt x="6269" y="10427"/>
                  </a:cubicBezTo>
                  <a:cubicBezTo>
                    <a:pt x="6273" y="10322"/>
                    <a:pt x="6276" y="10225"/>
                    <a:pt x="6254" y="10131"/>
                  </a:cubicBezTo>
                  <a:cubicBezTo>
                    <a:pt x="6212" y="9946"/>
                    <a:pt x="6088" y="9750"/>
                    <a:pt x="5876" y="9532"/>
                  </a:cubicBezTo>
                  <a:cubicBezTo>
                    <a:pt x="5764" y="9416"/>
                    <a:pt x="5658" y="9374"/>
                    <a:pt x="5484" y="9304"/>
                  </a:cubicBezTo>
                  <a:cubicBezTo>
                    <a:pt x="5409" y="9274"/>
                    <a:pt x="5324" y="9239"/>
                    <a:pt x="5229" y="9195"/>
                  </a:cubicBezTo>
                  <a:cubicBezTo>
                    <a:pt x="5131" y="9148"/>
                    <a:pt x="5047" y="9101"/>
                    <a:pt x="4966" y="9054"/>
                  </a:cubicBezTo>
                  <a:cubicBezTo>
                    <a:pt x="4898" y="9016"/>
                    <a:pt x="4853" y="8991"/>
                    <a:pt x="4805" y="8965"/>
                  </a:cubicBezTo>
                  <a:cubicBezTo>
                    <a:pt x="4406" y="8757"/>
                    <a:pt x="4163" y="8592"/>
                    <a:pt x="3910" y="8356"/>
                  </a:cubicBezTo>
                  <a:cubicBezTo>
                    <a:pt x="3875" y="8324"/>
                    <a:pt x="3825" y="8287"/>
                    <a:pt x="3773" y="8247"/>
                  </a:cubicBezTo>
                  <a:cubicBezTo>
                    <a:pt x="3557" y="8086"/>
                    <a:pt x="3301" y="7894"/>
                    <a:pt x="3400" y="7697"/>
                  </a:cubicBezTo>
                  <a:cubicBezTo>
                    <a:pt x="3469" y="7561"/>
                    <a:pt x="3674" y="7470"/>
                    <a:pt x="3854" y="7390"/>
                  </a:cubicBezTo>
                  <a:cubicBezTo>
                    <a:pt x="3978" y="7335"/>
                    <a:pt x="4105" y="7278"/>
                    <a:pt x="4156" y="7219"/>
                  </a:cubicBezTo>
                  <a:cubicBezTo>
                    <a:pt x="4246" y="7114"/>
                    <a:pt x="4207" y="6987"/>
                    <a:pt x="4162" y="6840"/>
                  </a:cubicBezTo>
                  <a:cubicBezTo>
                    <a:pt x="4128" y="6730"/>
                    <a:pt x="4094" y="6620"/>
                    <a:pt x="4113" y="6509"/>
                  </a:cubicBezTo>
                  <a:cubicBezTo>
                    <a:pt x="4150" y="6276"/>
                    <a:pt x="4410" y="6195"/>
                    <a:pt x="4600" y="6135"/>
                  </a:cubicBezTo>
                  <a:cubicBezTo>
                    <a:pt x="4715" y="6100"/>
                    <a:pt x="4803" y="6072"/>
                    <a:pt x="4868" y="6017"/>
                  </a:cubicBezTo>
                  <a:cubicBezTo>
                    <a:pt x="4927" y="5965"/>
                    <a:pt x="4922" y="5944"/>
                    <a:pt x="4922" y="5944"/>
                  </a:cubicBezTo>
                  <a:cubicBezTo>
                    <a:pt x="4892" y="5916"/>
                    <a:pt x="4652" y="5881"/>
                    <a:pt x="4550" y="5867"/>
                  </a:cubicBezTo>
                  <a:cubicBezTo>
                    <a:pt x="4458" y="5854"/>
                    <a:pt x="4373" y="5841"/>
                    <a:pt x="4303" y="5827"/>
                  </a:cubicBezTo>
                  <a:cubicBezTo>
                    <a:pt x="3816" y="5729"/>
                    <a:pt x="3708" y="5486"/>
                    <a:pt x="3620" y="5290"/>
                  </a:cubicBezTo>
                  <a:cubicBezTo>
                    <a:pt x="3584" y="5211"/>
                    <a:pt x="3551" y="5138"/>
                    <a:pt x="3500" y="5080"/>
                  </a:cubicBezTo>
                  <a:cubicBezTo>
                    <a:pt x="3400" y="4968"/>
                    <a:pt x="3188" y="4884"/>
                    <a:pt x="2964" y="4795"/>
                  </a:cubicBezTo>
                  <a:cubicBezTo>
                    <a:pt x="2784" y="4723"/>
                    <a:pt x="2579" y="4642"/>
                    <a:pt x="2423" y="4538"/>
                  </a:cubicBezTo>
                  <a:cubicBezTo>
                    <a:pt x="2312" y="4464"/>
                    <a:pt x="2162" y="4388"/>
                    <a:pt x="2003" y="4307"/>
                  </a:cubicBezTo>
                  <a:cubicBezTo>
                    <a:pt x="1669" y="4137"/>
                    <a:pt x="1341" y="3971"/>
                    <a:pt x="1188" y="3766"/>
                  </a:cubicBezTo>
                  <a:cubicBezTo>
                    <a:pt x="1113" y="3666"/>
                    <a:pt x="1104" y="3574"/>
                    <a:pt x="1096" y="3492"/>
                  </a:cubicBezTo>
                  <a:cubicBezTo>
                    <a:pt x="1087" y="3400"/>
                    <a:pt x="1080" y="3321"/>
                    <a:pt x="978" y="3244"/>
                  </a:cubicBezTo>
                  <a:cubicBezTo>
                    <a:pt x="888" y="3176"/>
                    <a:pt x="750" y="3122"/>
                    <a:pt x="604" y="3066"/>
                  </a:cubicBezTo>
                  <a:cubicBezTo>
                    <a:pt x="412" y="2991"/>
                    <a:pt x="206" y="2910"/>
                    <a:pt x="73" y="2787"/>
                  </a:cubicBezTo>
                  <a:lnTo>
                    <a:pt x="0" y="2720"/>
                  </a:lnTo>
                  <a:lnTo>
                    <a:pt x="437" y="2589"/>
                  </a:lnTo>
                  <a:lnTo>
                    <a:pt x="510" y="2657"/>
                  </a:lnTo>
                  <a:cubicBezTo>
                    <a:pt x="523" y="2663"/>
                    <a:pt x="617" y="2682"/>
                    <a:pt x="787" y="2682"/>
                  </a:cubicBezTo>
                  <a:cubicBezTo>
                    <a:pt x="1003" y="2682"/>
                    <a:pt x="1161" y="2652"/>
                    <a:pt x="1191" y="2640"/>
                  </a:cubicBezTo>
                  <a:cubicBezTo>
                    <a:pt x="1254" y="2608"/>
                    <a:pt x="1255" y="2584"/>
                    <a:pt x="1123" y="2437"/>
                  </a:cubicBezTo>
                  <a:cubicBezTo>
                    <a:pt x="1009" y="2309"/>
                    <a:pt x="852" y="2134"/>
                    <a:pt x="1048" y="1952"/>
                  </a:cubicBezTo>
                  <a:cubicBezTo>
                    <a:pt x="1082" y="1918"/>
                    <a:pt x="1128" y="1898"/>
                    <a:pt x="1170" y="1884"/>
                  </a:cubicBezTo>
                  <a:cubicBezTo>
                    <a:pt x="1165" y="1876"/>
                    <a:pt x="1159" y="1867"/>
                    <a:pt x="1151" y="1858"/>
                  </a:cubicBezTo>
                  <a:cubicBezTo>
                    <a:pt x="1134" y="1834"/>
                    <a:pt x="1121" y="1814"/>
                    <a:pt x="1113" y="1798"/>
                  </a:cubicBezTo>
                  <a:lnTo>
                    <a:pt x="1079" y="1740"/>
                  </a:lnTo>
                  <a:cubicBezTo>
                    <a:pt x="1018" y="1639"/>
                    <a:pt x="941" y="1512"/>
                    <a:pt x="1023" y="1374"/>
                  </a:cubicBezTo>
                  <a:cubicBezTo>
                    <a:pt x="1076" y="1280"/>
                    <a:pt x="1194" y="1238"/>
                    <a:pt x="1271" y="1209"/>
                  </a:cubicBezTo>
                  <a:cubicBezTo>
                    <a:pt x="1323" y="1190"/>
                    <a:pt x="1342" y="1183"/>
                    <a:pt x="1357" y="1171"/>
                  </a:cubicBezTo>
                  <a:cubicBezTo>
                    <a:pt x="1389" y="1144"/>
                    <a:pt x="1384" y="1081"/>
                    <a:pt x="1381" y="1030"/>
                  </a:cubicBezTo>
                  <a:cubicBezTo>
                    <a:pt x="1379" y="990"/>
                    <a:pt x="1377" y="962"/>
                    <a:pt x="1380" y="937"/>
                  </a:cubicBezTo>
                  <a:lnTo>
                    <a:pt x="1390" y="833"/>
                  </a:lnTo>
                  <a:lnTo>
                    <a:pt x="1584" y="814"/>
                  </a:lnTo>
                  <a:cubicBezTo>
                    <a:pt x="1625" y="810"/>
                    <a:pt x="1667" y="808"/>
                    <a:pt x="1710" y="808"/>
                  </a:cubicBezTo>
                  <a:cubicBezTo>
                    <a:pt x="1926" y="808"/>
                    <a:pt x="2144" y="856"/>
                    <a:pt x="2355" y="903"/>
                  </a:cubicBezTo>
                  <a:cubicBezTo>
                    <a:pt x="2496" y="934"/>
                    <a:pt x="2624" y="962"/>
                    <a:pt x="2719" y="970"/>
                  </a:cubicBezTo>
                  <a:cubicBezTo>
                    <a:pt x="2779" y="975"/>
                    <a:pt x="2834" y="977"/>
                    <a:pt x="2890" y="977"/>
                  </a:cubicBezTo>
                  <a:cubicBezTo>
                    <a:pt x="3072" y="977"/>
                    <a:pt x="3227" y="953"/>
                    <a:pt x="3422" y="922"/>
                  </a:cubicBezTo>
                  <a:cubicBezTo>
                    <a:pt x="3467" y="914"/>
                    <a:pt x="3513" y="907"/>
                    <a:pt x="3561" y="900"/>
                  </a:cubicBezTo>
                  <a:cubicBezTo>
                    <a:pt x="3586" y="782"/>
                    <a:pt x="3674" y="667"/>
                    <a:pt x="3742" y="587"/>
                  </a:cubicBezTo>
                  <a:lnTo>
                    <a:pt x="3766" y="558"/>
                  </a:lnTo>
                  <a:lnTo>
                    <a:pt x="3837" y="527"/>
                  </a:lnTo>
                  <a:cubicBezTo>
                    <a:pt x="4025" y="486"/>
                    <a:pt x="4204" y="480"/>
                    <a:pt x="4362" y="474"/>
                  </a:cubicBezTo>
                  <a:cubicBezTo>
                    <a:pt x="4510" y="468"/>
                    <a:pt x="4690" y="460"/>
                    <a:pt x="4751" y="435"/>
                  </a:cubicBezTo>
                  <a:cubicBezTo>
                    <a:pt x="4758" y="429"/>
                    <a:pt x="4783" y="385"/>
                    <a:pt x="4767" y="351"/>
                  </a:cubicBezTo>
                  <a:lnTo>
                    <a:pt x="4621" y="336"/>
                  </a:lnTo>
                  <a:lnTo>
                    <a:pt x="4678" y="262"/>
                  </a:lnTo>
                  <a:lnTo>
                    <a:pt x="4746" y="78"/>
                  </a:lnTo>
                  <a:lnTo>
                    <a:pt x="4893" y="94"/>
                  </a:lnTo>
                  <a:cubicBezTo>
                    <a:pt x="4962" y="101"/>
                    <a:pt x="5027" y="105"/>
                    <a:pt x="5091" y="105"/>
                  </a:cubicBezTo>
                  <a:cubicBezTo>
                    <a:pt x="5225" y="105"/>
                    <a:pt x="5335" y="88"/>
                    <a:pt x="5532" y="49"/>
                  </a:cubicBezTo>
                  <a:cubicBezTo>
                    <a:pt x="5712" y="16"/>
                    <a:pt x="5873" y="0"/>
                    <a:pt x="6014" y="0"/>
                  </a:cubicBezTo>
                  <a:cubicBezTo>
                    <a:pt x="6171" y="0"/>
                    <a:pt x="6299" y="21"/>
                    <a:pt x="6395" y="63"/>
                  </a:cubicBezTo>
                  <a:lnTo>
                    <a:pt x="6424" y="75"/>
                  </a:lnTo>
                  <a:lnTo>
                    <a:pt x="6447" y="93"/>
                  </a:lnTo>
                  <a:cubicBezTo>
                    <a:pt x="6488" y="98"/>
                    <a:pt x="6510" y="99"/>
                    <a:pt x="6531" y="99"/>
                  </a:cubicBezTo>
                  <a:cubicBezTo>
                    <a:pt x="6578" y="99"/>
                    <a:pt x="6626" y="96"/>
                    <a:pt x="6675" y="93"/>
                  </a:cubicBezTo>
                  <a:cubicBezTo>
                    <a:pt x="6785" y="85"/>
                    <a:pt x="6860" y="80"/>
                    <a:pt x="6936" y="80"/>
                  </a:cubicBezTo>
                  <a:cubicBezTo>
                    <a:pt x="7069" y="80"/>
                    <a:pt x="7188" y="94"/>
                    <a:pt x="7301" y="123"/>
                  </a:cubicBezTo>
                  <a:cubicBezTo>
                    <a:pt x="7947" y="294"/>
                    <a:pt x="7821" y="586"/>
                    <a:pt x="7728" y="799"/>
                  </a:cubicBezTo>
                  <a:cubicBezTo>
                    <a:pt x="7672" y="928"/>
                    <a:pt x="7624" y="1038"/>
                    <a:pt x="7702" y="1118"/>
                  </a:cubicBezTo>
                  <a:cubicBezTo>
                    <a:pt x="7744" y="1162"/>
                    <a:pt x="7804" y="1190"/>
                    <a:pt x="7969" y="1190"/>
                  </a:cubicBezTo>
                  <a:cubicBezTo>
                    <a:pt x="8092" y="1190"/>
                    <a:pt x="8243" y="1174"/>
                    <a:pt x="8388" y="1158"/>
                  </a:cubicBezTo>
                  <a:cubicBezTo>
                    <a:pt x="8558" y="1141"/>
                    <a:pt x="8719" y="1124"/>
                    <a:pt x="8869" y="1124"/>
                  </a:cubicBezTo>
                  <a:cubicBezTo>
                    <a:pt x="8899" y="1124"/>
                    <a:pt x="8928" y="1124"/>
                    <a:pt x="8956" y="1126"/>
                  </a:cubicBezTo>
                  <a:cubicBezTo>
                    <a:pt x="9897" y="1170"/>
                    <a:pt x="9841" y="1849"/>
                    <a:pt x="9814" y="2175"/>
                  </a:cubicBezTo>
                  <a:lnTo>
                    <a:pt x="9811" y="2225"/>
                  </a:lnTo>
                  <a:cubicBezTo>
                    <a:pt x="9801" y="2335"/>
                    <a:pt x="9765" y="2439"/>
                    <a:pt x="9729" y="2540"/>
                  </a:cubicBezTo>
                  <a:cubicBezTo>
                    <a:pt x="9696" y="2632"/>
                    <a:pt x="9667" y="2712"/>
                    <a:pt x="9657" y="2794"/>
                  </a:cubicBezTo>
                  <a:cubicBezTo>
                    <a:pt x="9648" y="2863"/>
                    <a:pt x="9715" y="2933"/>
                    <a:pt x="9793" y="3013"/>
                  </a:cubicBezTo>
                  <a:cubicBezTo>
                    <a:pt x="9896" y="3117"/>
                    <a:pt x="10010" y="3234"/>
                    <a:pt x="9991" y="3382"/>
                  </a:cubicBezTo>
                  <a:cubicBezTo>
                    <a:pt x="9977" y="3486"/>
                    <a:pt x="9869" y="3599"/>
                    <a:pt x="9755" y="3719"/>
                  </a:cubicBezTo>
                  <a:cubicBezTo>
                    <a:pt x="9634" y="3846"/>
                    <a:pt x="9469" y="4019"/>
                    <a:pt x="9533" y="4095"/>
                  </a:cubicBezTo>
                  <a:cubicBezTo>
                    <a:pt x="9557" y="4125"/>
                    <a:pt x="9632" y="4149"/>
                    <a:pt x="9753" y="4167"/>
                  </a:cubicBezTo>
                  <a:cubicBezTo>
                    <a:pt x="9778" y="4171"/>
                    <a:pt x="9803" y="4173"/>
                    <a:pt x="9826" y="4173"/>
                  </a:cubicBezTo>
                  <a:cubicBezTo>
                    <a:pt x="10121" y="4173"/>
                    <a:pt x="10467" y="3920"/>
                    <a:pt x="10696" y="3752"/>
                  </a:cubicBezTo>
                  <a:cubicBezTo>
                    <a:pt x="10778" y="3692"/>
                    <a:pt x="10851" y="3638"/>
                    <a:pt x="10916" y="3597"/>
                  </a:cubicBezTo>
                  <a:lnTo>
                    <a:pt x="10957" y="3571"/>
                  </a:lnTo>
                  <a:cubicBezTo>
                    <a:pt x="11127" y="3463"/>
                    <a:pt x="11384" y="3298"/>
                    <a:pt x="11679" y="3265"/>
                  </a:cubicBezTo>
                  <a:cubicBezTo>
                    <a:pt x="11717" y="3260"/>
                    <a:pt x="11760" y="3258"/>
                    <a:pt x="11806" y="3258"/>
                  </a:cubicBezTo>
                  <a:cubicBezTo>
                    <a:pt x="12007" y="3258"/>
                    <a:pt x="12182" y="3307"/>
                    <a:pt x="12337" y="3350"/>
                  </a:cubicBezTo>
                  <a:cubicBezTo>
                    <a:pt x="12419" y="3373"/>
                    <a:pt x="12497" y="3394"/>
                    <a:pt x="12556" y="3402"/>
                  </a:cubicBezTo>
                  <a:cubicBezTo>
                    <a:pt x="12804" y="3435"/>
                    <a:pt x="13088" y="3461"/>
                    <a:pt x="13334" y="3473"/>
                  </a:cubicBezTo>
                  <a:cubicBezTo>
                    <a:pt x="13395" y="3476"/>
                    <a:pt x="13460" y="3478"/>
                    <a:pt x="13526" y="3478"/>
                  </a:cubicBezTo>
                  <a:cubicBezTo>
                    <a:pt x="13731" y="3478"/>
                    <a:pt x="13898" y="3458"/>
                    <a:pt x="13994" y="3422"/>
                  </a:cubicBezTo>
                  <a:cubicBezTo>
                    <a:pt x="14066" y="3395"/>
                    <a:pt x="14113" y="3347"/>
                    <a:pt x="14166" y="3292"/>
                  </a:cubicBezTo>
                  <a:cubicBezTo>
                    <a:pt x="14219" y="3238"/>
                    <a:pt x="14276" y="3181"/>
                    <a:pt x="14364" y="3128"/>
                  </a:cubicBezTo>
                  <a:cubicBezTo>
                    <a:pt x="14619" y="2979"/>
                    <a:pt x="14979" y="2900"/>
                    <a:pt x="15404" y="2900"/>
                  </a:cubicBezTo>
                  <a:cubicBezTo>
                    <a:pt x="15613" y="2900"/>
                    <a:pt x="15835" y="2919"/>
                    <a:pt x="16063" y="2956"/>
                  </a:cubicBezTo>
                  <a:cubicBezTo>
                    <a:pt x="16545" y="3036"/>
                    <a:pt x="16768" y="3220"/>
                    <a:pt x="16965" y="3382"/>
                  </a:cubicBezTo>
                  <a:cubicBezTo>
                    <a:pt x="17042" y="3445"/>
                    <a:pt x="17120" y="3511"/>
                    <a:pt x="17217" y="3571"/>
                  </a:cubicBezTo>
                  <a:cubicBezTo>
                    <a:pt x="17477" y="3736"/>
                    <a:pt x="17828" y="3882"/>
                    <a:pt x="18290" y="4017"/>
                  </a:cubicBezTo>
                  <a:cubicBezTo>
                    <a:pt x="18752" y="4152"/>
                    <a:pt x="18844" y="4329"/>
                    <a:pt x="18845" y="4589"/>
                  </a:cubicBezTo>
                  <a:cubicBezTo>
                    <a:pt x="18846" y="4643"/>
                    <a:pt x="18843" y="4701"/>
                    <a:pt x="18840" y="4760"/>
                  </a:cubicBezTo>
                  <a:cubicBezTo>
                    <a:pt x="18825" y="5030"/>
                    <a:pt x="18809" y="5310"/>
                    <a:pt x="19016" y="5497"/>
                  </a:cubicBezTo>
                  <a:lnTo>
                    <a:pt x="19081" y="5556"/>
                  </a:lnTo>
                  <a:cubicBezTo>
                    <a:pt x="19297" y="5751"/>
                    <a:pt x="19520" y="5952"/>
                    <a:pt x="19837" y="6089"/>
                  </a:cubicBezTo>
                  <a:cubicBezTo>
                    <a:pt x="19896" y="6115"/>
                    <a:pt x="19980" y="6132"/>
                    <a:pt x="20070" y="6149"/>
                  </a:cubicBezTo>
                  <a:cubicBezTo>
                    <a:pt x="20175" y="6170"/>
                    <a:pt x="20290" y="6194"/>
                    <a:pt x="20397" y="6234"/>
                  </a:cubicBezTo>
                  <a:cubicBezTo>
                    <a:pt x="20629" y="6324"/>
                    <a:pt x="20670" y="6448"/>
                    <a:pt x="20700" y="6538"/>
                  </a:cubicBezTo>
                  <a:cubicBezTo>
                    <a:pt x="20714" y="6576"/>
                    <a:pt x="20723" y="6606"/>
                    <a:pt x="20744" y="6635"/>
                  </a:cubicBezTo>
                  <a:cubicBezTo>
                    <a:pt x="20790" y="6699"/>
                    <a:pt x="20887" y="6743"/>
                    <a:pt x="20999" y="6795"/>
                  </a:cubicBezTo>
                  <a:cubicBezTo>
                    <a:pt x="21089" y="6835"/>
                    <a:pt x="21197" y="6884"/>
                    <a:pt x="21285" y="6948"/>
                  </a:cubicBezTo>
                  <a:cubicBezTo>
                    <a:pt x="21367" y="7008"/>
                    <a:pt x="21421" y="7074"/>
                    <a:pt x="21451" y="7150"/>
                  </a:cubicBezTo>
                  <a:cubicBezTo>
                    <a:pt x="21569" y="7466"/>
                    <a:pt x="21600" y="7859"/>
                    <a:pt x="21537" y="8229"/>
                  </a:cubicBezTo>
                  <a:cubicBezTo>
                    <a:pt x="21532" y="8256"/>
                    <a:pt x="21530" y="8287"/>
                    <a:pt x="21528" y="8321"/>
                  </a:cubicBezTo>
                  <a:cubicBezTo>
                    <a:pt x="21518" y="8493"/>
                    <a:pt x="21508" y="8663"/>
                    <a:pt x="21388" y="8776"/>
                  </a:cubicBezTo>
                  <a:cubicBezTo>
                    <a:pt x="21277" y="8876"/>
                    <a:pt x="21064" y="8951"/>
                    <a:pt x="20877" y="9017"/>
                  </a:cubicBezTo>
                  <a:lnTo>
                    <a:pt x="20830" y="9034"/>
                  </a:lnTo>
                  <a:cubicBezTo>
                    <a:pt x="20752" y="9060"/>
                    <a:pt x="20682" y="9083"/>
                    <a:pt x="20630" y="9106"/>
                  </a:cubicBezTo>
                  <a:lnTo>
                    <a:pt x="20419" y="9195"/>
                  </a:lnTo>
                  <a:lnTo>
                    <a:pt x="20264" y="9079"/>
                  </a:lnTo>
                  <a:cubicBezTo>
                    <a:pt x="20044" y="8911"/>
                    <a:pt x="19810" y="8846"/>
                    <a:pt x="19428" y="8846"/>
                  </a:cubicBezTo>
                  <a:cubicBezTo>
                    <a:pt x="19333" y="8846"/>
                    <a:pt x="19226" y="8850"/>
                    <a:pt x="19103" y="8858"/>
                  </a:cubicBezTo>
                  <a:cubicBezTo>
                    <a:pt x="18693" y="8886"/>
                    <a:pt x="18289" y="8911"/>
                    <a:pt x="17870" y="8911"/>
                  </a:cubicBezTo>
                  <a:cubicBezTo>
                    <a:pt x="17644" y="8911"/>
                    <a:pt x="17434" y="8904"/>
                    <a:pt x="17227" y="8890"/>
                  </a:cubicBezTo>
                  <a:lnTo>
                    <a:pt x="17135" y="8883"/>
                  </a:lnTo>
                  <a:cubicBezTo>
                    <a:pt x="16932" y="8869"/>
                    <a:pt x="16723" y="8854"/>
                    <a:pt x="16520" y="8854"/>
                  </a:cubicBezTo>
                  <a:cubicBezTo>
                    <a:pt x="16225" y="8854"/>
                    <a:pt x="16015" y="8886"/>
                    <a:pt x="15861" y="8953"/>
                  </a:cubicBezTo>
                  <a:cubicBezTo>
                    <a:pt x="15695" y="9026"/>
                    <a:pt x="15610" y="9142"/>
                    <a:pt x="15519" y="9264"/>
                  </a:cubicBezTo>
                  <a:lnTo>
                    <a:pt x="15484" y="9313"/>
                  </a:lnTo>
                  <a:cubicBezTo>
                    <a:pt x="15460" y="9345"/>
                    <a:pt x="15457" y="9394"/>
                    <a:pt x="15453" y="9447"/>
                  </a:cubicBezTo>
                  <a:cubicBezTo>
                    <a:pt x="15447" y="9555"/>
                    <a:pt x="15438" y="9687"/>
                    <a:pt x="15250" y="9785"/>
                  </a:cubicBezTo>
                  <a:lnTo>
                    <a:pt x="15149" y="9838"/>
                  </a:lnTo>
                  <a:lnTo>
                    <a:pt x="14973" y="9822"/>
                  </a:lnTo>
                  <a:lnTo>
                    <a:pt x="15079" y="9876"/>
                  </a:lnTo>
                  <a:lnTo>
                    <a:pt x="14973" y="9932"/>
                  </a:lnTo>
                  <a:cubicBezTo>
                    <a:pt x="14850" y="9996"/>
                    <a:pt x="14781" y="10117"/>
                    <a:pt x="14801" y="10234"/>
                  </a:cubicBezTo>
                  <a:cubicBezTo>
                    <a:pt x="14807" y="10270"/>
                    <a:pt x="14873" y="10299"/>
                    <a:pt x="14989" y="10347"/>
                  </a:cubicBezTo>
                  <a:cubicBezTo>
                    <a:pt x="15069" y="10380"/>
                    <a:pt x="15148" y="10413"/>
                    <a:pt x="15217" y="10453"/>
                  </a:cubicBezTo>
                  <a:cubicBezTo>
                    <a:pt x="15636" y="10702"/>
                    <a:pt x="15641" y="11009"/>
                    <a:pt x="15584" y="11303"/>
                  </a:cubicBezTo>
                  <a:cubicBezTo>
                    <a:pt x="15548" y="11488"/>
                    <a:pt x="15444" y="11602"/>
                    <a:pt x="15216" y="11697"/>
                  </a:cubicBezTo>
                  <a:cubicBezTo>
                    <a:pt x="15332" y="11783"/>
                    <a:pt x="15409" y="11867"/>
                    <a:pt x="15345" y="11947"/>
                  </a:cubicBezTo>
                  <a:cubicBezTo>
                    <a:pt x="15263" y="12049"/>
                    <a:pt x="15133" y="12133"/>
                    <a:pt x="14968" y="12189"/>
                  </a:cubicBezTo>
                  <a:cubicBezTo>
                    <a:pt x="14783" y="12252"/>
                    <a:pt x="14616" y="12283"/>
                    <a:pt x="14459" y="12283"/>
                  </a:cubicBezTo>
                  <a:cubicBezTo>
                    <a:pt x="13998" y="12283"/>
                    <a:pt x="13813" y="12026"/>
                    <a:pt x="13743" y="11929"/>
                  </a:cubicBezTo>
                  <a:cubicBezTo>
                    <a:pt x="13606" y="11739"/>
                    <a:pt x="13329" y="11599"/>
                    <a:pt x="13035" y="11450"/>
                  </a:cubicBezTo>
                  <a:cubicBezTo>
                    <a:pt x="12828" y="11345"/>
                    <a:pt x="12724" y="11336"/>
                    <a:pt x="12634" y="11336"/>
                  </a:cubicBezTo>
                  <a:cubicBezTo>
                    <a:pt x="12535" y="11336"/>
                    <a:pt x="12413" y="11351"/>
                    <a:pt x="12259" y="11370"/>
                  </a:cubicBezTo>
                  <a:lnTo>
                    <a:pt x="12146" y="11384"/>
                  </a:lnTo>
                  <a:cubicBezTo>
                    <a:pt x="11964" y="11405"/>
                    <a:pt x="11694" y="11430"/>
                    <a:pt x="11433" y="11430"/>
                  </a:cubicBezTo>
                  <a:cubicBezTo>
                    <a:pt x="10609" y="11430"/>
                    <a:pt x="10454" y="11189"/>
                    <a:pt x="10434" y="11046"/>
                  </a:cubicBezTo>
                  <a:cubicBezTo>
                    <a:pt x="10411" y="10870"/>
                    <a:pt x="10426" y="10691"/>
                    <a:pt x="10442" y="10518"/>
                  </a:cubicBezTo>
                  <a:cubicBezTo>
                    <a:pt x="10452" y="10409"/>
                    <a:pt x="10464" y="10283"/>
                    <a:pt x="10462" y="10160"/>
                  </a:cubicBezTo>
                  <a:cubicBezTo>
                    <a:pt x="10272" y="10164"/>
                    <a:pt x="10103" y="10173"/>
                    <a:pt x="9939" y="10182"/>
                  </a:cubicBezTo>
                  <a:cubicBezTo>
                    <a:pt x="9822" y="10189"/>
                    <a:pt x="9703" y="10196"/>
                    <a:pt x="9585" y="10200"/>
                  </a:cubicBezTo>
                  <a:cubicBezTo>
                    <a:pt x="9508" y="10203"/>
                    <a:pt x="9425" y="10204"/>
                    <a:pt x="9338" y="10204"/>
                  </a:cubicBezTo>
                  <a:cubicBezTo>
                    <a:pt x="9137" y="10206"/>
                    <a:pt x="8891" y="10208"/>
                    <a:pt x="8766" y="10247"/>
                  </a:cubicBezTo>
                  <a:cubicBezTo>
                    <a:pt x="8708" y="10265"/>
                    <a:pt x="8695" y="10273"/>
                    <a:pt x="8693" y="10274"/>
                  </a:cubicBezTo>
                  <a:cubicBezTo>
                    <a:pt x="8694" y="10274"/>
                    <a:pt x="8695" y="10273"/>
                    <a:pt x="8695" y="10273"/>
                  </a:cubicBezTo>
                  <a:cubicBezTo>
                    <a:pt x="8707" y="10273"/>
                    <a:pt x="8735" y="10301"/>
                    <a:pt x="8758" y="10323"/>
                  </a:cubicBezTo>
                  <a:cubicBezTo>
                    <a:pt x="8807" y="10371"/>
                    <a:pt x="8869" y="10431"/>
                    <a:pt x="8893" y="10504"/>
                  </a:cubicBezTo>
                  <a:cubicBezTo>
                    <a:pt x="8949" y="10668"/>
                    <a:pt x="8837" y="10909"/>
                    <a:pt x="8763" y="11069"/>
                  </a:cubicBezTo>
                  <a:lnTo>
                    <a:pt x="8748" y="11100"/>
                  </a:lnTo>
                  <a:cubicBezTo>
                    <a:pt x="8699" y="11208"/>
                    <a:pt x="8765" y="11318"/>
                    <a:pt x="8840" y="11446"/>
                  </a:cubicBezTo>
                  <a:cubicBezTo>
                    <a:pt x="8921" y="11581"/>
                    <a:pt x="9011" y="11732"/>
                    <a:pt x="8961" y="11895"/>
                  </a:cubicBezTo>
                  <a:cubicBezTo>
                    <a:pt x="8913" y="12053"/>
                    <a:pt x="8791" y="12206"/>
                    <a:pt x="8683" y="12340"/>
                  </a:cubicBezTo>
                  <a:cubicBezTo>
                    <a:pt x="8599" y="12446"/>
                    <a:pt x="8514" y="12552"/>
                    <a:pt x="8465" y="12654"/>
                  </a:cubicBezTo>
                  <a:cubicBezTo>
                    <a:pt x="8393" y="12805"/>
                    <a:pt x="8335" y="12962"/>
                    <a:pt x="8280" y="13113"/>
                  </a:cubicBezTo>
                  <a:cubicBezTo>
                    <a:pt x="8229" y="13252"/>
                    <a:pt x="8185" y="13373"/>
                    <a:pt x="8133" y="13492"/>
                  </a:cubicBezTo>
                  <a:cubicBezTo>
                    <a:pt x="8045" y="13690"/>
                    <a:pt x="7913" y="13862"/>
                    <a:pt x="7784" y="14029"/>
                  </a:cubicBezTo>
                  <a:cubicBezTo>
                    <a:pt x="7594" y="14277"/>
                    <a:pt x="7414" y="14511"/>
                    <a:pt x="7407" y="14792"/>
                  </a:cubicBezTo>
                  <a:cubicBezTo>
                    <a:pt x="7405" y="14842"/>
                    <a:pt x="7401" y="14893"/>
                    <a:pt x="7398" y="14943"/>
                  </a:cubicBezTo>
                  <a:cubicBezTo>
                    <a:pt x="7389" y="15081"/>
                    <a:pt x="7379" y="15224"/>
                    <a:pt x="7416" y="15359"/>
                  </a:cubicBezTo>
                  <a:cubicBezTo>
                    <a:pt x="7425" y="15387"/>
                    <a:pt x="7432" y="15419"/>
                    <a:pt x="7439" y="15451"/>
                  </a:cubicBezTo>
                  <a:cubicBezTo>
                    <a:pt x="7456" y="15534"/>
                    <a:pt x="7475" y="15620"/>
                    <a:pt x="7531" y="15679"/>
                  </a:cubicBezTo>
                  <a:cubicBezTo>
                    <a:pt x="7550" y="15699"/>
                    <a:pt x="7574" y="15715"/>
                    <a:pt x="7606" y="15736"/>
                  </a:cubicBezTo>
                  <a:cubicBezTo>
                    <a:pt x="7663" y="15772"/>
                    <a:pt x="7741" y="15823"/>
                    <a:pt x="7779" y="15902"/>
                  </a:cubicBezTo>
                  <a:cubicBezTo>
                    <a:pt x="7809" y="15968"/>
                    <a:pt x="7798" y="16033"/>
                    <a:pt x="7791" y="16081"/>
                  </a:cubicBezTo>
                  <a:cubicBezTo>
                    <a:pt x="7790" y="16086"/>
                    <a:pt x="7789" y="16093"/>
                    <a:pt x="7788" y="16101"/>
                  </a:cubicBezTo>
                  <a:cubicBezTo>
                    <a:pt x="7796" y="16101"/>
                    <a:pt x="7804" y="16100"/>
                    <a:pt x="7812" y="16100"/>
                  </a:cubicBezTo>
                  <a:cubicBezTo>
                    <a:pt x="7954" y="16092"/>
                    <a:pt x="8082" y="16071"/>
                    <a:pt x="8219" y="16050"/>
                  </a:cubicBezTo>
                  <a:cubicBezTo>
                    <a:pt x="8409" y="16019"/>
                    <a:pt x="8621" y="15985"/>
                    <a:pt x="8878" y="15985"/>
                  </a:cubicBezTo>
                  <a:cubicBezTo>
                    <a:pt x="8916" y="15985"/>
                    <a:pt x="8955" y="15985"/>
                    <a:pt x="8995" y="15987"/>
                  </a:cubicBezTo>
                  <a:lnTo>
                    <a:pt x="9066" y="15990"/>
                  </a:lnTo>
                  <a:lnTo>
                    <a:pt x="9157" y="16023"/>
                  </a:lnTo>
                  <a:cubicBezTo>
                    <a:pt x="9410" y="16225"/>
                    <a:pt x="9473" y="16443"/>
                    <a:pt x="9533" y="16653"/>
                  </a:cubicBezTo>
                  <a:cubicBezTo>
                    <a:pt x="9566" y="16767"/>
                    <a:pt x="9597" y="16872"/>
                    <a:pt x="9649" y="16964"/>
                  </a:cubicBezTo>
                  <a:cubicBezTo>
                    <a:pt x="9696" y="17047"/>
                    <a:pt x="9710" y="17051"/>
                    <a:pt x="9809" y="17077"/>
                  </a:cubicBezTo>
                  <a:cubicBezTo>
                    <a:pt x="9879" y="17096"/>
                    <a:pt x="9970" y="17121"/>
                    <a:pt x="10078" y="17168"/>
                  </a:cubicBezTo>
                  <a:cubicBezTo>
                    <a:pt x="10395" y="17305"/>
                    <a:pt x="10427" y="17509"/>
                    <a:pt x="10451" y="17657"/>
                  </a:cubicBezTo>
                  <a:cubicBezTo>
                    <a:pt x="10460" y="17710"/>
                    <a:pt x="10480" y="17764"/>
                    <a:pt x="10501" y="17822"/>
                  </a:cubicBezTo>
                  <a:cubicBezTo>
                    <a:pt x="10549" y="17957"/>
                    <a:pt x="10596" y="18086"/>
                    <a:pt x="10559" y="18219"/>
                  </a:cubicBezTo>
                  <a:cubicBezTo>
                    <a:pt x="10539" y="18291"/>
                    <a:pt x="10432" y="18332"/>
                    <a:pt x="10298" y="18383"/>
                  </a:cubicBezTo>
                  <a:cubicBezTo>
                    <a:pt x="10262" y="18396"/>
                    <a:pt x="10206" y="18417"/>
                    <a:pt x="10185" y="18428"/>
                  </a:cubicBezTo>
                  <a:cubicBezTo>
                    <a:pt x="10151" y="18461"/>
                    <a:pt x="10141" y="18493"/>
                    <a:pt x="10163" y="18541"/>
                  </a:cubicBezTo>
                  <a:cubicBezTo>
                    <a:pt x="10218" y="18669"/>
                    <a:pt x="10512" y="18803"/>
                    <a:pt x="10748" y="18911"/>
                  </a:cubicBezTo>
                  <a:lnTo>
                    <a:pt x="10848" y="18956"/>
                  </a:lnTo>
                  <a:cubicBezTo>
                    <a:pt x="10945" y="19002"/>
                    <a:pt x="11075" y="19036"/>
                    <a:pt x="11213" y="19072"/>
                  </a:cubicBezTo>
                  <a:cubicBezTo>
                    <a:pt x="11388" y="19118"/>
                    <a:pt x="11579" y="19168"/>
                    <a:pt x="11735" y="19247"/>
                  </a:cubicBezTo>
                  <a:cubicBezTo>
                    <a:pt x="11950" y="19356"/>
                    <a:pt x="12099" y="19396"/>
                    <a:pt x="12400" y="19426"/>
                  </a:cubicBezTo>
                  <a:cubicBezTo>
                    <a:pt x="12485" y="19435"/>
                    <a:pt x="12580" y="19438"/>
                    <a:pt x="12680" y="19442"/>
                  </a:cubicBezTo>
                  <a:cubicBezTo>
                    <a:pt x="12965" y="19453"/>
                    <a:pt x="13261" y="19465"/>
                    <a:pt x="13492" y="19551"/>
                  </a:cubicBezTo>
                  <a:cubicBezTo>
                    <a:pt x="13716" y="19635"/>
                    <a:pt x="13850" y="19757"/>
                    <a:pt x="13979" y="19876"/>
                  </a:cubicBezTo>
                  <a:cubicBezTo>
                    <a:pt x="14037" y="19929"/>
                    <a:pt x="14086" y="19975"/>
                    <a:pt x="14140" y="20014"/>
                  </a:cubicBezTo>
                  <a:cubicBezTo>
                    <a:pt x="14202" y="20060"/>
                    <a:pt x="14301" y="20106"/>
                    <a:pt x="14405" y="20155"/>
                  </a:cubicBezTo>
                  <a:cubicBezTo>
                    <a:pt x="14566" y="20230"/>
                    <a:pt x="14746" y="20314"/>
                    <a:pt x="14842" y="20424"/>
                  </a:cubicBezTo>
                  <a:cubicBezTo>
                    <a:pt x="14991" y="20599"/>
                    <a:pt x="14923" y="20914"/>
                    <a:pt x="14695" y="21099"/>
                  </a:cubicBezTo>
                  <a:cubicBezTo>
                    <a:pt x="14520" y="21242"/>
                    <a:pt x="14305" y="21272"/>
                    <a:pt x="14156" y="21272"/>
                  </a:cubicBezTo>
                  <a:cubicBezTo>
                    <a:pt x="14076" y="21272"/>
                    <a:pt x="13991" y="21262"/>
                    <a:pt x="13905" y="21243"/>
                  </a:cubicBezTo>
                  <a:cubicBezTo>
                    <a:pt x="13775" y="21214"/>
                    <a:pt x="13662" y="21199"/>
                    <a:pt x="13570" y="21199"/>
                  </a:cubicBezTo>
                  <a:cubicBezTo>
                    <a:pt x="13416" y="21199"/>
                    <a:pt x="13232" y="21236"/>
                    <a:pt x="13036" y="21514"/>
                  </a:cubicBezTo>
                  <a:lnTo>
                    <a:pt x="12980" y="21590"/>
                  </a:lnTo>
                  <a:lnTo>
                    <a:pt x="12785" y="2160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09" name="Figura"/>
            <p:cNvSpPr/>
            <p:nvPr/>
          </p:nvSpPr>
          <p:spPr>
            <a:xfrm>
              <a:off x="2824092" y="2747427"/>
              <a:ext cx="438900" cy="249468"/>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20030" y="21600"/>
                  </a:moveTo>
                  <a:cubicBezTo>
                    <a:pt x="18561" y="21600"/>
                    <a:pt x="17051" y="20857"/>
                    <a:pt x="15591" y="20137"/>
                  </a:cubicBezTo>
                  <a:lnTo>
                    <a:pt x="15493" y="20088"/>
                  </a:lnTo>
                  <a:cubicBezTo>
                    <a:pt x="15041" y="19865"/>
                    <a:pt x="14613" y="19653"/>
                    <a:pt x="14192" y="19472"/>
                  </a:cubicBezTo>
                  <a:cubicBezTo>
                    <a:pt x="13448" y="19148"/>
                    <a:pt x="12934" y="18383"/>
                    <a:pt x="12437" y="17642"/>
                  </a:cubicBezTo>
                  <a:cubicBezTo>
                    <a:pt x="11977" y="16957"/>
                    <a:pt x="11502" y="16250"/>
                    <a:pt x="10840" y="15930"/>
                  </a:cubicBezTo>
                  <a:cubicBezTo>
                    <a:pt x="10730" y="15875"/>
                    <a:pt x="10617" y="15848"/>
                    <a:pt x="10491" y="15848"/>
                  </a:cubicBezTo>
                  <a:cubicBezTo>
                    <a:pt x="10319" y="15848"/>
                    <a:pt x="10150" y="15897"/>
                    <a:pt x="9946" y="15960"/>
                  </a:cubicBezTo>
                  <a:cubicBezTo>
                    <a:pt x="9782" y="16011"/>
                    <a:pt x="9613" y="16062"/>
                    <a:pt x="9433" y="16084"/>
                  </a:cubicBezTo>
                  <a:cubicBezTo>
                    <a:pt x="9382" y="16091"/>
                    <a:pt x="9332" y="16093"/>
                    <a:pt x="9283" y="16093"/>
                  </a:cubicBezTo>
                  <a:cubicBezTo>
                    <a:pt x="8791" y="16093"/>
                    <a:pt x="8361" y="15793"/>
                    <a:pt x="7945" y="15503"/>
                  </a:cubicBezTo>
                  <a:cubicBezTo>
                    <a:pt x="7791" y="15396"/>
                    <a:pt x="7635" y="15287"/>
                    <a:pt x="7477" y="15196"/>
                  </a:cubicBezTo>
                  <a:cubicBezTo>
                    <a:pt x="7191" y="15030"/>
                    <a:pt x="6895" y="14881"/>
                    <a:pt x="6610" y="14738"/>
                  </a:cubicBezTo>
                  <a:cubicBezTo>
                    <a:pt x="6157" y="14511"/>
                    <a:pt x="5693" y="14279"/>
                    <a:pt x="5244" y="13967"/>
                  </a:cubicBezTo>
                  <a:cubicBezTo>
                    <a:pt x="4589" y="13509"/>
                    <a:pt x="4056" y="12820"/>
                    <a:pt x="3541" y="12152"/>
                  </a:cubicBezTo>
                  <a:cubicBezTo>
                    <a:pt x="3229" y="11750"/>
                    <a:pt x="2930" y="11365"/>
                    <a:pt x="2614" y="11028"/>
                  </a:cubicBezTo>
                  <a:cubicBezTo>
                    <a:pt x="2385" y="10784"/>
                    <a:pt x="2076" y="10609"/>
                    <a:pt x="1776" y="10440"/>
                  </a:cubicBezTo>
                  <a:cubicBezTo>
                    <a:pt x="1027" y="10014"/>
                    <a:pt x="99" y="9485"/>
                    <a:pt x="9" y="7686"/>
                  </a:cubicBezTo>
                  <a:cubicBezTo>
                    <a:pt x="-59" y="6306"/>
                    <a:pt x="273" y="5069"/>
                    <a:pt x="595" y="3872"/>
                  </a:cubicBezTo>
                  <a:cubicBezTo>
                    <a:pt x="778" y="3192"/>
                    <a:pt x="950" y="2550"/>
                    <a:pt x="1038" y="1914"/>
                  </a:cubicBezTo>
                  <a:cubicBezTo>
                    <a:pt x="1072" y="1665"/>
                    <a:pt x="1065" y="1485"/>
                    <a:pt x="1058" y="1293"/>
                  </a:cubicBezTo>
                  <a:cubicBezTo>
                    <a:pt x="1052" y="1108"/>
                    <a:pt x="1046" y="934"/>
                    <a:pt x="1069" y="741"/>
                  </a:cubicBezTo>
                  <a:lnTo>
                    <a:pt x="1155" y="0"/>
                  </a:lnTo>
                  <a:cubicBezTo>
                    <a:pt x="1155" y="0"/>
                    <a:pt x="1559" y="560"/>
                    <a:pt x="1590" y="598"/>
                  </a:cubicBezTo>
                  <a:cubicBezTo>
                    <a:pt x="1656" y="682"/>
                    <a:pt x="1737" y="816"/>
                    <a:pt x="1830" y="973"/>
                  </a:cubicBezTo>
                  <a:cubicBezTo>
                    <a:pt x="1946" y="1169"/>
                    <a:pt x="2220" y="1633"/>
                    <a:pt x="2314" y="1648"/>
                  </a:cubicBezTo>
                  <a:cubicBezTo>
                    <a:pt x="2289" y="1632"/>
                    <a:pt x="2316" y="1428"/>
                    <a:pt x="2328" y="1341"/>
                  </a:cubicBezTo>
                  <a:cubicBezTo>
                    <a:pt x="2372" y="1008"/>
                    <a:pt x="2432" y="554"/>
                    <a:pt x="2674" y="304"/>
                  </a:cubicBezTo>
                  <a:cubicBezTo>
                    <a:pt x="2888" y="88"/>
                    <a:pt x="3231" y="44"/>
                    <a:pt x="3481" y="44"/>
                  </a:cubicBezTo>
                  <a:cubicBezTo>
                    <a:pt x="3851" y="44"/>
                    <a:pt x="4198" y="139"/>
                    <a:pt x="4386" y="295"/>
                  </a:cubicBezTo>
                  <a:cubicBezTo>
                    <a:pt x="4666" y="526"/>
                    <a:pt x="4811" y="951"/>
                    <a:pt x="4939" y="1326"/>
                  </a:cubicBezTo>
                  <a:cubicBezTo>
                    <a:pt x="5036" y="1611"/>
                    <a:pt x="5128" y="1880"/>
                    <a:pt x="5270" y="2045"/>
                  </a:cubicBezTo>
                  <a:cubicBezTo>
                    <a:pt x="5673" y="2511"/>
                    <a:pt x="6102" y="2867"/>
                    <a:pt x="6556" y="3244"/>
                  </a:cubicBezTo>
                  <a:lnTo>
                    <a:pt x="6766" y="3415"/>
                  </a:lnTo>
                  <a:cubicBezTo>
                    <a:pt x="7196" y="3766"/>
                    <a:pt x="7634" y="4125"/>
                    <a:pt x="8022" y="4640"/>
                  </a:cubicBezTo>
                  <a:cubicBezTo>
                    <a:pt x="8039" y="4667"/>
                    <a:pt x="8585" y="5630"/>
                    <a:pt x="8841" y="6310"/>
                  </a:cubicBezTo>
                  <a:cubicBezTo>
                    <a:pt x="8876" y="6273"/>
                    <a:pt x="8909" y="6234"/>
                    <a:pt x="8943" y="6196"/>
                  </a:cubicBezTo>
                  <a:cubicBezTo>
                    <a:pt x="9102" y="6014"/>
                    <a:pt x="9278" y="5814"/>
                    <a:pt x="9505" y="5814"/>
                  </a:cubicBezTo>
                  <a:cubicBezTo>
                    <a:pt x="9608" y="5814"/>
                    <a:pt x="9707" y="5853"/>
                    <a:pt x="9809" y="5933"/>
                  </a:cubicBezTo>
                  <a:lnTo>
                    <a:pt x="10038" y="6182"/>
                  </a:lnTo>
                  <a:cubicBezTo>
                    <a:pt x="10219" y="6432"/>
                    <a:pt x="10348" y="6726"/>
                    <a:pt x="10452" y="6962"/>
                  </a:cubicBezTo>
                  <a:cubicBezTo>
                    <a:pt x="10546" y="7176"/>
                    <a:pt x="10639" y="7386"/>
                    <a:pt x="10737" y="7534"/>
                  </a:cubicBezTo>
                  <a:cubicBezTo>
                    <a:pt x="11076" y="8056"/>
                    <a:pt x="11438" y="8526"/>
                    <a:pt x="11779" y="8957"/>
                  </a:cubicBezTo>
                  <a:cubicBezTo>
                    <a:pt x="11827" y="9017"/>
                    <a:pt x="11874" y="9086"/>
                    <a:pt x="11922" y="9157"/>
                  </a:cubicBezTo>
                  <a:cubicBezTo>
                    <a:pt x="12026" y="9308"/>
                    <a:pt x="12121" y="9447"/>
                    <a:pt x="12205" y="9467"/>
                  </a:cubicBezTo>
                  <a:cubicBezTo>
                    <a:pt x="12220" y="9465"/>
                    <a:pt x="12307" y="9401"/>
                    <a:pt x="12358" y="9363"/>
                  </a:cubicBezTo>
                  <a:cubicBezTo>
                    <a:pt x="12463" y="9285"/>
                    <a:pt x="12577" y="9199"/>
                    <a:pt x="12690" y="9199"/>
                  </a:cubicBezTo>
                  <a:cubicBezTo>
                    <a:pt x="12738" y="9199"/>
                    <a:pt x="12780" y="9213"/>
                    <a:pt x="12819" y="9240"/>
                  </a:cubicBezTo>
                  <a:cubicBezTo>
                    <a:pt x="13195" y="9484"/>
                    <a:pt x="13231" y="10303"/>
                    <a:pt x="13257" y="10901"/>
                  </a:cubicBezTo>
                  <a:cubicBezTo>
                    <a:pt x="13258" y="10927"/>
                    <a:pt x="13259" y="10952"/>
                    <a:pt x="13260" y="10975"/>
                  </a:cubicBezTo>
                  <a:cubicBezTo>
                    <a:pt x="13360" y="10971"/>
                    <a:pt x="13450" y="10963"/>
                    <a:pt x="13542" y="10954"/>
                  </a:cubicBezTo>
                  <a:cubicBezTo>
                    <a:pt x="13693" y="10940"/>
                    <a:pt x="13848" y="10927"/>
                    <a:pt x="13998" y="10927"/>
                  </a:cubicBezTo>
                  <a:cubicBezTo>
                    <a:pt x="14292" y="10927"/>
                    <a:pt x="14508" y="10982"/>
                    <a:pt x="14678" y="11100"/>
                  </a:cubicBezTo>
                  <a:cubicBezTo>
                    <a:pt x="14964" y="11297"/>
                    <a:pt x="15177" y="11766"/>
                    <a:pt x="15350" y="12258"/>
                  </a:cubicBezTo>
                  <a:cubicBezTo>
                    <a:pt x="15357" y="12221"/>
                    <a:pt x="15439" y="11844"/>
                    <a:pt x="15439" y="11844"/>
                  </a:cubicBezTo>
                  <a:lnTo>
                    <a:pt x="15622" y="11849"/>
                  </a:lnTo>
                  <a:cubicBezTo>
                    <a:pt x="15997" y="11853"/>
                    <a:pt x="16169" y="12323"/>
                    <a:pt x="16283" y="12633"/>
                  </a:cubicBezTo>
                  <a:cubicBezTo>
                    <a:pt x="16293" y="12659"/>
                    <a:pt x="16303" y="12685"/>
                    <a:pt x="16312" y="12710"/>
                  </a:cubicBezTo>
                  <a:cubicBezTo>
                    <a:pt x="16328" y="12659"/>
                    <a:pt x="16346" y="12612"/>
                    <a:pt x="16367" y="12569"/>
                  </a:cubicBezTo>
                  <a:cubicBezTo>
                    <a:pt x="16441" y="12416"/>
                    <a:pt x="16582" y="12234"/>
                    <a:pt x="16836" y="12234"/>
                  </a:cubicBezTo>
                  <a:cubicBezTo>
                    <a:pt x="17223" y="12234"/>
                    <a:pt x="17773" y="12661"/>
                    <a:pt x="18216" y="13006"/>
                  </a:cubicBezTo>
                  <a:cubicBezTo>
                    <a:pt x="18419" y="13165"/>
                    <a:pt x="18686" y="13374"/>
                    <a:pt x="18764" y="13390"/>
                  </a:cubicBezTo>
                  <a:cubicBezTo>
                    <a:pt x="18873" y="13411"/>
                    <a:pt x="18984" y="13423"/>
                    <a:pt x="19094" y="13423"/>
                  </a:cubicBezTo>
                  <a:cubicBezTo>
                    <a:pt x="19428" y="13423"/>
                    <a:pt x="19764" y="13321"/>
                    <a:pt x="20093" y="13122"/>
                  </a:cubicBezTo>
                  <a:cubicBezTo>
                    <a:pt x="20242" y="13032"/>
                    <a:pt x="20393" y="12911"/>
                    <a:pt x="20553" y="12781"/>
                  </a:cubicBezTo>
                  <a:lnTo>
                    <a:pt x="20776" y="12603"/>
                  </a:lnTo>
                  <a:lnTo>
                    <a:pt x="21383" y="12138"/>
                  </a:lnTo>
                  <a:lnTo>
                    <a:pt x="21125" y="13215"/>
                  </a:lnTo>
                  <a:cubicBezTo>
                    <a:pt x="21063" y="13473"/>
                    <a:pt x="21005" y="13715"/>
                    <a:pt x="20976" y="13946"/>
                  </a:cubicBezTo>
                  <a:cubicBezTo>
                    <a:pt x="20837" y="15033"/>
                    <a:pt x="21026" y="16290"/>
                    <a:pt x="21209" y="17507"/>
                  </a:cubicBezTo>
                  <a:cubicBezTo>
                    <a:pt x="21373" y="18587"/>
                    <a:pt x="21541" y="19703"/>
                    <a:pt x="21501" y="20778"/>
                  </a:cubicBezTo>
                  <a:lnTo>
                    <a:pt x="21496" y="20894"/>
                  </a:lnTo>
                  <a:lnTo>
                    <a:pt x="21444" y="21048"/>
                  </a:lnTo>
                  <a:cubicBezTo>
                    <a:pt x="21360" y="21178"/>
                    <a:pt x="21352" y="21191"/>
                    <a:pt x="21307" y="21282"/>
                  </a:cubicBezTo>
                  <a:lnTo>
                    <a:pt x="21271" y="21356"/>
                  </a:lnTo>
                  <a:lnTo>
                    <a:pt x="21191" y="21424"/>
                  </a:lnTo>
                  <a:cubicBezTo>
                    <a:pt x="20799" y="21545"/>
                    <a:pt x="20421" y="21600"/>
                    <a:pt x="20030"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0" name="Figura"/>
            <p:cNvSpPr/>
            <p:nvPr/>
          </p:nvSpPr>
          <p:spPr>
            <a:xfrm>
              <a:off x="2353410" y="1401748"/>
              <a:ext cx="2711202" cy="1962941"/>
            </a:xfrm>
            <a:custGeom>
              <a:avLst/>
              <a:gdLst/>
              <a:ahLst/>
              <a:cxnLst>
                <a:cxn ang="0">
                  <a:pos x="wd2" y="hd2"/>
                </a:cxn>
                <a:cxn ang="5400000">
                  <a:pos x="wd2" y="hd2"/>
                </a:cxn>
                <a:cxn ang="10800000">
                  <a:pos x="wd2" y="hd2"/>
                </a:cxn>
                <a:cxn ang="16200000">
                  <a:pos x="wd2" y="hd2"/>
                </a:cxn>
              </a:cxnLst>
              <a:rect l="0" t="0" r="r" b="b"/>
              <a:pathLst>
                <a:path w="21577" h="21600" fill="norm" stroke="1" extrusionOk="0">
                  <a:moveTo>
                    <a:pt x="16588" y="21600"/>
                  </a:moveTo>
                  <a:cubicBezTo>
                    <a:pt x="16552" y="21600"/>
                    <a:pt x="16515" y="21586"/>
                    <a:pt x="16465" y="21554"/>
                  </a:cubicBezTo>
                  <a:lnTo>
                    <a:pt x="16460" y="21551"/>
                  </a:lnTo>
                  <a:lnTo>
                    <a:pt x="16449" y="21541"/>
                  </a:lnTo>
                  <a:lnTo>
                    <a:pt x="16440" y="21528"/>
                  </a:lnTo>
                  <a:cubicBezTo>
                    <a:pt x="16417" y="21471"/>
                    <a:pt x="16397" y="21429"/>
                    <a:pt x="16377" y="21388"/>
                  </a:cubicBezTo>
                  <a:cubicBezTo>
                    <a:pt x="16333" y="21293"/>
                    <a:pt x="16288" y="21198"/>
                    <a:pt x="16267" y="21082"/>
                  </a:cubicBezTo>
                  <a:cubicBezTo>
                    <a:pt x="16250" y="20988"/>
                    <a:pt x="16248" y="20913"/>
                    <a:pt x="16262" y="20853"/>
                  </a:cubicBezTo>
                  <a:cubicBezTo>
                    <a:pt x="16264" y="20842"/>
                    <a:pt x="16282" y="20794"/>
                    <a:pt x="16305" y="20750"/>
                  </a:cubicBezTo>
                  <a:cubicBezTo>
                    <a:pt x="16275" y="20716"/>
                    <a:pt x="16246" y="20701"/>
                    <a:pt x="16231" y="20701"/>
                  </a:cubicBezTo>
                  <a:cubicBezTo>
                    <a:pt x="16229" y="20701"/>
                    <a:pt x="16227" y="20701"/>
                    <a:pt x="16225" y="20701"/>
                  </a:cubicBezTo>
                  <a:cubicBezTo>
                    <a:pt x="16220" y="20735"/>
                    <a:pt x="16206" y="20805"/>
                    <a:pt x="16135" y="20832"/>
                  </a:cubicBezTo>
                  <a:cubicBezTo>
                    <a:pt x="16119" y="20838"/>
                    <a:pt x="16104" y="20841"/>
                    <a:pt x="16091" y="20841"/>
                  </a:cubicBezTo>
                  <a:cubicBezTo>
                    <a:pt x="16038" y="20841"/>
                    <a:pt x="16014" y="20795"/>
                    <a:pt x="16003" y="20772"/>
                  </a:cubicBezTo>
                  <a:cubicBezTo>
                    <a:pt x="15999" y="20765"/>
                    <a:pt x="15996" y="20759"/>
                    <a:pt x="15991" y="20754"/>
                  </a:cubicBezTo>
                  <a:cubicBezTo>
                    <a:pt x="15939" y="20688"/>
                    <a:pt x="15897" y="20648"/>
                    <a:pt x="15832" y="20601"/>
                  </a:cubicBezTo>
                  <a:lnTo>
                    <a:pt x="15822" y="20593"/>
                  </a:lnTo>
                  <a:cubicBezTo>
                    <a:pt x="15820" y="20599"/>
                    <a:pt x="15818" y="20604"/>
                    <a:pt x="15817" y="20610"/>
                  </a:cubicBezTo>
                  <a:cubicBezTo>
                    <a:pt x="15796" y="20674"/>
                    <a:pt x="15747" y="20707"/>
                    <a:pt x="15672" y="20707"/>
                  </a:cubicBezTo>
                  <a:cubicBezTo>
                    <a:pt x="15643" y="20707"/>
                    <a:pt x="15614" y="20703"/>
                    <a:pt x="15587" y="20699"/>
                  </a:cubicBezTo>
                  <a:cubicBezTo>
                    <a:pt x="15574" y="20697"/>
                    <a:pt x="15563" y="20695"/>
                    <a:pt x="15554" y="20695"/>
                  </a:cubicBezTo>
                  <a:cubicBezTo>
                    <a:pt x="15451" y="20689"/>
                    <a:pt x="15373" y="20671"/>
                    <a:pt x="15302" y="20637"/>
                  </a:cubicBezTo>
                  <a:cubicBezTo>
                    <a:pt x="15247" y="20613"/>
                    <a:pt x="15207" y="20571"/>
                    <a:pt x="15171" y="20533"/>
                  </a:cubicBezTo>
                  <a:cubicBezTo>
                    <a:pt x="15158" y="20520"/>
                    <a:pt x="15146" y="20508"/>
                    <a:pt x="15134" y="20496"/>
                  </a:cubicBezTo>
                  <a:cubicBezTo>
                    <a:pt x="15120" y="20483"/>
                    <a:pt x="15107" y="20472"/>
                    <a:pt x="15093" y="20461"/>
                  </a:cubicBezTo>
                  <a:cubicBezTo>
                    <a:pt x="15053" y="20428"/>
                    <a:pt x="15010" y="20392"/>
                    <a:pt x="14976" y="20330"/>
                  </a:cubicBezTo>
                  <a:cubicBezTo>
                    <a:pt x="14937" y="20258"/>
                    <a:pt x="14909" y="20164"/>
                    <a:pt x="14900" y="20079"/>
                  </a:cubicBezTo>
                  <a:cubicBezTo>
                    <a:pt x="14893" y="19998"/>
                    <a:pt x="14920" y="19946"/>
                    <a:pt x="14937" y="19915"/>
                  </a:cubicBezTo>
                  <a:cubicBezTo>
                    <a:pt x="14941" y="19907"/>
                    <a:pt x="14948" y="19894"/>
                    <a:pt x="14949" y="19890"/>
                  </a:cubicBezTo>
                  <a:cubicBezTo>
                    <a:pt x="14946" y="19889"/>
                    <a:pt x="14927" y="19878"/>
                    <a:pt x="14864" y="19862"/>
                  </a:cubicBezTo>
                  <a:cubicBezTo>
                    <a:pt x="14832" y="19854"/>
                    <a:pt x="14807" y="19847"/>
                    <a:pt x="14785" y="19834"/>
                  </a:cubicBezTo>
                  <a:cubicBezTo>
                    <a:pt x="14772" y="19826"/>
                    <a:pt x="14762" y="19818"/>
                    <a:pt x="14752" y="19811"/>
                  </a:cubicBezTo>
                  <a:cubicBezTo>
                    <a:pt x="14742" y="19804"/>
                    <a:pt x="14727" y="19793"/>
                    <a:pt x="14723" y="19793"/>
                  </a:cubicBezTo>
                  <a:cubicBezTo>
                    <a:pt x="14723" y="19793"/>
                    <a:pt x="14721" y="19793"/>
                    <a:pt x="14714" y="19798"/>
                  </a:cubicBezTo>
                  <a:cubicBezTo>
                    <a:pt x="14695" y="19810"/>
                    <a:pt x="14677" y="19816"/>
                    <a:pt x="14658" y="19816"/>
                  </a:cubicBezTo>
                  <a:cubicBezTo>
                    <a:pt x="14603" y="19816"/>
                    <a:pt x="14568" y="19765"/>
                    <a:pt x="14543" y="19727"/>
                  </a:cubicBezTo>
                  <a:cubicBezTo>
                    <a:pt x="14535" y="19717"/>
                    <a:pt x="14530" y="19710"/>
                    <a:pt x="14525" y="19703"/>
                  </a:cubicBezTo>
                  <a:cubicBezTo>
                    <a:pt x="14482" y="19649"/>
                    <a:pt x="14430" y="19583"/>
                    <a:pt x="14389" y="19581"/>
                  </a:cubicBezTo>
                  <a:cubicBezTo>
                    <a:pt x="14355" y="19581"/>
                    <a:pt x="14299" y="19637"/>
                    <a:pt x="14296" y="19662"/>
                  </a:cubicBezTo>
                  <a:cubicBezTo>
                    <a:pt x="14295" y="19673"/>
                    <a:pt x="14294" y="19685"/>
                    <a:pt x="14293" y="19697"/>
                  </a:cubicBezTo>
                  <a:cubicBezTo>
                    <a:pt x="14291" y="19738"/>
                    <a:pt x="14289" y="19779"/>
                    <a:pt x="14275" y="19819"/>
                  </a:cubicBezTo>
                  <a:cubicBezTo>
                    <a:pt x="14246" y="19907"/>
                    <a:pt x="14182" y="19913"/>
                    <a:pt x="14152" y="19916"/>
                  </a:cubicBezTo>
                  <a:cubicBezTo>
                    <a:pt x="14142" y="19917"/>
                    <a:pt x="14130" y="19919"/>
                    <a:pt x="14126" y="19921"/>
                  </a:cubicBezTo>
                  <a:cubicBezTo>
                    <a:pt x="14125" y="19922"/>
                    <a:pt x="14118" y="19935"/>
                    <a:pt x="14115" y="19941"/>
                  </a:cubicBezTo>
                  <a:cubicBezTo>
                    <a:pt x="14104" y="19960"/>
                    <a:pt x="14093" y="19978"/>
                    <a:pt x="14081" y="19993"/>
                  </a:cubicBezTo>
                  <a:lnTo>
                    <a:pt x="14012" y="20074"/>
                  </a:lnTo>
                  <a:lnTo>
                    <a:pt x="13988" y="20003"/>
                  </a:lnTo>
                  <a:cubicBezTo>
                    <a:pt x="13988" y="20007"/>
                    <a:pt x="13984" y="20149"/>
                    <a:pt x="13984" y="20149"/>
                  </a:cubicBezTo>
                  <a:lnTo>
                    <a:pt x="13894" y="20099"/>
                  </a:lnTo>
                  <a:cubicBezTo>
                    <a:pt x="13861" y="20080"/>
                    <a:pt x="13834" y="20053"/>
                    <a:pt x="13810" y="20029"/>
                  </a:cubicBezTo>
                  <a:cubicBezTo>
                    <a:pt x="13787" y="20006"/>
                    <a:pt x="13767" y="19985"/>
                    <a:pt x="13746" y="19975"/>
                  </a:cubicBezTo>
                  <a:cubicBezTo>
                    <a:pt x="13733" y="19969"/>
                    <a:pt x="13709" y="19965"/>
                    <a:pt x="13686" y="19965"/>
                  </a:cubicBezTo>
                  <a:cubicBezTo>
                    <a:pt x="13659" y="19965"/>
                    <a:pt x="13644" y="19971"/>
                    <a:pt x="13641" y="19973"/>
                  </a:cubicBezTo>
                  <a:cubicBezTo>
                    <a:pt x="13641" y="19973"/>
                    <a:pt x="13641" y="19972"/>
                    <a:pt x="13641" y="19972"/>
                  </a:cubicBezTo>
                  <a:cubicBezTo>
                    <a:pt x="13642" y="19972"/>
                    <a:pt x="13640" y="19979"/>
                    <a:pt x="13636" y="19995"/>
                  </a:cubicBezTo>
                  <a:cubicBezTo>
                    <a:pt x="13630" y="20018"/>
                    <a:pt x="13624" y="20038"/>
                    <a:pt x="13615" y="20058"/>
                  </a:cubicBezTo>
                  <a:cubicBezTo>
                    <a:pt x="13597" y="20100"/>
                    <a:pt x="13566" y="20125"/>
                    <a:pt x="13532" y="20125"/>
                  </a:cubicBezTo>
                  <a:cubicBezTo>
                    <a:pt x="13486" y="20125"/>
                    <a:pt x="13448" y="20082"/>
                    <a:pt x="13417" y="20048"/>
                  </a:cubicBezTo>
                  <a:cubicBezTo>
                    <a:pt x="13408" y="20038"/>
                    <a:pt x="13403" y="20032"/>
                    <a:pt x="13398" y="20028"/>
                  </a:cubicBezTo>
                  <a:cubicBezTo>
                    <a:pt x="13362" y="19995"/>
                    <a:pt x="13326" y="19962"/>
                    <a:pt x="13299" y="19962"/>
                  </a:cubicBezTo>
                  <a:cubicBezTo>
                    <a:pt x="13295" y="19965"/>
                    <a:pt x="13291" y="19980"/>
                    <a:pt x="13284" y="20007"/>
                  </a:cubicBezTo>
                  <a:cubicBezTo>
                    <a:pt x="13269" y="20070"/>
                    <a:pt x="13242" y="20186"/>
                    <a:pt x="13136" y="20193"/>
                  </a:cubicBezTo>
                  <a:cubicBezTo>
                    <a:pt x="13124" y="20194"/>
                    <a:pt x="13113" y="20194"/>
                    <a:pt x="13101" y="20194"/>
                  </a:cubicBezTo>
                  <a:cubicBezTo>
                    <a:pt x="13080" y="20194"/>
                    <a:pt x="13059" y="20193"/>
                    <a:pt x="13038" y="20192"/>
                  </a:cubicBezTo>
                  <a:lnTo>
                    <a:pt x="13028" y="20191"/>
                  </a:lnTo>
                  <a:cubicBezTo>
                    <a:pt x="13038" y="20241"/>
                    <a:pt x="13059" y="20282"/>
                    <a:pt x="13087" y="20329"/>
                  </a:cubicBezTo>
                  <a:cubicBezTo>
                    <a:pt x="13155" y="20442"/>
                    <a:pt x="13155" y="20567"/>
                    <a:pt x="13154" y="20677"/>
                  </a:cubicBezTo>
                  <a:lnTo>
                    <a:pt x="13154" y="20695"/>
                  </a:lnTo>
                  <a:lnTo>
                    <a:pt x="13154" y="20712"/>
                  </a:lnTo>
                  <a:cubicBezTo>
                    <a:pt x="13157" y="20785"/>
                    <a:pt x="13160" y="20886"/>
                    <a:pt x="13104" y="20932"/>
                  </a:cubicBezTo>
                  <a:cubicBezTo>
                    <a:pt x="13083" y="20950"/>
                    <a:pt x="13052" y="20959"/>
                    <a:pt x="13009" y="20959"/>
                  </a:cubicBezTo>
                  <a:cubicBezTo>
                    <a:pt x="12994" y="20959"/>
                    <a:pt x="12942" y="20958"/>
                    <a:pt x="12910" y="20939"/>
                  </a:cubicBezTo>
                  <a:cubicBezTo>
                    <a:pt x="12850" y="20904"/>
                    <a:pt x="12831" y="20827"/>
                    <a:pt x="12817" y="20770"/>
                  </a:cubicBezTo>
                  <a:cubicBezTo>
                    <a:pt x="12813" y="20756"/>
                    <a:pt x="12810" y="20744"/>
                    <a:pt x="12807" y="20733"/>
                  </a:cubicBezTo>
                  <a:cubicBezTo>
                    <a:pt x="12797" y="20705"/>
                    <a:pt x="12789" y="20676"/>
                    <a:pt x="12781" y="20647"/>
                  </a:cubicBezTo>
                  <a:lnTo>
                    <a:pt x="12773" y="20614"/>
                  </a:lnTo>
                  <a:cubicBezTo>
                    <a:pt x="12771" y="20609"/>
                    <a:pt x="12769" y="20599"/>
                    <a:pt x="12766" y="20586"/>
                  </a:cubicBezTo>
                  <a:cubicBezTo>
                    <a:pt x="12758" y="20599"/>
                    <a:pt x="12747" y="20618"/>
                    <a:pt x="12734" y="20645"/>
                  </a:cubicBezTo>
                  <a:lnTo>
                    <a:pt x="12721" y="20672"/>
                  </a:lnTo>
                  <a:cubicBezTo>
                    <a:pt x="12705" y="20707"/>
                    <a:pt x="12682" y="20756"/>
                    <a:pt x="12632" y="20778"/>
                  </a:cubicBezTo>
                  <a:cubicBezTo>
                    <a:pt x="12612" y="20787"/>
                    <a:pt x="12588" y="20792"/>
                    <a:pt x="12560" y="20792"/>
                  </a:cubicBezTo>
                  <a:cubicBezTo>
                    <a:pt x="12525" y="20792"/>
                    <a:pt x="12484" y="20784"/>
                    <a:pt x="12452" y="20771"/>
                  </a:cubicBezTo>
                  <a:cubicBezTo>
                    <a:pt x="12393" y="20748"/>
                    <a:pt x="12362" y="20681"/>
                    <a:pt x="12339" y="20633"/>
                  </a:cubicBezTo>
                  <a:lnTo>
                    <a:pt x="12330" y="20613"/>
                  </a:lnTo>
                  <a:cubicBezTo>
                    <a:pt x="12308" y="20569"/>
                    <a:pt x="12296" y="20522"/>
                    <a:pt x="12285" y="20476"/>
                  </a:cubicBezTo>
                  <a:cubicBezTo>
                    <a:pt x="12258" y="20368"/>
                    <a:pt x="12248" y="20363"/>
                    <a:pt x="12223" y="20362"/>
                  </a:cubicBezTo>
                  <a:cubicBezTo>
                    <a:pt x="12209" y="20361"/>
                    <a:pt x="12195" y="20361"/>
                    <a:pt x="12180" y="20361"/>
                  </a:cubicBezTo>
                  <a:cubicBezTo>
                    <a:pt x="12150" y="20361"/>
                    <a:pt x="12119" y="20362"/>
                    <a:pt x="12088" y="20363"/>
                  </a:cubicBezTo>
                  <a:cubicBezTo>
                    <a:pt x="12062" y="20364"/>
                    <a:pt x="12036" y="20365"/>
                    <a:pt x="12010" y="20365"/>
                  </a:cubicBezTo>
                  <a:lnTo>
                    <a:pt x="11991" y="20366"/>
                  </a:lnTo>
                  <a:lnTo>
                    <a:pt x="11965" y="20344"/>
                  </a:lnTo>
                  <a:lnTo>
                    <a:pt x="11956" y="20329"/>
                  </a:lnTo>
                  <a:cubicBezTo>
                    <a:pt x="11927" y="20279"/>
                    <a:pt x="11942" y="20101"/>
                    <a:pt x="11942" y="20099"/>
                  </a:cubicBezTo>
                  <a:cubicBezTo>
                    <a:pt x="11949" y="20061"/>
                    <a:pt x="11961" y="20034"/>
                    <a:pt x="11969" y="20015"/>
                  </a:cubicBezTo>
                  <a:cubicBezTo>
                    <a:pt x="11972" y="20006"/>
                    <a:pt x="11979" y="19991"/>
                    <a:pt x="11980" y="19985"/>
                  </a:cubicBezTo>
                  <a:cubicBezTo>
                    <a:pt x="11980" y="19979"/>
                    <a:pt x="11977" y="19966"/>
                    <a:pt x="11975" y="19953"/>
                  </a:cubicBezTo>
                  <a:cubicBezTo>
                    <a:pt x="11971" y="19934"/>
                    <a:pt x="11967" y="19915"/>
                    <a:pt x="11965" y="19893"/>
                  </a:cubicBezTo>
                  <a:cubicBezTo>
                    <a:pt x="11960" y="19844"/>
                    <a:pt x="11972" y="19798"/>
                    <a:pt x="11981" y="19761"/>
                  </a:cubicBezTo>
                  <a:cubicBezTo>
                    <a:pt x="11984" y="19749"/>
                    <a:pt x="11986" y="19740"/>
                    <a:pt x="11988" y="19733"/>
                  </a:cubicBezTo>
                  <a:cubicBezTo>
                    <a:pt x="11981" y="19731"/>
                    <a:pt x="11973" y="19730"/>
                    <a:pt x="11968" y="19729"/>
                  </a:cubicBezTo>
                  <a:cubicBezTo>
                    <a:pt x="11946" y="19726"/>
                    <a:pt x="11922" y="19723"/>
                    <a:pt x="11900" y="19711"/>
                  </a:cubicBezTo>
                  <a:cubicBezTo>
                    <a:pt x="11770" y="19644"/>
                    <a:pt x="11745" y="19501"/>
                    <a:pt x="11726" y="19386"/>
                  </a:cubicBezTo>
                  <a:cubicBezTo>
                    <a:pt x="11719" y="19347"/>
                    <a:pt x="11713" y="19314"/>
                    <a:pt x="11705" y="19282"/>
                  </a:cubicBezTo>
                  <a:cubicBezTo>
                    <a:pt x="11702" y="19276"/>
                    <a:pt x="11697" y="19273"/>
                    <a:pt x="11692" y="19270"/>
                  </a:cubicBezTo>
                  <a:cubicBezTo>
                    <a:pt x="11679" y="19261"/>
                    <a:pt x="11657" y="19249"/>
                    <a:pt x="11636" y="19221"/>
                  </a:cubicBezTo>
                  <a:cubicBezTo>
                    <a:pt x="11609" y="19187"/>
                    <a:pt x="11594" y="19143"/>
                    <a:pt x="11594" y="19096"/>
                  </a:cubicBezTo>
                  <a:cubicBezTo>
                    <a:pt x="11594" y="19087"/>
                    <a:pt x="11595" y="19078"/>
                    <a:pt x="11596" y="19070"/>
                  </a:cubicBezTo>
                  <a:cubicBezTo>
                    <a:pt x="11579" y="19067"/>
                    <a:pt x="11570" y="19066"/>
                    <a:pt x="11566" y="19066"/>
                  </a:cubicBezTo>
                  <a:cubicBezTo>
                    <a:pt x="11517" y="19068"/>
                    <a:pt x="11481" y="19079"/>
                    <a:pt x="11440" y="19105"/>
                  </a:cubicBezTo>
                  <a:cubicBezTo>
                    <a:pt x="11434" y="19108"/>
                    <a:pt x="11424" y="19119"/>
                    <a:pt x="11413" y="19130"/>
                  </a:cubicBezTo>
                  <a:cubicBezTo>
                    <a:pt x="11361" y="19181"/>
                    <a:pt x="11304" y="19238"/>
                    <a:pt x="11248" y="19238"/>
                  </a:cubicBezTo>
                  <a:cubicBezTo>
                    <a:pt x="11229" y="19238"/>
                    <a:pt x="11211" y="19232"/>
                    <a:pt x="11195" y="19219"/>
                  </a:cubicBezTo>
                  <a:cubicBezTo>
                    <a:pt x="11170" y="19197"/>
                    <a:pt x="11154" y="19164"/>
                    <a:pt x="11150" y="19126"/>
                  </a:cubicBezTo>
                  <a:cubicBezTo>
                    <a:pt x="11144" y="19053"/>
                    <a:pt x="11184" y="18997"/>
                    <a:pt x="11213" y="18956"/>
                  </a:cubicBezTo>
                  <a:cubicBezTo>
                    <a:pt x="11219" y="18947"/>
                    <a:pt x="11223" y="18942"/>
                    <a:pt x="11225" y="18939"/>
                  </a:cubicBezTo>
                  <a:cubicBezTo>
                    <a:pt x="11227" y="18933"/>
                    <a:pt x="11224" y="18920"/>
                    <a:pt x="11195" y="18879"/>
                  </a:cubicBezTo>
                  <a:cubicBezTo>
                    <a:pt x="11158" y="18825"/>
                    <a:pt x="11116" y="18764"/>
                    <a:pt x="11102" y="18663"/>
                  </a:cubicBezTo>
                  <a:cubicBezTo>
                    <a:pt x="11096" y="18618"/>
                    <a:pt x="11086" y="18543"/>
                    <a:pt x="11127" y="18479"/>
                  </a:cubicBezTo>
                  <a:cubicBezTo>
                    <a:pt x="11140" y="18459"/>
                    <a:pt x="11155" y="18447"/>
                    <a:pt x="11165" y="18440"/>
                  </a:cubicBezTo>
                  <a:cubicBezTo>
                    <a:pt x="11165" y="18435"/>
                    <a:pt x="11165" y="18429"/>
                    <a:pt x="11164" y="18425"/>
                  </a:cubicBezTo>
                  <a:cubicBezTo>
                    <a:pt x="11162" y="18397"/>
                    <a:pt x="11160" y="18363"/>
                    <a:pt x="11167" y="18326"/>
                  </a:cubicBezTo>
                  <a:cubicBezTo>
                    <a:pt x="11192" y="18181"/>
                    <a:pt x="11255" y="18035"/>
                    <a:pt x="11346" y="17913"/>
                  </a:cubicBezTo>
                  <a:lnTo>
                    <a:pt x="11357" y="17898"/>
                  </a:lnTo>
                  <a:cubicBezTo>
                    <a:pt x="11383" y="17864"/>
                    <a:pt x="11390" y="17854"/>
                    <a:pt x="11399" y="17816"/>
                  </a:cubicBezTo>
                  <a:cubicBezTo>
                    <a:pt x="11415" y="17749"/>
                    <a:pt x="11422" y="17683"/>
                    <a:pt x="11422" y="17619"/>
                  </a:cubicBezTo>
                  <a:cubicBezTo>
                    <a:pt x="11422" y="17358"/>
                    <a:pt x="11406" y="17153"/>
                    <a:pt x="11373" y="16975"/>
                  </a:cubicBezTo>
                  <a:lnTo>
                    <a:pt x="11367" y="16942"/>
                  </a:lnTo>
                  <a:cubicBezTo>
                    <a:pt x="11355" y="16880"/>
                    <a:pt x="11343" y="16809"/>
                    <a:pt x="11318" y="16773"/>
                  </a:cubicBezTo>
                  <a:cubicBezTo>
                    <a:pt x="11306" y="16756"/>
                    <a:pt x="11290" y="16754"/>
                    <a:pt x="11259" y="16749"/>
                  </a:cubicBezTo>
                  <a:cubicBezTo>
                    <a:pt x="11220" y="16744"/>
                    <a:pt x="11173" y="16738"/>
                    <a:pt x="11131" y="16688"/>
                  </a:cubicBezTo>
                  <a:cubicBezTo>
                    <a:pt x="11082" y="16632"/>
                    <a:pt x="11063" y="16554"/>
                    <a:pt x="11048" y="16492"/>
                  </a:cubicBezTo>
                  <a:cubicBezTo>
                    <a:pt x="11038" y="16455"/>
                    <a:pt x="11030" y="16421"/>
                    <a:pt x="11017" y="16397"/>
                  </a:cubicBezTo>
                  <a:cubicBezTo>
                    <a:pt x="10991" y="16346"/>
                    <a:pt x="10945" y="16307"/>
                    <a:pt x="10899" y="16270"/>
                  </a:cubicBezTo>
                  <a:cubicBezTo>
                    <a:pt x="10879" y="16253"/>
                    <a:pt x="10867" y="16243"/>
                    <a:pt x="10856" y="16233"/>
                  </a:cubicBezTo>
                  <a:lnTo>
                    <a:pt x="10845" y="16222"/>
                  </a:lnTo>
                  <a:cubicBezTo>
                    <a:pt x="10847" y="16263"/>
                    <a:pt x="10848" y="16300"/>
                    <a:pt x="10848" y="16337"/>
                  </a:cubicBezTo>
                  <a:lnTo>
                    <a:pt x="10848" y="16407"/>
                  </a:lnTo>
                  <a:lnTo>
                    <a:pt x="10731" y="16407"/>
                  </a:lnTo>
                  <a:lnTo>
                    <a:pt x="10720" y="16378"/>
                  </a:lnTo>
                  <a:cubicBezTo>
                    <a:pt x="10706" y="16367"/>
                    <a:pt x="10671" y="16346"/>
                    <a:pt x="10591" y="16308"/>
                  </a:cubicBezTo>
                  <a:cubicBezTo>
                    <a:pt x="10573" y="16299"/>
                    <a:pt x="10560" y="16293"/>
                    <a:pt x="10553" y="16289"/>
                  </a:cubicBezTo>
                  <a:lnTo>
                    <a:pt x="10530" y="16275"/>
                  </a:lnTo>
                  <a:cubicBezTo>
                    <a:pt x="10499" y="16256"/>
                    <a:pt x="10474" y="16242"/>
                    <a:pt x="10450" y="16242"/>
                  </a:cubicBezTo>
                  <a:lnTo>
                    <a:pt x="10441" y="16242"/>
                  </a:lnTo>
                  <a:cubicBezTo>
                    <a:pt x="10434" y="16243"/>
                    <a:pt x="10425" y="16247"/>
                    <a:pt x="10414" y="16250"/>
                  </a:cubicBezTo>
                  <a:cubicBezTo>
                    <a:pt x="10392" y="16257"/>
                    <a:pt x="10369" y="16263"/>
                    <a:pt x="10345" y="16263"/>
                  </a:cubicBezTo>
                  <a:cubicBezTo>
                    <a:pt x="10323" y="16263"/>
                    <a:pt x="10304" y="16258"/>
                    <a:pt x="10285" y="16248"/>
                  </a:cubicBezTo>
                  <a:lnTo>
                    <a:pt x="10217" y="16212"/>
                  </a:lnTo>
                  <a:lnTo>
                    <a:pt x="10247" y="16121"/>
                  </a:lnTo>
                  <a:cubicBezTo>
                    <a:pt x="10261" y="16079"/>
                    <a:pt x="10280" y="16043"/>
                    <a:pt x="10299" y="16009"/>
                  </a:cubicBezTo>
                  <a:cubicBezTo>
                    <a:pt x="10317" y="15976"/>
                    <a:pt x="10332" y="15947"/>
                    <a:pt x="10339" y="15921"/>
                  </a:cubicBezTo>
                  <a:cubicBezTo>
                    <a:pt x="10339" y="15915"/>
                    <a:pt x="10334" y="15902"/>
                    <a:pt x="10310" y="15867"/>
                  </a:cubicBezTo>
                  <a:lnTo>
                    <a:pt x="10302" y="15854"/>
                  </a:lnTo>
                  <a:cubicBezTo>
                    <a:pt x="10282" y="15824"/>
                    <a:pt x="10263" y="15793"/>
                    <a:pt x="10246" y="15762"/>
                  </a:cubicBezTo>
                  <a:cubicBezTo>
                    <a:pt x="10225" y="15727"/>
                    <a:pt x="10203" y="15691"/>
                    <a:pt x="10181" y="15659"/>
                  </a:cubicBezTo>
                  <a:cubicBezTo>
                    <a:pt x="10162" y="15632"/>
                    <a:pt x="10132" y="15599"/>
                    <a:pt x="10100" y="15599"/>
                  </a:cubicBezTo>
                  <a:cubicBezTo>
                    <a:pt x="10090" y="15599"/>
                    <a:pt x="10080" y="15602"/>
                    <a:pt x="10070" y="15608"/>
                  </a:cubicBezTo>
                  <a:cubicBezTo>
                    <a:pt x="10052" y="15619"/>
                    <a:pt x="10037" y="15645"/>
                    <a:pt x="10019" y="15676"/>
                  </a:cubicBezTo>
                  <a:cubicBezTo>
                    <a:pt x="10009" y="15695"/>
                    <a:pt x="9999" y="15712"/>
                    <a:pt x="9988" y="15727"/>
                  </a:cubicBezTo>
                  <a:lnTo>
                    <a:pt x="9981" y="15737"/>
                  </a:lnTo>
                  <a:cubicBezTo>
                    <a:pt x="9951" y="15783"/>
                    <a:pt x="9919" y="15830"/>
                    <a:pt x="9862" y="15830"/>
                  </a:cubicBezTo>
                  <a:cubicBezTo>
                    <a:pt x="9842" y="15830"/>
                    <a:pt x="9819" y="15823"/>
                    <a:pt x="9792" y="15809"/>
                  </a:cubicBezTo>
                  <a:cubicBezTo>
                    <a:pt x="9779" y="15802"/>
                    <a:pt x="9765" y="15797"/>
                    <a:pt x="9751" y="15792"/>
                  </a:cubicBezTo>
                  <a:cubicBezTo>
                    <a:pt x="9728" y="15784"/>
                    <a:pt x="9708" y="15777"/>
                    <a:pt x="9688" y="15767"/>
                  </a:cubicBezTo>
                  <a:cubicBezTo>
                    <a:pt x="9649" y="15746"/>
                    <a:pt x="9610" y="15722"/>
                    <a:pt x="9572" y="15698"/>
                  </a:cubicBezTo>
                  <a:cubicBezTo>
                    <a:pt x="9558" y="15689"/>
                    <a:pt x="9544" y="15681"/>
                    <a:pt x="9530" y="15672"/>
                  </a:cubicBezTo>
                  <a:cubicBezTo>
                    <a:pt x="9504" y="15713"/>
                    <a:pt x="9462" y="15784"/>
                    <a:pt x="9424" y="15852"/>
                  </a:cubicBezTo>
                  <a:cubicBezTo>
                    <a:pt x="9417" y="15864"/>
                    <a:pt x="9411" y="15880"/>
                    <a:pt x="9404" y="15897"/>
                  </a:cubicBezTo>
                  <a:cubicBezTo>
                    <a:pt x="9382" y="15950"/>
                    <a:pt x="9359" y="16007"/>
                    <a:pt x="9318" y="16041"/>
                  </a:cubicBezTo>
                  <a:cubicBezTo>
                    <a:pt x="9266" y="16084"/>
                    <a:pt x="9195" y="16091"/>
                    <a:pt x="9144" y="16096"/>
                  </a:cubicBezTo>
                  <a:lnTo>
                    <a:pt x="9129" y="16098"/>
                  </a:lnTo>
                  <a:lnTo>
                    <a:pt x="9129" y="16100"/>
                  </a:lnTo>
                  <a:cubicBezTo>
                    <a:pt x="9128" y="16120"/>
                    <a:pt x="9127" y="16142"/>
                    <a:pt x="9123" y="16165"/>
                  </a:cubicBezTo>
                  <a:cubicBezTo>
                    <a:pt x="9107" y="16250"/>
                    <a:pt x="9068" y="16310"/>
                    <a:pt x="9002" y="16350"/>
                  </a:cubicBezTo>
                  <a:lnTo>
                    <a:pt x="8991" y="16356"/>
                  </a:lnTo>
                  <a:cubicBezTo>
                    <a:pt x="8954" y="16379"/>
                    <a:pt x="8945" y="16388"/>
                    <a:pt x="8943" y="16391"/>
                  </a:cubicBezTo>
                  <a:cubicBezTo>
                    <a:pt x="8944" y="16393"/>
                    <a:pt x="8947" y="16427"/>
                    <a:pt x="8949" y="16439"/>
                  </a:cubicBezTo>
                  <a:cubicBezTo>
                    <a:pt x="8952" y="16467"/>
                    <a:pt x="8955" y="16499"/>
                    <a:pt x="8953" y="16531"/>
                  </a:cubicBezTo>
                  <a:lnTo>
                    <a:pt x="8947" y="16613"/>
                  </a:lnTo>
                  <a:lnTo>
                    <a:pt x="8888" y="16616"/>
                  </a:lnTo>
                  <a:cubicBezTo>
                    <a:pt x="8846" y="16619"/>
                    <a:pt x="8799" y="16635"/>
                    <a:pt x="8759" y="16649"/>
                  </a:cubicBezTo>
                  <a:cubicBezTo>
                    <a:pt x="8718" y="16663"/>
                    <a:pt x="8684" y="16674"/>
                    <a:pt x="8649" y="16681"/>
                  </a:cubicBezTo>
                  <a:cubicBezTo>
                    <a:pt x="8645" y="16682"/>
                    <a:pt x="8640" y="16683"/>
                    <a:pt x="8636" y="16684"/>
                  </a:cubicBezTo>
                  <a:cubicBezTo>
                    <a:pt x="8613" y="16691"/>
                    <a:pt x="8588" y="16698"/>
                    <a:pt x="8563" y="16698"/>
                  </a:cubicBezTo>
                  <a:cubicBezTo>
                    <a:pt x="8524" y="16698"/>
                    <a:pt x="8491" y="16680"/>
                    <a:pt x="8468" y="16646"/>
                  </a:cubicBezTo>
                  <a:cubicBezTo>
                    <a:pt x="8447" y="16614"/>
                    <a:pt x="8438" y="16580"/>
                    <a:pt x="8431" y="16555"/>
                  </a:cubicBezTo>
                  <a:cubicBezTo>
                    <a:pt x="8426" y="16533"/>
                    <a:pt x="8423" y="16525"/>
                    <a:pt x="8420" y="16522"/>
                  </a:cubicBezTo>
                  <a:cubicBezTo>
                    <a:pt x="8404" y="16506"/>
                    <a:pt x="8387" y="16499"/>
                    <a:pt x="8368" y="16499"/>
                  </a:cubicBezTo>
                  <a:cubicBezTo>
                    <a:pt x="8343" y="16499"/>
                    <a:pt x="8317" y="16513"/>
                    <a:pt x="8294" y="16539"/>
                  </a:cubicBezTo>
                  <a:lnTo>
                    <a:pt x="8246" y="16594"/>
                  </a:lnTo>
                  <a:lnTo>
                    <a:pt x="8202" y="16534"/>
                  </a:lnTo>
                  <a:cubicBezTo>
                    <a:pt x="8177" y="16499"/>
                    <a:pt x="8152" y="16485"/>
                    <a:pt x="8113" y="16483"/>
                  </a:cubicBezTo>
                  <a:cubicBezTo>
                    <a:pt x="8100" y="16483"/>
                    <a:pt x="8091" y="16484"/>
                    <a:pt x="8083" y="16485"/>
                  </a:cubicBezTo>
                  <a:cubicBezTo>
                    <a:pt x="8071" y="16485"/>
                    <a:pt x="8062" y="16486"/>
                    <a:pt x="8053" y="16486"/>
                  </a:cubicBezTo>
                  <a:cubicBezTo>
                    <a:pt x="8032" y="16486"/>
                    <a:pt x="7967" y="16486"/>
                    <a:pt x="7924" y="16404"/>
                  </a:cubicBezTo>
                  <a:lnTo>
                    <a:pt x="7910" y="16377"/>
                  </a:lnTo>
                  <a:cubicBezTo>
                    <a:pt x="7889" y="16335"/>
                    <a:pt x="7889" y="16335"/>
                    <a:pt x="7862" y="16331"/>
                  </a:cubicBezTo>
                  <a:cubicBezTo>
                    <a:pt x="7847" y="16329"/>
                    <a:pt x="7832" y="16328"/>
                    <a:pt x="7817" y="16328"/>
                  </a:cubicBezTo>
                  <a:cubicBezTo>
                    <a:pt x="7792" y="16328"/>
                    <a:pt x="7771" y="16331"/>
                    <a:pt x="7755" y="16338"/>
                  </a:cubicBezTo>
                  <a:cubicBezTo>
                    <a:pt x="7734" y="16347"/>
                    <a:pt x="7720" y="16369"/>
                    <a:pt x="7697" y="16407"/>
                  </a:cubicBezTo>
                  <a:lnTo>
                    <a:pt x="7678" y="16439"/>
                  </a:lnTo>
                  <a:cubicBezTo>
                    <a:pt x="7669" y="16453"/>
                    <a:pt x="7660" y="16467"/>
                    <a:pt x="7651" y="16480"/>
                  </a:cubicBezTo>
                  <a:cubicBezTo>
                    <a:pt x="7624" y="16519"/>
                    <a:pt x="7603" y="16551"/>
                    <a:pt x="7589" y="16592"/>
                  </a:cubicBezTo>
                  <a:cubicBezTo>
                    <a:pt x="7570" y="16648"/>
                    <a:pt x="7552" y="16705"/>
                    <a:pt x="7536" y="16761"/>
                  </a:cubicBezTo>
                  <a:cubicBezTo>
                    <a:pt x="7515" y="16829"/>
                    <a:pt x="7495" y="16896"/>
                    <a:pt x="7472" y="16962"/>
                  </a:cubicBezTo>
                  <a:lnTo>
                    <a:pt x="7368" y="17261"/>
                  </a:lnTo>
                  <a:lnTo>
                    <a:pt x="7343" y="16930"/>
                  </a:lnTo>
                  <a:cubicBezTo>
                    <a:pt x="7341" y="16902"/>
                    <a:pt x="7339" y="16868"/>
                    <a:pt x="7338" y="16829"/>
                  </a:cubicBezTo>
                  <a:cubicBezTo>
                    <a:pt x="7333" y="16655"/>
                    <a:pt x="7321" y="16470"/>
                    <a:pt x="7255" y="16470"/>
                  </a:cubicBezTo>
                  <a:cubicBezTo>
                    <a:pt x="7212" y="16472"/>
                    <a:pt x="7165" y="16501"/>
                    <a:pt x="7120" y="16530"/>
                  </a:cubicBezTo>
                  <a:cubicBezTo>
                    <a:pt x="7092" y="16548"/>
                    <a:pt x="7063" y="16566"/>
                    <a:pt x="7036" y="16579"/>
                  </a:cubicBezTo>
                  <a:cubicBezTo>
                    <a:pt x="6971" y="16609"/>
                    <a:pt x="6905" y="16625"/>
                    <a:pt x="6838" y="16625"/>
                  </a:cubicBezTo>
                  <a:cubicBezTo>
                    <a:pt x="6815" y="16625"/>
                    <a:pt x="6793" y="16623"/>
                    <a:pt x="6771" y="16620"/>
                  </a:cubicBezTo>
                  <a:cubicBezTo>
                    <a:pt x="6743" y="16615"/>
                    <a:pt x="6707" y="16594"/>
                    <a:pt x="6651" y="16559"/>
                  </a:cubicBezTo>
                  <a:cubicBezTo>
                    <a:pt x="6602" y="16530"/>
                    <a:pt x="6532" y="16486"/>
                    <a:pt x="6488" y="16476"/>
                  </a:cubicBezTo>
                  <a:lnTo>
                    <a:pt x="6500" y="16576"/>
                  </a:lnTo>
                  <a:lnTo>
                    <a:pt x="6417" y="16573"/>
                  </a:lnTo>
                  <a:cubicBezTo>
                    <a:pt x="6377" y="16571"/>
                    <a:pt x="6348" y="16549"/>
                    <a:pt x="6327" y="16523"/>
                  </a:cubicBezTo>
                  <a:lnTo>
                    <a:pt x="6288" y="16544"/>
                  </a:lnTo>
                  <a:cubicBezTo>
                    <a:pt x="6283" y="16547"/>
                    <a:pt x="6281" y="16549"/>
                    <a:pt x="6277" y="16551"/>
                  </a:cubicBezTo>
                  <a:lnTo>
                    <a:pt x="6214" y="16594"/>
                  </a:lnTo>
                  <a:lnTo>
                    <a:pt x="6182" y="16519"/>
                  </a:lnTo>
                  <a:cubicBezTo>
                    <a:pt x="6177" y="16506"/>
                    <a:pt x="6171" y="16490"/>
                    <a:pt x="6164" y="16474"/>
                  </a:cubicBezTo>
                  <a:cubicBezTo>
                    <a:pt x="6144" y="16425"/>
                    <a:pt x="6108" y="16334"/>
                    <a:pt x="6080" y="16319"/>
                  </a:cubicBezTo>
                  <a:cubicBezTo>
                    <a:pt x="6066" y="16311"/>
                    <a:pt x="6043" y="16308"/>
                    <a:pt x="6010" y="16308"/>
                  </a:cubicBezTo>
                  <a:cubicBezTo>
                    <a:pt x="5987" y="16308"/>
                    <a:pt x="5964" y="16309"/>
                    <a:pt x="5942" y="16311"/>
                  </a:cubicBezTo>
                  <a:cubicBezTo>
                    <a:pt x="5918" y="16313"/>
                    <a:pt x="5895" y="16314"/>
                    <a:pt x="5875" y="16314"/>
                  </a:cubicBezTo>
                  <a:cubicBezTo>
                    <a:pt x="5865" y="16314"/>
                    <a:pt x="5857" y="16314"/>
                    <a:pt x="5849" y="16313"/>
                  </a:cubicBezTo>
                  <a:lnTo>
                    <a:pt x="5796" y="16309"/>
                  </a:lnTo>
                  <a:lnTo>
                    <a:pt x="5785" y="16238"/>
                  </a:lnTo>
                  <a:cubicBezTo>
                    <a:pt x="5782" y="16218"/>
                    <a:pt x="5780" y="16191"/>
                    <a:pt x="5779" y="16163"/>
                  </a:cubicBezTo>
                  <a:cubicBezTo>
                    <a:pt x="5777" y="16136"/>
                    <a:pt x="5776" y="16117"/>
                    <a:pt x="5774" y="16104"/>
                  </a:cubicBezTo>
                  <a:cubicBezTo>
                    <a:pt x="5756" y="16114"/>
                    <a:pt x="5737" y="16122"/>
                    <a:pt x="5717" y="16122"/>
                  </a:cubicBezTo>
                  <a:lnTo>
                    <a:pt x="5706" y="16121"/>
                  </a:lnTo>
                  <a:cubicBezTo>
                    <a:pt x="5658" y="16113"/>
                    <a:pt x="5626" y="16075"/>
                    <a:pt x="5602" y="16047"/>
                  </a:cubicBezTo>
                  <a:cubicBezTo>
                    <a:pt x="5596" y="16041"/>
                    <a:pt x="5590" y="16034"/>
                    <a:pt x="5585" y="16029"/>
                  </a:cubicBezTo>
                  <a:cubicBezTo>
                    <a:pt x="5530" y="15975"/>
                    <a:pt x="5467" y="15911"/>
                    <a:pt x="5407" y="15839"/>
                  </a:cubicBezTo>
                  <a:cubicBezTo>
                    <a:pt x="5383" y="15810"/>
                    <a:pt x="5363" y="15775"/>
                    <a:pt x="5346" y="15744"/>
                  </a:cubicBezTo>
                  <a:cubicBezTo>
                    <a:pt x="5330" y="15715"/>
                    <a:pt x="5315" y="15688"/>
                    <a:pt x="5299" y="15673"/>
                  </a:cubicBezTo>
                  <a:cubicBezTo>
                    <a:pt x="5286" y="15659"/>
                    <a:pt x="5280" y="15658"/>
                    <a:pt x="5280" y="15658"/>
                  </a:cubicBezTo>
                  <a:cubicBezTo>
                    <a:pt x="5275" y="15659"/>
                    <a:pt x="5260" y="15672"/>
                    <a:pt x="5249" y="15681"/>
                  </a:cubicBezTo>
                  <a:cubicBezTo>
                    <a:pt x="5232" y="15698"/>
                    <a:pt x="5205" y="15723"/>
                    <a:pt x="5170" y="15737"/>
                  </a:cubicBezTo>
                  <a:lnTo>
                    <a:pt x="5122" y="15758"/>
                  </a:lnTo>
                  <a:lnTo>
                    <a:pt x="5106" y="15688"/>
                  </a:lnTo>
                  <a:lnTo>
                    <a:pt x="5095" y="15691"/>
                  </a:lnTo>
                  <a:lnTo>
                    <a:pt x="5087" y="15664"/>
                  </a:lnTo>
                  <a:cubicBezTo>
                    <a:pt x="5078" y="15639"/>
                    <a:pt x="4985" y="15492"/>
                    <a:pt x="4971" y="15477"/>
                  </a:cubicBezTo>
                  <a:cubicBezTo>
                    <a:pt x="4918" y="15421"/>
                    <a:pt x="4852" y="15380"/>
                    <a:pt x="4789" y="15339"/>
                  </a:cubicBezTo>
                  <a:lnTo>
                    <a:pt x="4754" y="15317"/>
                  </a:lnTo>
                  <a:cubicBezTo>
                    <a:pt x="4680" y="15269"/>
                    <a:pt x="4604" y="15220"/>
                    <a:pt x="4532" y="15154"/>
                  </a:cubicBezTo>
                  <a:cubicBezTo>
                    <a:pt x="4487" y="15114"/>
                    <a:pt x="4462" y="15056"/>
                    <a:pt x="4443" y="15013"/>
                  </a:cubicBezTo>
                  <a:cubicBezTo>
                    <a:pt x="4428" y="14979"/>
                    <a:pt x="4417" y="14952"/>
                    <a:pt x="4402" y="14942"/>
                  </a:cubicBezTo>
                  <a:cubicBezTo>
                    <a:pt x="4392" y="14936"/>
                    <a:pt x="4353" y="14924"/>
                    <a:pt x="4302" y="14924"/>
                  </a:cubicBezTo>
                  <a:cubicBezTo>
                    <a:pt x="4253" y="14924"/>
                    <a:pt x="4230" y="14934"/>
                    <a:pt x="4226" y="14937"/>
                  </a:cubicBezTo>
                  <a:cubicBezTo>
                    <a:pt x="4228" y="14938"/>
                    <a:pt x="4224" y="14961"/>
                    <a:pt x="4223" y="14971"/>
                  </a:cubicBezTo>
                  <a:cubicBezTo>
                    <a:pt x="4215" y="15017"/>
                    <a:pt x="4202" y="15093"/>
                    <a:pt x="4144" y="15121"/>
                  </a:cubicBezTo>
                  <a:cubicBezTo>
                    <a:pt x="4134" y="15126"/>
                    <a:pt x="4123" y="15128"/>
                    <a:pt x="4112" y="15128"/>
                  </a:cubicBezTo>
                  <a:cubicBezTo>
                    <a:pt x="4053" y="15128"/>
                    <a:pt x="4001" y="15058"/>
                    <a:pt x="3958" y="15002"/>
                  </a:cubicBezTo>
                  <a:cubicBezTo>
                    <a:pt x="3946" y="14985"/>
                    <a:pt x="3937" y="14973"/>
                    <a:pt x="3931" y="14968"/>
                  </a:cubicBezTo>
                  <a:cubicBezTo>
                    <a:pt x="3916" y="14953"/>
                    <a:pt x="3902" y="14937"/>
                    <a:pt x="3888" y="14921"/>
                  </a:cubicBezTo>
                  <a:cubicBezTo>
                    <a:pt x="3870" y="14899"/>
                    <a:pt x="3852" y="14879"/>
                    <a:pt x="3835" y="14867"/>
                  </a:cubicBezTo>
                  <a:cubicBezTo>
                    <a:pt x="3824" y="14859"/>
                    <a:pt x="3811" y="14855"/>
                    <a:pt x="3795" y="14850"/>
                  </a:cubicBezTo>
                  <a:cubicBezTo>
                    <a:pt x="3771" y="14843"/>
                    <a:pt x="3741" y="14834"/>
                    <a:pt x="3712" y="14810"/>
                  </a:cubicBezTo>
                  <a:cubicBezTo>
                    <a:pt x="3683" y="14787"/>
                    <a:pt x="3655" y="14761"/>
                    <a:pt x="3628" y="14736"/>
                  </a:cubicBezTo>
                  <a:cubicBezTo>
                    <a:pt x="3595" y="14706"/>
                    <a:pt x="3557" y="14672"/>
                    <a:pt x="3518" y="14643"/>
                  </a:cubicBezTo>
                  <a:cubicBezTo>
                    <a:pt x="3495" y="14627"/>
                    <a:pt x="3471" y="14613"/>
                    <a:pt x="3447" y="14599"/>
                  </a:cubicBezTo>
                  <a:cubicBezTo>
                    <a:pt x="3397" y="14569"/>
                    <a:pt x="3346" y="14538"/>
                    <a:pt x="3300" y="14492"/>
                  </a:cubicBezTo>
                  <a:cubicBezTo>
                    <a:pt x="3269" y="14460"/>
                    <a:pt x="3243" y="14418"/>
                    <a:pt x="3220" y="14381"/>
                  </a:cubicBezTo>
                  <a:cubicBezTo>
                    <a:pt x="3193" y="14339"/>
                    <a:pt x="3169" y="14301"/>
                    <a:pt x="3146" y="14284"/>
                  </a:cubicBezTo>
                  <a:cubicBezTo>
                    <a:pt x="3128" y="14316"/>
                    <a:pt x="3103" y="14333"/>
                    <a:pt x="3075" y="14333"/>
                  </a:cubicBezTo>
                  <a:cubicBezTo>
                    <a:pt x="2948" y="14333"/>
                    <a:pt x="2843" y="13888"/>
                    <a:pt x="2842" y="13883"/>
                  </a:cubicBezTo>
                  <a:cubicBezTo>
                    <a:pt x="2830" y="13827"/>
                    <a:pt x="2810" y="13764"/>
                    <a:pt x="2780" y="13687"/>
                  </a:cubicBezTo>
                  <a:cubicBezTo>
                    <a:pt x="2774" y="13672"/>
                    <a:pt x="2767" y="13659"/>
                    <a:pt x="2760" y="13644"/>
                  </a:cubicBezTo>
                  <a:cubicBezTo>
                    <a:pt x="2735" y="13592"/>
                    <a:pt x="2708" y="13537"/>
                    <a:pt x="2703" y="13470"/>
                  </a:cubicBezTo>
                  <a:lnTo>
                    <a:pt x="2697" y="13399"/>
                  </a:lnTo>
                  <a:lnTo>
                    <a:pt x="2745" y="13372"/>
                  </a:lnTo>
                  <a:lnTo>
                    <a:pt x="2768" y="13358"/>
                  </a:lnTo>
                  <a:cubicBezTo>
                    <a:pt x="2802" y="13337"/>
                    <a:pt x="2843" y="13310"/>
                    <a:pt x="2889" y="13310"/>
                  </a:cubicBezTo>
                  <a:cubicBezTo>
                    <a:pt x="2896" y="13310"/>
                    <a:pt x="2903" y="13311"/>
                    <a:pt x="2909" y="13312"/>
                  </a:cubicBezTo>
                  <a:lnTo>
                    <a:pt x="2950" y="13319"/>
                  </a:lnTo>
                  <a:lnTo>
                    <a:pt x="2965" y="13372"/>
                  </a:lnTo>
                  <a:cubicBezTo>
                    <a:pt x="2979" y="13424"/>
                    <a:pt x="2995" y="13446"/>
                    <a:pt x="3001" y="13446"/>
                  </a:cubicBezTo>
                  <a:cubicBezTo>
                    <a:pt x="3006" y="13446"/>
                    <a:pt x="3027" y="13433"/>
                    <a:pt x="3046" y="13389"/>
                  </a:cubicBezTo>
                  <a:cubicBezTo>
                    <a:pt x="3068" y="13339"/>
                    <a:pt x="3085" y="13256"/>
                    <a:pt x="3059" y="13188"/>
                  </a:cubicBezTo>
                  <a:cubicBezTo>
                    <a:pt x="3030" y="13109"/>
                    <a:pt x="2973" y="13042"/>
                    <a:pt x="2913" y="12972"/>
                  </a:cubicBezTo>
                  <a:cubicBezTo>
                    <a:pt x="2834" y="12880"/>
                    <a:pt x="2753" y="12785"/>
                    <a:pt x="2714" y="12645"/>
                  </a:cubicBezTo>
                  <a:cubicBezTo>
                    <a:pt x="2699" y="12589"/>
                    <a:pt x="2695" y="12532"/>
                    <a:pt x="2692" y="12477"/>
                  </a:cubicBezTo>
                  <a:cubicBezTo>
                    <a:pt x="2685" y="12379"/>
                    <a:pt x="2679" y="12336"/>
                    <a:pt x="2647" y="12310"/>
                  </a:cubicBezTo>
                  <a:cubicBezTo>
                    <a:pt x="2612" y="12281"/>
                    <a:pt x="2577" y="12268"/>
                    <a:pt x="2544" y="12254"/>
                  </a:cubicBezTo>
                  <a:cubicBezTo>
                    <a:pt x="2469" y="12224"/>
                    <a:pt x="2384" y="12191"/>
                    <a:pt x="2329" y="12007"/>
                  </a:cubicBezTo>
                  <a:lnTo>
                    <a:pt x="2322" y="11982"/>
                  </a:lnTo>
                  <a:cubicBezTo>
                    <a:pt x="2305" y="11926"/>
                    <a:pt x="2287" y="11864"/>
                    <a:pt x="2261" y="11824"/>
                  </a:cubicBezTo>
                  <a:lnTo>
                    <a:pt x="2249" y="11806"/>
                  </a:lnTo>
                  <a:lnTo>
                    <a:pt x="2245" y="11780"/>
                  </a:lnTo>
                  <a:lnTo>
                    <a:pt x="2245" y="11780"/>
                  </a:lnTo>
                  <a:lnTo>
                    <a:pt x="2244" y="11773"/>
                  </a:lnTo>
                  <a:lnTo>
                    <a:pt x="2239" y="11739"/>
                  </a:lnTo>
                  <a:lnTo>
                    <a:pt x="2244" y="11737"/>
                  </a:lnTo>
                  <a:lnTo>
                    <a:pt x="2243" y="11623"/>
                  </a:lnTo>
                  <a:cubicBezTo>
                    <a:pt x="2210" y="11636"/>
                    <a:pt x="2178" y="11645"/>
                    <a:pt x="2144" y="11645"/>
                  </a:cubicBezTo>
                  <a:cubicBezTo>
                    <a:pt x="2052" y="11640"/>
                    <a:pt x="1970" y="11602"/>
                    <a:pt x="1898" y="11568"/>
                  </a:cubicBezTo>
                  <a:lnTo>
                    <a:pt x="1881" y="11561"/>
                  </a:lnTo>
                  <a:cubicBezTo>
                    <a:pt x="1865" y="11552"/>
                    <a:pt x="1849" y="11546"/>
                    <a:pt x="1833" y="11539"/>
                  </a:cubicBezTo>
                  <a:cubicBezTo>
                    <a:pt x="1794" y="11523"/>
                    <a:pt x="1759" y="11508"/>
                    <a:pt x="1723" y="11484"/>
                  </a:cubicBezTo>
                  <a:cubicBezTo>
                    <a:pt x="1699" y="11469"/>
                    <a:pt x="1659" y="11443"/>
                    <a:pt x="1637" y="11390"/>
                  </a:cubicBezTo>
                  <a:cubicBezTo>
                    <a:pt x="1624" y="11398"/>
                    <a:pt x="1608" y="11405"/>
                    <a:pt x="1591" y="11405"/>
                  </a:cubicBezTo>
                  <a:cubicBezTo>
                    <a:pt x="1525" y="11405"/>
                    <a:pt x="1496" y="11348"/>
                    <a:pt x="1477" y="11310"/>
                  </a:cubicBezTo>
                  <a:cubicBezTo>
                    <a:pt x="1471" y="11298"/>
                    <a:pt x="1467" y="11296"/>
                    <a:pt x="1454" y="11288"/>
                  </a:cubicBezTo>
                  <a:cubicBezTo>
                    <a:pt x="1438" y="11278"/>
                    <a:pt x="1416" y="11266"/>
                    <a:pt x="1396" y="11239"/>
                  </a:cubicBezTo>
                  <a:cubicBezTo>
                    <a:pt x="1359" y="11190"/>
                    <a:pt x="1356" y="11129"/>
                    <a:pt x="1353" y="11084"/>
                  </a:cubicBezTo>
                  <a:cubicBezTo>
                    <a:pt x="1352" y="11070"/>
                    <a:pt x="1352" y="11060"/>
                    <a:pt x="1350" y="11051"/>
                  </a:cubicBezTo>
                  <a:cubicBezTo>
                    <a:pt x="1337" y="10961"/>
                    <a:pt x="1303" y="10881"/>
                    <a:pt x="1245" y="10807"/>
                  </a:cubicBezTo>
                  <a:cubicBezTo>
                    <a:pt x="1170" y="10711"/>
                    <a:pt x="1077" y="10662"/>
                    <a:pt x="953" y="10653"/>
                  </a:cubicBezTo>
                  <a:cubicBezTo>
                    <a:pt x="944" y="10652"/>
                    <a:pt x="936" y="10652"/>
                    <a:pt x="927" y="10652"/>
                  </a:cubicBezTo>
                  <a:cubicBezTo>
                    <a:pt x="858" y="10652"/>
                    <a:pt x="791" y="10676"/>
                    <a:pt x="720" y="10701"/>
                  </a:cubicBezTo>
                  <a:cubicBezTo>
                    <a:pt x="701" y="10708"/>
                    <a:pt x="682" y="10715"/>
                    <a:pt x="662" y="10722"/>
                  </a:cubicBezTo>
                  <a:lnTo>
                    <a:pt x="451" y="10793"/>
                  </a:lnTo>
                  <a:lnTo>
                    <a:pt x="753" y="10320"/>
                  </a:lnTo>
                  <a:lnTo>
                    <a:pt x="761" y="10318"/>
                  </a:lnTo>
                  <a:cubicBezTo>
                    <a:pt x="781" y="10312"/>
                    <a:pt x="786" y="10311"/>
                    <a:pt x="791" y="10310"/>
                  </a:cubicBezTo>
                  <a:cubicBezTo>
                    <a:pt x="799" y="10309"/>
                    <a:pt x="810" y="10308"/>
                    <a:pt x="821" y="10308"/>
                  </a:cubicBezTo>
                  <a:lnTo>
                    <a:pt x="850" y="10309"/>
                  </a:lnTo>
                  <a:cubicBezTo>
                    <a:pt x="859" y="10309"/>
                    <a:pt x="867" y="10308"/>
                    <a:pt x="873" y="10308"/>
                  </a:cubicBezTo>
                  <a:cubicBezTo>
                    <a:pt x="845" y="10263"/>
                    <a:pt x="814" y="10211"/>
                    <a:pt x="786" y="10157"/>
                  </a:cubicBezTo>
                  <a:cubicBezTo>
                    <a:pt x="735" y="10058"/>
                    <a:pt x="704" y="9970"/>
                    <a:pt x="688" y="9878"/>
                  </a:cubicBezTo>
                  <a:cubicBezTo>
                    <a:pt x="682" y="9839"/>
                    <a:pt x="680" y="9800"/>
                    <a:pt x="678" y="9762"/>
                  </a:cubicBezTo>
                  <a:cubicBezTo>
                    <a:pt x="675" y="9714"/>
                    <a:pt x="673" y="9664"/>
                    <a:pt x="661" y="9635"/>
                  </a:cubicBezTo>
                  <a:cubicBezTo>
                    <a:pt x="643" y="9590"/>
                    <a:pt x="545" y="9590"/>
                    <a:pt x="513" y="9590"/>
                  </a:cubicBezTo>
                  <a:lnTo>
                    <a:pt x="423" y="9591"/>
                  </a:lnTo>
                  <a:cubicBezTo>
                    <a:pt x="390" y="9591"/>
                    <a:pt x="365" y="9589"/>
                    <a:pt x="345" y="9585"/>
                  </a:cubicBezTo>
                  <a:cubicBezTo>
                    <a:pt x="345" y="9585"/>
                    <a:pt x="344" y="9585"/>
                    <a:pt x="344" y="9585"/>
                  </a:cubicBezTo>
                  <a:cubicBezTo>
                    <a:pt x="236" y="9585"/>
                    <a:pt x="222" y="9417"/>
                    <a:pt x="215" y="9337"/>
                  </a:cubicBezTo>
                  <a:cubicBezTo>
                    <a:pt x="212" y="9296"/>
                    <a:pt x="210" y="9282"/>
                    <a:pt x="209" y="9278"/>
                  </a:cubicBezTo>
                  <a:cubicBezTo>
                    <a:pt x="180" y="9220"/>
                    <a:pt x="139" y="9134"/>
                    <a:pt x="98" y="9097"/>
                  </a:cubicBezTo>
                  <a:lnTo>
                    <a:pt x="0" y="9009"/>
                  </a:lnTo>
                  <a:lnTo>
                    <a:pt x="103" y="8934"/>
                  </a:lnTo>
                  <a:cubicBezTo>
                    <a:pt x="134" y="8912"/>
                    <a:pt x="153" y="8886"/>
                    <a:pt x="166" y="8851"/>
                  </a:cubicBezTo>
                  <a:cubicBezTo>
                    <a:pt x="168" y="8844"/>
                    <a:pt x="171" y="8837"/>
                    <a:pt x="173" y="8831"/>
                  </a:cubicBezTo>
                  <a:lnTo>
                    <a:pt x="172" y="8829"/>
                  </a:lnTo>
                  <a:lnTo>
                    <a:pt x="165" y="8796"/>
                  </a:lnTo>
                  <a:cubicBezTo>
                    <a:pt x="164" y="8794"/>
                    <a:pt x="163" y="8791"/>
                    <a:pt x="157" y="8781"/>
                  </a:cubicBezTo>
                  <a:cubicBezTo>
                    <a:pt x="141" y="8757"/>
                    <a:pt x="110" y="8707"/>
                    <a:pt x="121" y="8615"/>
                  </a:cubicBezTo>
                  <a:cubicBezTo>
                    <a:pt x="137" y="8496"/>
                    <a:pt x="198" y="8461"/>
                    <a:pt x="239" y="8439"/>
                  </a:cubicBezTo>
                  <a:lnTo>
                    <a:pt x="250" y="8432"/>
                  </a:lnTo>
                  <a:cubicBezTo>
                    <a:pt x="266" y="8423"/>
                    <a:pt x="279" y="8417"/>
                    <a:pt x="291" y="8412"/>
                  </a:cubicBezTo>
                  <a:cubicBezTo>
                    <a:pt x="323" y="8399"/>
                    <a:pt x="330" y="8396"/>
                    <a:pt x="345" y="8368"/>
                  </a:cubicBezTo>
                  <a:cubicBezTo>
                    <a:pt x="348" y="8362"/>
                    <a:pt x="353" y="8345"/>
                    <a:pt x="357" y="8331"/>
                  </a:cubicBezTo>
                  <a:cubicBezTo>
                    <a:pt x="370" y="8284"/>
                    <a:pt x="387" y="8221"/>
                    <a:pt x="433" y="8186"/>
                  </a:cubicBezTo>
                  <a:cubicBezTo>
                    <a:pt x="453" y="8171"/>
                    <a:pt x="473" y="8164"/>
                    <a:pt x="494" y="8164"/>
                  </a:cubicBezTo>
                  <a:cubicBezTo>
                    <a:pt x="523" y="8164"/>
                    <a:pt x="548" y="8178"/>
                    <a:pt x="567" y="8189"/>
                  </a:cubicBezTo>
                  <a:cubicBezTo>
                    <a:pt x="575" y="8193"/>
                    <a:pt x="586" y="8200"/>
                    <a:pt x="590" y="8200"/>
                  </a:cubicBezTo>
                  <a:cubicBezTo>
                    <a:pt x="590" y="8199"/>
                    <a:pt x="602" y="8186"/>
                    <a:pt x="608" y="8180"/>
                  </a:cubicBezTo>
                  <a:cubicBezTo>
                    <a:pt x="632" y="8153"/>
                    <a:pt x="666" y="8116"/>
                    <a:pt x="712" y="8116"/>
                  </a:cubicBezTo>
                  <a:cubicBezTo>
                    <a:pt x="727" y="8116"/>
                    <a:pt x="741" y="8120"/>
                    <a:pt x="755" y="8127"/>
                  </a:cubicBezTo>
                  <a:cubicBezTo>
                    <a:pt x="812" y="8157"/>
                    <a:pt x="828" y="8237"/>
                    <a:pt x="839" y="8289"/>
                  </a:cubicBezTo>
                  <a:cubicBezTo>
                    <a:pt x="841" y="8301"/>
                    <a:pt x="846" y="8324"/>
                    <a:pt x="848" y="8330"/>
                  </a:cubicBezTo>
                  <a:cubicBezTo>
                    <a:pt x="851" y="8335"/>
                    <a:pt x="851" y="8335"/>
                    <a:pt x="857" y="8335"/>
                  </a:cubicBezTo>
                  <a:cubicBezTo>
                    <a:pt x="867" y="8335"/>
                    <a:pt x="883" y="8330"/>
                    <a:pt x="896" y="8326"/>
                  </a:cubicBezTo>
                  <a:cubicBezTo>
                    <a:pt x="909" y="8322"/>
                    <a:pt x="921" y="8319"/>
                    <a:pt x="933" y="8316"/>
                  </a:cubicBezTo>
                  <a:cubicBezTo>
                    <a:pt x="951" y="8312"/>
                    <a:pt x="968" y="8310"/>
                    <a:pt x="984" y="8308"/>
                  </a:cubicBezTo>
                  <a:cubicBezTo>
                    <a:pt x="1044" y="8301"/>
                    <a:pt x="1045" y="8297"/>
                    <a:pt x="1054" y="8264"/>
                  </a:cubicBezTo>
                  <a:cubicBezTo>
                    <a:pt x="1065" y="8217"/>
                    <a:pt x="1072" y="8164"/>
                    <a:pt x="1079" y="8113"/>
                  </a:cubicBezTo>
                  <a:cubicBezTo>
                    <a:pt x="1082" y="8086"/>
                    <a:pt x="1085" y="8062"/>
                    <a:pt x="1089" y="8039"/>
                  </a:cubicBezTo>
                  <a:cubicBezTo>
                    <a:pt x="1101" y="7960"/>
                    <a:pt x="1138" y="7866"/>
                    <a:pt x="1247" y="7866"/>
                  </a:cubicBezTo>
                  <a:cubicBezTo>
                    <a:pt x="1262" y="7866"/>
                    <a:pt x="1279" y="7868"/>
                    <a:pt x="1296" y="7870"/>
                  </a:cubicBezTo>
                  <a:cubicBezTo>
                    <a:pt x="1305" y="7871"/>
                    <a:pt x="1315" y="7872"/>
                    <a:pt x="1324" y="7872"/>
                  </a:cubicBezTo>
                  <a:cubicBezTo>
                    <a:pt x="1339" y="7873"/>
                    <a:pt x="1353" y="7874"/>
                    <a:pt x="1368" y="7874"/>
                  </a:cubicBezTo>
                  <a:cubicBezTo>
                    <a:pt x="1427" y="7874"/>
                    <a:pt x="1489" y="7867"/>
                    <a:pt x="1549" y="7860"/>
                  </a:cubicBezTo>
                  <a:lnTo>
                    <a:pt x="1570" y="7858"/>
                  </a:lnTo>
                  <a:cubicBezTo>
                    <a:pt x="1601" y="7854"/>
                    <a:pt x="1601" y="7854"/>
                    <a:pt x="1612" y="7813"/>
                  </a:cubicBezTo>
                  <a:cubicBezTo>
                    <a:pt x="1617" y="7791"/>
                    <a:pt x="1623" y="7767"/>
                    <a:pt x="1632" y="7740"/>
                  </a:cubicBezTo>
                  <a:cubicBezTo>
                    <a:pt x="1683" y="7582"/>
                    <a:pt x="1828" y="7450"/>
                    <a:pt x="1941" y="7395"/>
                  </a:cubicBezTo>
                  <a:cubicBezTo>
                    <a:pt x="1990" y="7371"/>
                    <a:pt x="2039" y="7338"/>
                    <a:pt x="2086" y="7306"/>
                  </a:cubicBezTo>
                  <a:cubicBezTo>
                    <a:pt x="2112" y="7288"/>
                    <a:pt x="2136" y="7272"/>
                    <a:pt x="2161" y="7257"/>
                  </a:cubicBezTo>
                  <a:cubicBezTo>
                    <a:pt x="2179" y="7246"/>
                    <a:pt x="2225" y="7217"/>
                    <a:pt x="2234" y="7204"/>
                  </a:cubicBezTo>
                  <a:cubicBezTo>
                    <a:pt x="2232" y="7204"/>
                    <a:pt x="2229" y="7192"/>
                    <a:pt x="2218" y="7171"/>
                  </a:cubicBezTo>
                  <a:cubicBezTo>
                    <a:pt x="2213" y="7160"/>
                    <a:pt x="2206" y="7148"/>
                    <a:pt x="2199" y="7137"/>
                  </a:cubicBezTo>
                  <a:lnTo>
                    <a:pt x="2193" y="7126"/>
                  </a:lnTo>
                  <a:lnTo>
                    <a:pt x="2187" y="7110"/>
                  </a:lnTo>
                  <a:cubicBezTo>
                    <a:pt x="2182" y="7087"/>
                    <a:pt x="2178" y="7075"/>
                    <a:pt x="2177" y="7068"/>
                  </a:cubicBezTo>
                  <a:lnTo>
                    <a:pt x="2170" y="7045"/>
                  </a:lnTo>
                  <a:cubicBezTo>
                    <a:pt x="2161" y="7017"/>
                    <a:pt x="2155" y="6997"/>
                    <a:pt x="2150" y="6976"/>
                  </a:cubicBezTo>
                  <a:cubicBezTo>
                    <a:pt x="2128" y="6887"/>
                    <a:pt x="2106" y="6756"/>
                    <a:pt x="2171" y="6638"/>
                  </a:cubicBezTo>
                  <a:cubicBezTo>
                    <a:pt x="2191" y="6604"/>
                    <a:pt x="2216" y="6582"/>
                    <a:pt x="2237" y="6564"/>
                  </a:cubicBezTo>
                  <a:cubicBezTo>
                    <a:pt x="2245" y="6558"/>
                    <a:pt x="2262" y="6544"/>
                    <a:pt x="2266" y="6537"/>
                  </a:cubicBezTo>
                  <a:cubicBezTo>
                    <a:pt x="2282" y="6455"/>
                    <a:pt x="2097" y="6143"/>
                    <a:pt x="2036" y="6040"/>
                  </a:cubicBezTo>
                  <a:cubicBezTo>
                    <a:pt x="1984" y="5951"/>
                    <a:pt x="1949" y="5892"/>
                    <a:pt x="1936" y="5851"/>
                  </a:cubicBezTo>
                  <a:cubicBezTo>
                    <a:pt x="1908" y="5763"/>
                    <a:pt x="1910" y="5674"/>
                    <a:pt x="1912" y="5595"/>
                  </a:cubicBezTo>
                  <a:lnTo>
                    <a:pt x="1912" y="5594"/>
                  </a:lnTo>
                  <a:cubicBezTo>
                    <a:pt x="1895" y="5595"/>
                    <a:pt x="1875" y="5595"/>
                    <a:pt x="1867" y="5595"/>
                  </a:cubicBezTo>
                  <a:cubicBezTo>
                    <a:pt x="1811" y="5595"/>
                    <a:pt x="1749" y="5588"/>
                    <a:pt x="1709" y="5536"/>
                  </a:cubicBezTo>
                  <a:cubicBezTo>
                    <a:pt x="1671" y="5485"/>
                    <a:pt x="1672" y="5434"/>
                    <a:pt x="1676" y="5407"/>
                  </a:cubicBezTo>
                  <a:cubicBezTo>
                    <a:pt x="1689" y="5327"/>
                    <a:pt x="1750" y="5297"/>
                    <a:pt x="1787" y="5280"/>
                  </a:cubicBezTo>
                  <a:cubicBezTo>
                    <a:pt x="1839" y="5253"/>
                    <a:pt x="1888" y="5234"/>
                    <a:pt x="1932" y="5217"/>
                  </a:cubicBezTo>
                  <a:cubicBezTo>
                    <a:pt x="1970" y="5203"/>
                    <a:pt x="2004" y="5190"/>
                    <a:pt x="2037" y="5175"/>
                  </a:cubicBezTo>
                  <a:cubicBezTo>
                    <a:pt x="2067" y="5160"/>
                    <a:pt x="2097" y="5157"/>
                    <a:pt x="2120" y="5154"/>
                  </a:cubicBezTo>
                  <a:cubicBezTo>
                    <a:pt x="2145" y="5151"/>
                    <a:pt x="2164" y="5149"/>
                    <a:pt x="2179" y="5136"/>
                  </a:cubicBezTo>
                  <a:cubicBezTo>
                    <a:pt x="2183" y="5132"/>
                    <a:pt x="2191" y="5120"/>
                    <a:pt x="2198" y="5110"/>
                  </a:cubicBezTo>
                  <a:cubicBezTo>
                    <a:pt x="2222" y="5074"/>
                    <a:pt x="2259" y="5020"/>
                    <a:pt x="2318" y="5020"/>
                  </a:cubicBezTo>
                  <a:cubicBezTo>
                    <a:pt x="2323" y="5020"/>
                    <a:pt x="2328" y="5021"/>
                    <a:pt x="2334" y="5022"/>
                  </a:cubicBezTo>
                  <a:cubicBezTo>
                    <a:pt x="2408" y="5034"/>
                    <a:pt x="2424" y="5120"/>
                    <a:pt x="2428" y="5153"/>
                  </a:cubicBezTo>
                  <a:cubicBezTo>
                    <a:pt x="2439" y="5155"/>
                    <a:pt x="2457" y="5156"/>
                    <a:pt x="2487" y="5156"/>
                  </a:cubicBezTo>
                  <a:cubicBezTo>
                    <a:pt x="2487" y="5156"/>
                    <a:pt x="2522" y="5156"/>
                    <a:pt x="2530" y="5157"/>
                  </a:cubicBezTo>
                  <a:lnTo>
                    <a:pt x="2530" y="5156"/>
                  </a:lnTo>
                  <a:lnTo>
                    <a:pt x="2558" y="5160"/>
                  </a:lnTo>
                  <a:cubicBezTo>
                    <a:pt x="2570" y="5161"/>
                    <a:pt x="2581" y="5163"/>
                    <a:pt x="2593" y="5163"/>
                  </a:cubicBezTo>
                  <a:cubicBezTo>
                    <a:pt x="2610" y="5163"/>
                    <a:pt x="2615" y="5159"/>
                    <a:pt x="2615" y="5159"/>
                  </a:cubicBezTo>
                  <a:cubicBezTo>
                    <a:pt x="2615" y="5157"/>
                    <a:pt x="2615" y="5149"/>
                    <a:pt x="2614" y="5141"/>
                  </a:cubicBezTo>
                  <a:cubicBezTo>
                    <a:pt x="2596" y="5137"/>
                    <a:pt x="2581" y="5125"/>
                    <a:pt x="2570" y="5117"/>
                  </a:cubicBezTo>
                  <a:cubicBezTo>
                    <a:pt x="2565" y="5113"/>
                    <a:pt x="2561" y="5110"/>
                    <a:pt x="2557" y="5108"/>
                  </a:cubicBezTo>
                  <a:lnTo>
                    <a:pt x="2541" y="5101"/>
                  </a:lnTo>
                  <a:cubicBezTo>
                    <a:pt x="2496" y="5079"/>
                    <a:pt x="2482" y="5055"/>
                    <a:pt x="2466" y="4996"/>
                  </a:cubicBezTo>
                  <a:cubicBezTo>
                    <a:pt x="2434" y="4879"/>
                    <a:pt x="2451" y="4070"/>
                    <a:pt x="2456" y="3949"/>
                  </a:cubicBezTo>
                  <a:lnTo>
                    <a:pt x="2460" y="3867"/>
                  </a:lnTo>
                  <a:lnTo>
                    <a:pt x="2519" y="3860"/>
                  </a:lnTo>
                  <a:cubicBezTo>
                    <a:pt x="2525" y="3859"/>
                    <a:pt x="2531" y="3859"/>
                    <a:pt x="2537" y="3859"/>
                  </a:cubicBezTo>
                  <a:cubicBezTo>
                    <a:pt x="2611" y="3859"/>
                    <a:pt x="2671" y="3910"/>
                    <a:pt x="2724" y="3955"/>
                  </a:cubicBezTo>
                  <a:cubicBezTo>
                    <a:pt x="2758" y="3983"/>
                    <a:pt x="2790" y="4009"/>
                    <a:pt x="2818" y="4019"/>
                  </a:cubicBezTo>
                  <a:cubicBezTo>
                    <a:pt x="2826" y="4021"/>
                    <a:pt x="2833" y="4022"/>
                    <a:pt x="2841" y="4022"/>
                  </a:cubicBezTo>
                  <a:cubicBezTo>
                    <a:pt x="2868" y="4022"/>
                    <a:pt x="2899" y="4009"/>
                    <a:pt x="2929" y="3997"/>
                  </a:cubicBezTo>
                  <a:cubicBezTo>
                    <a:pt x="2965" y="3982"/>
                    <a:pt x="3005" y="3966"/>
                    <a:pt x="3048" y="3966"/>
                  </a:cubicBezTo>
                  <a:cubicBezTo>
                    <a:pt x="3073" y="3966"/>
                    <a:pt x="3095" y="3971"/>
                    <a:pt x="3117" y="3982"/>
                  </a:cubicBezTo>
                  <a:cubicBezTo>
                    <a:pt x="3178" y="4011"/>
                    <a:pt x="3225" y="4034"/>
                    <a:pt x="3270" y="4034"/>
                  </a:cubicBezTo>
                  <a:cubicBezTo>
                    <a:pt x="3295" y="4034"/>
                    <a:pt x="3318" y="4027"/>
                    <a:pt x="3341" y="4011"/>
                  </a:cubicBezTo>
                  <a:cubicBezTo>
                    <a:pt x="3363" y="3996"/>
                    <a:pt x="3412" y="3955"/>
                    <a:pt x="3403" y="3900"/>
                  </a:cubicBezTo>
                  <a:cubicBezTo>
                    <a:pt x="3396" y="3862"/>
                    <a:pt x="3378" y="3817"/>
                    <a:pt x="3360" y="3774"/>
                  </a:cubicBezTo>
                  <a:cubicBezTo>
                    <a:pt x="3347" y="3741"/>
                    <a:pt x="3334" y="3707"/>
                    <a:pt x="3323" y="3675"/>
                  </a:cubicBezTo>
                  <a:cubicBezTo>
                    <a:pt x="3315" y="3647"/>
                    <a:pt x="3302" y="3616"/>
                    <a:pt x="3288" y="3584"/>
                  </a:cubicBezTo>
                  <a:cubicBezTo>
                    <a:pt x="3259" y="3514"/>
                    <a:pt x="3230" y="3445"/>
                    <a:pt x="3220" y="3376"/>
                  </a:cubicBezTo>
                  <a:cubicBezTo>
                    <a:pt x="3211" y="3307"/>
                    <a:pt x="3220" y="3245"/>
                    <a:pt x="3247" y="3193"/>
                  </a:cubicBezTo>
                  <a:cubicBezTo>
                    <a:pt x="3299" y="3094"/>
                    <a:pt x="3402" y="3065"/>
                    <a:pt x="3474" y="3052"/>
                  </a:cubicBezTo>
                  <a:cubicBezTo>
                    <a:pt x="3491" y="3049"/>
                    <a:pt x="3523" y="3037"/>
                    <a:pt x="3525" y="3014"/>
                  </a:cubicBezTo>
                  <a:cubicBezTo>
                    <a:pt x="3524" y="3013"/>
                    <a:pt x="3514" y="2999"/>
                    <a:pt x="3510" y="2993"/>
                  </a:cubicBezTo>
                  <a:cubicBezTo>
                    <a:pt x="3491" y="2966"/>
                    <a:pt x="3462" y="2925"/>
                    <a:pt x="3460" y="2860"/>
                  </a:cubicBezTo>
                  <a:cubicBezTo>
                    <a:pt x="3459" y="2801"/>
                    <a:pt x="3487" y="2752"/>
                    <a:pt x="3560" y="2682"/>
                  </a:cubicBezTo>
                  <a:lnTo>
                    <a:pt x="3573" y="2670"/>
                  </a:lnTo>
                  <a:lnTo>
                    <a:pt x="3593" y="2665"/>
                  </a:lnTo>
                  <a:cubicBezTo>
                    <a:pt x="3658" y="2675"/>
                    <a:pt x="3723" y="2679"/>
                    <a:pt x="3745" y="2680"/>
                  </a:cubicBezTo>
                  <a:lnTo>
                    <a:pt x="3755" y="2680"/>
                  </a:lnTo>
                  <a:cubicBezTo>
                    <a:pt x="3789" y="2682"/>
                    <a:pt x="3822" y="2683"/>
                    <a:pt x="3853" y="2683"/>
                  </a:cubicBezTo>
                  <a:lnTo>
                    <a:pt x="3973" y="2683"/>
                  </a:lnTo>
                  <a:lnTo>
                    <a:pt x="3973" y="2777"/>
                  </a:lnTo>
                  <a:cubicBezTo>
                    <a:pt x="3966" y="2939"/>
                    <a:pt x="4146" y="3050"/>
                    <a:pt x="4254" y="3116"/>
                  </a:cubicBezTo>
                  <a:cubicBezTo>
                    <a:pt x="4351" y="3175"/>
                    <a:pt x="4439" y="3252"/>
                    <a:pt x="4521" y="3325"/>
                  </a:cubicBezTo>
                  <a:cubicBezTo>
                    <a:pt x="4581" y="3378"/>
                    <a:pt x="4619" y="3382"/>
                    <a:pt x="4683" y="3390"/>
                  </a:cubicBezTo>
                  <a:cubicBezTo>
                    <a:pt x="4707" y="3393"/>
                    <a:pt x="4735" y="3396"/>
                    <a:pt x="4766" y="3402"/>
                  </a:cubicBezTo>
                  <a:cubicBezTo>
                    <a:pt x="4914" y="3432"/>
                    <a:pt x="5044" y="3514"/>
                    <a:pt x="5142" y="3639"/>
                  </a:cubicBezTo>
                  <a:cubicBezTo>
                    <a:pt x="5188" y="3698"/>
                    <a:pt x="5218" y="3764"/>
                    <a:pt x="5247" y="3827"/>
                  </a:cubicBezTo>
                  <a:cubicBezTo>
                    <a:pt x="5280" y="3901"/>
                    <a:pt x="5308" y="3964"/>
                    <a:pt x="5355" y="4004"/>
                  </a:cubicBezTo>
                  <a:cubicBezTo>
                    <a:pt x="5377" y="4023"/>
                    <a:pt x="5401" y="4039"/>
                    <a:pt x="5424" y="4054"/>
                  </a:cubicBezTo>
                  <a:cubicBezTo>
                    <a:pt x="5470" y="4085"/>
                    <a:pt x="5521" y="4119"/>
                    <a:pt x="5568" y="4177"/>
                  </a:cubicBezTo>
                  <a:cubicBezTo>
                    <a:pt x="5647" y="4273"/>
                    <a:pt x="5653" y="4359"/>
                    <a:pt x="5661" y="4467"/>
                  </a:cubicBezTo>
                  <a:lnTo>
                    <a:pt x="5662" y="4480"/>
                  </a:lnTo>
                  <a:cubicBezTo>
                    <a:pt x="5665" y="4519"/>
                    <a:pt x="5673" y="4541"/>
                    <a:pt x="5686" y="4575"/>
                  </a:cubicBezTo>
                  <a:cubicBezTo>
                    <a:pt x="5697" y="4603"/>
                    <a:pt x="5708" y="4635"/>
                    <a:pt x="5718" y="4677"/>
                  </a:cubicBezTo>
                  <a:cubicBezTo>
                    <a:pt x="5733" y="4747"/>
                    <a:pt x="5727" y="4819"/>
                    <a:pt x="5722" y="4882"/>
                  </a:cubicBezTo>
                  <a:cubicBezTo>
                    <a:pt x="5719" y="4922"/>
                    <a:pt x="5717" y="4958"/>
                    <a:pt x="5719" y="4988"/>
                  </a:cubicBezTo>
                  <a:cubicBezTo>
                    <a:pt x="5734" y="5182"/>
                    <a:pt x="5769" y="5195"/>
                    <a:pt x="5918" y="5245"/>
                  </a:cubicBezTo>
                  <a:lnTo>
                    <a:pt x="5999" y="5274"/>
                  </a:lnTo>
                  <a:cubicBezTo>
                    <a:pt x="6111" y="5314"/>
                    <a:pt x="6226" y="5355"/>
                    <a:pt x="6339" y="5355"/>
                  </a:cubicBezTo>
                  <a:cubicBezTo>
                    <a:pt x="6350" y="5355"/>
                    <a:pt x="6360" y="5355"/>
                    <a:pt x="6371" y="5354"/>
                  </a:cubicBezTo>
                  <a:cubicBezTo>
                    <a:pt x="6433" y="5350"/>
                    <a:pt x="6485" y="5346"/>
                    <a:pt x="6538" y="5346"/>
                  </a:cubicBezTo>
                  <a:cubicBezTo>
                    <a:pt x="6653" y="5346"/>
                    <a:pt x="6819" y="5361"/>
                    <a:pt x="6948" y="5488"/>
                  </a:cubicBezTo>
                  <a:cubicBezTo>
                    <a:pt x="7008" y="5547"/>
                    <a:pt x="7067" y="5583"/>
                    <a:pt x="7135" y="5624"/>
                  </a:cubicBezTo>
                  <a:cubicBezTo>
                    <a:pt x="7171" y="5646"/>
                    <a:pt x="7203" y="5673"/>
                    <a:pt x="7235" y="5699"/>
                  </a:cubicBezTo>
                  <a:cubicBezTo>
                    <a:pt x="7275" y="5734"/>
                    <a:pt x="7313" y="5766"/>
                    <a:pt x="7350" y="5780"/>
                  </a:cubicBezTo>
                  <a:cubicBezTo>
                    <a:pt x="7357" y="5782"/>
                    <a:pt x="7365" y="5784"/>
                    <a:pt x="7375" y="5784"/>
                  </a:cubicBezTo>
                  <a:cubicBezTo>
                    <a:pt x="7392" y="5784"/>
                    <a:pt x="7408" y="5781"/>
                    <a:pt x="7426" y="5779"/>
                  </a:cubicBezTo>
                  <a:cubicBezTo>
                    <a:pt x="7449" y="5776"/>
                    <a:pt x="7468" y="5774"/>
                    <a:pt x="7487" y="5774"/>
                  </a:cubicBezTo>
                  <a:cubicBezTo>
                    <a:pt x="7530" y="5774"/>
                    <a:pt x="7563" y="5785"/>
                    <a:pt x="7592" y="5809"/>
                  </a:cubicBezTo>
                  <a:cubicBezTo>
                    <a:pt x="7634" y="5842"/>
                    <a:pt x="7672" y="5886"/>
                    <a:pt x="7709" y="5929"/>
                  </a:cubicBezTo>
                  <a:cubicBezTo>
                    <a:pt x="7736" y="5960"/>
                    <a:pt x="7762" y="5991"/>
                    <a:pt x="7788" y="6016"/>
                  </a:cubicBezTo>
                  <a:cubicBezTo>
                    <a:pt x="7887" y="6109"/>
                    <a:pt x="7959" y="6239"/>
                    <a:pt x="8031" y="6375"/>
                  </a:cubicBezTo>
                  <a:cubicBezTo>
                    <a:pt x="8066" y="6441"/>
                    <a:pt x="8113" y="6494"/>
                    <a:pt x="8158" y="6545"/>
                  </a:cubicBezTo>
                  <a:cubicBezTo>
                    <a:pt x="8211" y="6604"/>
                    <a:pt x="8270" y="6670"/>
                    <a:pt x="8315" y="6759"/>
                  </a:cubicBezTo>
                  <a:cubicBezTo>
                    <a:pt x="8336" y="6802"/>
                    <a:pt x="8345" y="6807"/>
                    <a:pt x="8346" y="6807"/>
                  </a:cubicBezTo>
                  <a:cubicBezTo>
                    <a:pt x="8350" y="6807"/>
                    <a:pt x="8363" y="6803"/>
                    <a:pt x="8371" y="6800"/>
                  </a:cubicBezTo>
                  <a:cubicBezTo>
                    <a:pt x="8396" y="6792"/>
                    <a:pt x="8429" y="6782"/>
                    <a:pt x="8473" y="6782"/>
                  </a:cubicBezTo>
                  <a:lnTo>
                    <a:pt x="8483" y="6782"/>
                  </a:lnTo>
                  <a:cubicBezTo>
                    <a:pt x="8510" y="6782"/>
                    <a:pt x="8537" y="6781"/>
                    <a:pt x="8563" y="6779"/>
                  </a:cubicBezTo>
                  <a:cubicBezTo>
                    <a:pt x="8590" y="6778"/>
                    <a:pt x="8617" y="6776"/>
                    <a:pt x="8644" y="6776"/>
                  </a:cubicBezTo>
                  <a:cubicBezTo>
                    <a:pt x="8691" y="6776"/>
                    <a:pt x="8731" y="6781"/>
                    <a:pt x="8769" y="6790"/>
                  </a:cubicBezTo>
                  <a:cubicBezTo>
                    <a:pt x="8813" y="6801"/>
                    <a:pt x="8857" y="6815"/>
                    <a:pt x="8899" y="6829"/>
                  </a:cubicBezTo>
                  <a:cubicBezTo>
                    <a:pt x="8960" y="6849"/>
                    <a:pt x="9023" y="6870"/>
                    <a:pt x="9084" y="6878"/>
                  </a:cubicBezTo>
                  <a:cubicBezTo>
                    <a:pt x="9118" y="6882"/>
                    <a:pt x="9154" y="6889"/>
                    <a:pt x="9193" y="6897"/>
                  </a:cubicBezTo>
                  <a:cubicBezTo>
                    <a:pt x="9262" y="6910"/>
                    <a:pt x="9341" y="6925"/>
                    <a:pt x="9408" y="6925"/>
                  </a:cubicBezTo>
                  <a:cubicBezTo>
                    <a:pt x="9438" y="6925"/>
                    <a:pt x="9463" y="6922"/>
                    <a:pt x="9485" y="6916"/>
                  </a:cubicBezTo>
                  <a:cubicBezTo>
                    <a:pt x="9492" y="6914"/>
                    <a:pt x="9502" y="6905"/>
                    <a:pt x="9514" y="6895"/>
                  </a:cubicBezTo>
                  <a:cubicBezTo>
                    <a:pt x="9534" y="6878"/>
                    <a:pt x="9561" y="6854"/>
                    <a:pt x="9597" y="6845"/>
                  </a:cubicBezTo>
                  <a:cubicBezTo>
                    <a:pt x="9623" y="6839"/>
                    <a:pt x="9649" y="6836"/>
                    <a:pt x="9678" y="6836"/>
                  </a:cubicBezTo>
                  <a:cubicBezTo>
                    <a:pt x="9712" y="6836"/>
                    <a:pt x="9746" y="6840"/>
                    <a:pt x="9780" y="6844"/>
                  </a:cubicBezTo>
                  <a:lnTo>
                    <a:pt x="9825" y="6849"/>
                  </a:lnTo>
                  <a:cubicBezTo>
                    <a:pt x="9884" y="6855"/>
                    <a:pt x="9933" y="6875"/>
                    <a:pt x="9981" y="6894"/>
                  </a:cubicBezTo>
                  <a:cubicBezTo>
                    <a:pt x="10016" y="6908"/>
                    <a:pt x="10048" y="6921"/>
                    <a:pt x="10080" y="6927"/>
                  </a:cubicBezTo>
                  <a:cubicBezTo>
                    <a:pt x="10091" y="6929"/>
                    <a:pt x="10104" y="6930"/>
                    <a:pt x="10117" y="6930"/>
                  </a:cubicBezTo>
                  <a:cubicBezTo>
                    <a:pt x="10133" y="6930"/>
                    <a:pt x="10148" y="6929"/>
                    <a:pt x="10163" y="6928"/>
                  </a:cubicBezTo>
                  <a:cubicBezTo>
                    <a:pt x="10184" y="6926"/>
                    <a:pt x="10200" y="6925"/>
                    <a:pt x="10215" y="6925"/>
                  </a:cubicBezTo>
                  <a:cubicBezTo>
                    <a:pt x="10258" y="6925"/>
                    <a:pt x="10310" y="6932"/>
                    <a:pt x="10368" y="6987"/>
                  </a:cubicBezTo>
                  <a:cubicBezTo>
                    <a:pt x="10404" y="7020"/>
                    <a:pt x="10432" y="7058"/>
                    <a:pt x="10457" y="7092"/>
                  </a:cubicBezTo>
                  <a:cubicBezTo>
                    <a:pt x="10492" y="7138"/>
                    <a:pt x="10519" y="7173"/>
                    <a:pt x="10559" y="7198"/>
                  </a:cubicBezTo>
                  <a:cubicBezTo>
                    <a:pt x="10622" y="7239"/>
                    <a:pt x="10696" y="7239"/>
                    <a:pt x="10774" y="7240"/>
                  </a:cubicBezTo>
                  <a:cubicBezTo>
                    <a:pt x="10853" y="7241"/>
                    <a:pt x="10934" y="7242"/>
                    <a:pt x="11014" y="7282"/>
                  </a:cubicBezTo>
                  <a:cubicBezTo>
                    <a:pt x="11054" y="7301"/>
                    <a:pt x="11082" y="7335"/>
                    <a:pt x="11104" y="7361"/>
                  </a:cubicBezTo>
                  <a:cubicBezTo>
                    <a:pt x="11127" y="7389"/>
                    <a:pt x="11139" y="7402"/>
                    <a:pt x="11158" y="7407"/>
                  </a:cubicBezTo>
                  <a:cubicBezTo>
                    <a:pt x="11170" y="7410"/>
                    <a:pt x="11182" y="7411"/>
                    <a:pt x="11195" y="7411"/>
                  </a:cubicBezTo>
                  <a:cubicBezTo>
                    <a:pt x="11229" y="7411"/>
                    <a:pt x="11268" y="7402"/>
                    <a:pt x="11303" y="7394"/>
                  </a:cubicBezTo>
                  <a:cubicBezTo>
                    <a:pt x="11336" y="7387"/>
                    <a:pt x="11373" y="7378"/>
                    <a:pt x="11408" y="7376"/>
                  </a:cubicBezTo>
                  <a:cubicBezTo>
                    <a:pt x="11419" y="7375"/>
                    <a:pt x="11428" y="7375"/>
                    <a:pt x="11435" y="7375"/>
                  </a:cubicBezTo>
                  <a:cubicBezTo>
                    <a:pt x="11493" y="7375"/>
                    <a:pt x="11516" y="7404"/>
                    <a:pt x="11539" y="7441"/>
                  </a:cubicBezTo>
                  <a:lnTo>
                    <a:pt x="11552" y="7462"/>
                  </a:lnTo>
                  <a:cubicBezTo>
                    <a:pt x="11564" y="7480"/>
                    <a:pt x="11574" y="7495"/>
                    <a:pt x="11582" y="7509"/>
                  </a:cubicBezTo>
                  <a:cubicBezTo>
                    <a:pt x="11604" y="7544"/>
                    <a:pt x="11604" y="7544"/>
                    <a:pt x="11621" y="7544"/>
                  </a:cubicBezTo>
                  <a:cubicBezTo>
                    <a:pt x="11629" y="7544"/>
                    <a:pt x="11637" y="7544"/>
                    <a:pt x="11646" y="7543"/>
                  </a:cubicBezTo>
                  <a:cubicBezTo>
                    <a:pt x="11718" y="7535"/>
                    <a:pt x="11769" y="7508"/>
                    <a:pt x="11822" y="7450"/>
                  </a:cubicBezTo>
                  <a:cubicBezTo>
                    <a:pt x="11903" y="7359"/>
                    <a:pt x="11988" y="7305"/>
                    <a:pt x="12079" y="7247"/>
                  </a:cubicBezTo>
                  <a:cubicBezTo>
                    <a:pt x="12113" y="7226"/>
                    <a:pt x="12141" y="7208"/>
                    <a:pt x="12170" y="7189"/>
                  </a:cubicBezTo>
                  <a:cubicBezTo>
                    <a:pt x="12252" y="7134"/>
                    <a:pt x="12326" y="7085"/>
                    <a:pt x="12399" y="7053"/>
                  </a:cubicBezTo>
                  <a:cubicBezTo>
                    <a:pt x="12488" y="7015"/>
                    <a:pt x="12596" y="7010"/>
                    <a:pt x="12680" y="7010"/>
                  </a:cubicBezTo>
                  <a:cubicBezTo>
                    <a:pt x="12719" y="7010"/>
                    <a:pt x="12759" y="7011"/>
                    <a:pt x="12797" y="7012"/>
                  </a:cubicBezTo>
                  <a:cubicBezTo>
                    <a:pt x="12827" y="7013"/>
                    <a:pt x="12856" y="7014"/>
                    <a:pt x="12883" y="7014"/>
                  </a:cubicBezTo>
                  <a:lnTo>
                    <a:pt x="13104" y="7016"/>
                  </a:lnTo>
                  <a:lnTo>
                    <a:pt x="13169" y="7016"/>
                  </a:lnTo>
                  <a:cubicBezTo>
                    <a:pt x="13234" y="7014"/>
                    <a:pt x="13276" y="6986"/>
                    <a:pt x="13339" y="6942"/>
                  </a:cubicBezTo>
                  <a:lnTo>
                    <a:pt x="13373" y="6919"/>
                  </a:lnTo>
                  <a:cubicBezTo>
                    <a:pt x="13394" y="6906"/>
                    <a:pt x="13419" y="6893"/>
                    <a:pt x="13446" y="6880"/>
                  </a:cubicBezTo>
                  <a:cubicBezTo>
                    <a:pt x="13482" y="6863"/>
                    <a:pt x="13541" y="6835"/>
                    <a:pt x="13557" y="6811"/>
                  </a:cubicBezTo>
                  <a:cubicBezTo>
                    <a:pt x="13565" y="6798"/>
                    <a:pt x="13566" y="6780"/>
                    <a:pt x="13564" y="6729"/>
                  </a:cubicBezTo>
                  <a:cubicBezTo>
                    <a:pt x="13563" y="6689"/>
                    <a:pt x="13561" y="6644"/>
                    <a:pt x="13571" y="6596"/>
                  </a:cubicBezTo>
                  <a:cubicBezTo>
                    <a:pt x="13596" y="6477"/>
                    <a:pt x="13664" y="6412"/>
                    <a:pt x="13718" y="6360"/>
                  </a:cubicBezTo>
                  <a:cubicBezTo>
                    <a:pt x="13746" y="6333"/>
                    <a:pt x="13772" y="6314"/>
                    <a:pt x="13799" y="6296"/>
                  </a:cubicBezTo>
                  <a:cubicBezTo>
                    <a:pt x="13820" y="6281"/>
                    <a:pt x="13858" y="6254"/>
                    <a:pt x="13865" y="6240"/>
                  </a:cubicBezTo>
                  <a:cubicBezTo>
                    <a:pt x="13864" y="6239"/>
                    <a:pt x="13862" y="6227"/>
                    <a:pt x="13849" y="6203"/>
                  </a:cubicBezTo>
                  <a:cubicBezTo>
                    <a:pt x="13825" y="6157"/>
                    <a:pt x="13787" y="6131"/>
                    <a:pt x="13739" y="6099"/>
                  </a:cubicBezTo>
                  <a:cubicBezTo>
                    <a:pt x="13690" y="6067"/>
                    <a:pt x="13641" y="6034"/>
                    <a:pt x="13600" y="5974"/>
                  </a:cubicBezTo>
                  <a:cubicBezTo>
                    <a:pt x="13528" y="5863"/>
                    <a:pt x="13490" y="5610"/>
                    <a:pt x="13546" y="5437"/>
                  </a:cubicBezTo>
                  <a:cubicBezTo>
                    <a:pt x="13578" y="5336"/>
                    <a:pt x="13640" y="5279"/>
                    <a:pt x="13716" y="5279"/>
                  </a:cubicBezTo>
                  <a:cubicBezTo>
                    <a:pt x="13721" y="5279"/>
                    <a:pt x="13726" y="5279"/>
                    <a:pt x="13732" y="5280"/>
                  </a:cubicBezTo>
                  <a:cubicBezTo>
                    <a:pt x="13817" y="5289"/>
                    <a:pt x="13888" y="5342"/>
                    <a:pt x="13957" y="5394"/>
                  </a:cubicBezTo>
                  <a:cubicBezTo>
                    <a:pt x="14005" y="5430"/>
                    <a:pt x="14051" y="5464"/>
                    <a:pt x="14096" y="5479"/>
                  </a:cubicBezTo>
                  <a:cubicBezTo>
                    <a:pt x="14124" y="5488"/>
                    <a:pt x="14158" y="5492"/>
                    <a:pt x="14196" y="5492"/>
                  </a:cubicBezTo>
                  <a:cubicBezTo>
                    <a:pt x="14221" y="5492"/>
                    <a:pt x="14245" y="5490"/>
                    <a:pt x="14268" y="5486"/>
                  </a:cubicBezTo>
                  <a:cubicBezTo>
                    <a:pt x="14343" y="5474"/>
                    <a:pt x="14454" y="5296"/>
                    <a:pt x="14457" y="5184"/>
                  </a:cubicBezTo>
                  <a:lnTo>
                    <a:pt x="14459" y="5089"/>
                  </a:lnTo>
                  <a:lnTo>
                    <a:pt x="14528" y="5093"/>
                  </a:lnTo>
                  <a:cubicBezTo>
                    <a:pt x="14561" y="5095"/>
                    <a:pt x="14597" y="5099"/>
                    <a:pt x="14634" y="5104"/>
                  </a:cubicBezTo>
                  <a:cubicBezTo>
                    <a:pt x="14680" y="5110"/>
                    <a:pt x="14728" y="5116"/>
                    <a:pt x="14772" y="5116"/>
                  </a:cubicBezTo>
                  <a:cubicBezTo>
                    <a:pt x="14817" y="5116"/>
                    <a:pt x="14853" y="5110"/>
                    <a:pt x="14882" y="5096"/>
                  </a:cubicBezTo>
                  <a:cubicBezTo>
                    <a:pt x="14936" y="5070"/>
                    <a:pt x="14945" y="5017"/>
                    <a:pt x="14954" y="4886"/>
                  </a:cubicBezTo>
                  <a:cubicBezTo>
                    <a:pt x="14956" y="4849"/>
                    <a:pt x="14959" y="4812"/>
                    <a:pt x="14963" y="4775"/>
                  </a:cubicBezTo>
                  <a:cubicBezTo>
                    <a:pt x="14982" y="4633"/>
                    <a:pt x="15063" y="4490"/>
                    <a:pt x="15182" y="4490"/>
                  </a:cubicBezTo>
                  <a:cubicBezTo>
                    <a:pt x="15190" y="4490"/>
                    <a:pt x="15198" y="4491"/>
                    <a:pt x="15206" y="4492"/>
                  </a:cubicBezTo>
                  <a:cubicBezTo>
                    <a:pt x="15224" y="4495"/>
                    <a:pt x="15240" y="4504"/>
                    <a:pt x="15253" y="4514"/>
                  </a:cubicBezTo>
                  <a:cubicBezTo>
                    <a:pt x="15256" y="4493"/>
                    <a:pt x="15262" y="4470"/>
                    <a:pt x="15275" y="4449"/>
                  </a:cubicBezTo>
                  <a:cubicBezTo>
                    <a:pt x="15300" y="4411"/>
                    <a:pt x="15336" y="4395"/>
                    <a:pt x="15371" y="4380"/>
                  </a:cubicBezTo>
                  <a:cubicBezTo>
                    <a:pt x="15382" y="4375"/>
                    <a:pt x="15402" y="4367"/>
                    <a:pt x="15407" y="4363"/>
                  </a:cubicBezTo>
                  <a:cubicBezTo>
                    <a:pt x="15504" y="4277"/>
                    <a:pt x="15581" y="4242"/>
                    <a:pt x="15674" y="4242"/>
                  </a:cubicBezTo>
                  <a:cubicBezTo>
                    <a:pt x="15696" y="4242"/>
                    <a:pt x="15719" y="4244"/>
                    <a:pt x="15744" y="4248"/>
                  </a:cubicBezTo>
                  <a:cubicBezTo>
                    <a:pt x="15764" y="4252"/>
                    <a:pt x="15793" y="4264"/>
                    <a:pt x="15836" y="4282"/>
                  </a:cubicBezTo>
                  <a:cubicBezTo>
                    <a:pt x="15907" y="4312"/>
                    <a:pt x="16014" y="4358"/>
                    <a:pt x="16083" y="4358"/>
                  </a:cubicBezTo>
                  <a:cubicBezTo>
                    <a:pt x="16110" y="4358"/>
                    <a:pt x="16118" y="4351"/>
                    <a:pt x="16118" y="4351"/>
                  </a:cubicBezTo>
                  <a:cubicBezTo>
                    <a:pt x="16111" y="4307"/>
                    <a:pt x="15988" y="4218"/>
                    <a:pt x="15947" y="4189"/>
                  </a:cubicBezTo>
                  <a:cubicBezTo>
                    <a:pt x="15912" y="4164"/>
                    <a:pt x="15883" y="4143"/>
                    <a:pt x="15863" y="4124"/>
                  </a:cubicBezTo>
                  <a:cubicBezTo>
                    <a:pt x="15803" y="4066"/>
                    <a:pt x="15738" y="4012"/>
                    <a:pt x="15675" y="3960"/>
                  </a:cubicBezTo>
                  <a:lnTo>
                    <a:pt x="15598" y="3895"/>
                  </a:lnTo>
                  <a:cubicBezTo>
                    <a:pt x="15565" y="3868"/>
                    <a:pt x="15533" y="3838"/>
                    <a:pt x="15502" y="3808"/>
                  </a:cubicBezTo>
                  <a:cubicBezTo>
                    <a:pt x="15425" y="3736"/>
                    <a:pt x="15345" y="3661"/>
                    <a:pt x="15259" y="3633"/>
                  </a:cubicBezTo>
                  <a:cubicBezTo>
                    <a:pt x="15235" y="3625"/>
                    <a:pt x="15217" y="3621"/>
                    <a:pt x="15201" y="3621"/>
                  </a:cubicBezTo>
                  <a:cubicBezTo>
                    <a:pt x="15176" y="3621"/>
                    <a:pt x="15158" y="3630"/>
                    <a:pt x="15139" y="3649"/>
                  </a:cubicBezTo>
                  <a:cubicBezTo>
                    <a:pt x="15132" y="3656"/>
                    <a:pt x="15117" y="3686"/>
                    <a:pt x="15109" y="3704"/>
                  </a:cubicBezTo>
                  <a:cubicBezTo>
                    <a:pt x="15081" y="3760"/>
                    <a:pt x="15047" y="3830"/>
                    <a:pt x="14991" y="3848"/>
                  </a:cubicBezTo>
                  <a:cubicBezTo>
                    <a:pt x="14982" y="3852"/>
                    <a:pt x="14970" y="3854"/>
                    <a:pt x="14960" y="3854"/>
                  </a:cubicBezTo>
                  <a:cubicBezTo>
                    <a:pt x="14890" y="3854"/>
                    <a:pt x="14850" y="3780"/>
                    <a:pt x="14820" y="3727"/>
                  </a:cubicBezTo>
                  <a:cubicBezTo>
                    <a:pt x="14811" y="3710"/>
                    <a:pt x="14794" y="3680"/>
                    <a:pt x="14787" y="3675"/>
                  </a:cubicBezTo>
                  <a:cubicBezTo>
                    <a:pt x="14771" y="3665"/>
                    <a:pt x="14755" y="3660"/>
                    <a:pt x="14738" y="3660"/>
                  </a:cubicBezTo>
                  <a:cubicBezTo>
                    <a:pt x="14699" y="3660"/>
                    <a:pt x="14657" y="3689"/>
                    <a:pt x="14613" y="3720"/>
                  </a:cubicBezTo>
                  <a:cubicBezTo>
                    <a:pt x="14588" y="3737"/>
                    <a:pt x="14563" y="3755"/>
                    <a:pt x="14537" y="3769"/>
                  </a:cubicBezTo>
                  <a:cubicBezTo>
                    <a:pt x="14511" y="3783"/>
                    <a:pt x="14484" y="3791"/>
                    <a:pt x="14457" y="3791"/>
                  </a:cubicBezTo>
                  <a:cubicBezTo>
                    <a:pt x="14361" y="3791"/>
                    <a:pt x="14290" y="3703"/>
                    <a:pt x="14222" y="3618"/>
                  </a:cubicBezTo>
                  <a:cubicBezTo>
                    <a:pt x="14161" y="3592"/>
                    <a:pt x="14140" y="3536"/>
                    <a:pt x="14153" y="3445"/>
                  </a:cubicBezTo>
                  <a:cubicBezTo>
                    <a:pt x="14159" y="3407"/>
                    <a:pt x="14176" y="3372"/>
                    <a:pt x="14203" y="3340"/>
                  </a:cubicBezTo>
                  <a:cubicBezTo>
                    <a:pt x="14190" y="3319"/>
                    <a:pt x="14177" y="3295"/>
                    <a:pt x="14170" y="3265"/>
                  </a:cubicBezTo>
                  <a:cubicBezTo>
                    <a:pt x="14161" y="3229"/>
                    <a:pt x="14158" y="3146"/>
                    <a:pt x="14154" y="2898"/>
                  </a:cubicBezTo>
                  <a:cubicBezTo>
                    <a:pt x="14154" y="2898"/>
                    <a:pt x="14151" y="2735"/>
                    <a:pt x="14151" y="2719"/>
                  </a:cubicBezTo>
                  <a:cubicBezTo>
                    <a:pt x="14148" y="2449"/>
                    <a:pt x="14145" y="2405"/>
                    <a:pt x="14144" y="2398"/>
                  </a:cubicBezTo>
                  <a:lnTo>
                    <a:pt x="14133" y="2336"/>
                  </a:lnTo>
                  <a:lnTo>
                    <a:pt x="14165" y="2320"/>
                  </a:lnTo>
                  <a:lnTo>
                    <a:pt x="14168" y="2305"/>
                  </a:lnTo>
                  <a:lnTo>
                    <a:pt x="14170" y="2304"/>
                  </a:lnTo>
                  <a:lnTo>
                    <a:pt x="14180" y="2260"/>
                  </a:lnTo>
                  <a:lnTo>
                    <a:pt x="14709" y="2477"/>
                  </a:lnTo>
                  <a:cubicBezTo>
                    <a:pt x="14816" y="2243"/>
                    <a:pt x="14817" y="2240"/>
                    <a:pt x="14823" y="2232"/>
                  </a:cubicBezTo>
                  <a:cubicBezTo>
                    <a:pt x="14846" y="2201"/>
                    <a:pt x="14875" y="2185"/>
                    <a:pt x="14910" y="2185"/>
                  </a:cubicBezTo>
                  <a:cubicBezTo>
                    <a:pt x="14928" y="2185"/>
                    <a:pt x="14949" y="2190"/>
                    <a:pt x="14968" y="2196"/>
                  </a:cubicBezTo>
                  <a:cubicBezTo>
                    <a:pt x="14980" y="2199"/>
                    <a:pt x="14991" y="2202"/>
                    <a:pt x="15000" y="2203"/>
                  </a:cubicBezTo>
                  <a:cubicBezTo>
                    <a:pt x="15005" y="2186"/>
                    <a:pt x="15004" y="2178"/>
                    <a:pt x="15004" y="2176"/>
                  </a:cubicBezTo>
                  <a:cubicBezTo>
                    <a:pt x="15003" y="2175"/>
                    <a:pt x="14998" y="2169"/>
                    <a:pt x="14986" y="2166"/>
                  </a:cubicBezTo>
                  <a:cubicBezTo>
                    <a:pt x="14919" y="2146"/>
                    <a:pt x="14840" y="2072"/>
                    <a:pt x="14848" y="1835"/>
                  </a:cubicBezTo>
                  <a:cubicBezTo>
                    <a:pt x="14853" y="1701"/>
                    <a:pt x="14858" y="1562"/>
                    <a:pt x="14856" y="1426"/>
                  </a:cubicBezTo>
                  <a:cubicBezTo>
                    <a:pt x="14855" y="1409"/>
                    <a:pt x="14854" y="1390"/>
                    <a:pt x="14852" y="1370"/>
                  </a:cubicBezTo>
                  <a:cubicBezTo>
                    <a:pt x="14846" y="1301"/>
                    <a:pt x="14838" y="1207"/>
                    <a:pt x="14880" y="1127"/>
                  </a:cubicBezTo>
                  <a:cubicBezTo>
                    <a:pt x="14887" y="1113"/>
                    <a:pt x="14895" y="1099"/>
                    <a:pt x="14902" y="1086"/>
                  </a:cubicBezTo>
                  <a:cubicBezTo>
                    <a:pt x="14952" y="996"/>
                    <a:pt x="14952" y="996"/>
                    <a:pt x="14914" y="950"/>
                  </a:cubicBezTo>
                  <a:cubicBezTo>
                    <a:pt x="14885" y="914"/>
                    <a:pt x="14862" y="874"/>
                    <a:pt x="14846" y="846"/>
                  </a:cubicBezTo>
                  <a:cubicBezTo>
                    <a:pt x="14810" y="783"/>
                    <a:pt x="14796" y="761"/>
                    <a:pt x="14758" y="761"/>
                  </a:cubicBezTo>
                  <a:cubicBezTo>
                    <a:pt x="14753" y="761"/>
                    <a:pt x="14748" y="762"/>
                    <a:pt x="14742" y="762"/>
                  </a:cubicBezTo>
                  <a:cubicBezTo>
                    <a:pt x="14731" y="764"/>
                    <a:pt x="14719" y="765"/>
                    <a:pt x="14705" y="765"/>
                  </a:cubicBezTo>
                  <a:cubicBezTo>
                    <a:pt x="14603" y="765"/>
                    <a:pt x="14533" y="708"/>
                    <a:pt x="14508" y="605"/>
                  </a:cubicBezTo>
                  <a:cubicBezTo>
                    <a:pt x="14491" y="535"/>
                    <a:pt x="14518" y="476"/>
                    <a:pt x="14532" y="444"/>
                  </a:cubicBezTo>
                  <a:cubicBezTo>
                    <a:pt x="14536" y="436"/>
                    <a:pt x="14538" y="431"/>
                    <a:pt x="14540" y="426"/>
                  </a:cubicBezTo>
                  <a:lnTo>
                    <a:pt x="14551" y="396"/>
                  </a:lnTo>
                  <a:cubicBezTo>
                    <a:pt x="14587" y="292"/>
                    <a:pt x="14632" y="162"/>
                    <a:pt x="14720" y="140"/>
                  </a:cubicBezTo>
                  <a:cubicBezTo>
                    <a:pt x="14765" y="129"/>
                    <a:pt x="14807" y="127"/>
                    <a:pt x="14846" y="127"/>
                  </a:cubicBezTo>
                  <a:lnTo>
                    <a:pt x="14906" y="127"/>
                  </a:lnTo>
                  <a:cubicBezTo>
                    <a:pt x="14943" y="127"/>
                    <a:pt x="14983" y="126"/>
                    <a:pt x="15021" y="113"/>
                  </a:cubicBezTo>
                  <a:cubicBezTo>
                    <a:pt x="15048" y="104"/>
                    <a:pt x="15076" y="94"/>
                    <a:pt x="15103" y="84"/>
                  </a:cubicBezTo>
                  <a:cubicBezTo>
                    <a:pt x="15190" y="52"/>
                    <a:pt x="15279" y="19"/>
                    <a:pt x="15372" y="5"/>
                  </a:cubicBezTo>
                  <a:cubicBezTo>
                    <a:pt x="15393" y="2"/>
                    <a:pt x="15414" y="0"/>
                    <a:pt x="15436" y="0"/>
                  </a:cubicBezTo>
                  <a:cubicBezTo>
                    <a:pt x="15509" y="0"/>
                    <a:pt x="15572" y="19"/>
                    <a:pt x="15638" y="39"/>
                  </a:cubicBezTo>
                  <a:cubicBezTo>
                    <a:pt x="15662" y="46"/>
                    <a:pt x="15680" y="51"/>
                    <a:pt x="15698" y="56"/>
                  </a:cubicBezTo>
                  <a:cubicBezTo>
                    <a:pt x="15722" y="63"/>
                    <a:pt x="15746" y="67"/>
                    <a:pt x="15769" y="71"/>
                  </a:cubicBezTo>
                  <a:cubicBezTo>
                    <a:pt x="15842" y="84"/>
                    <a:pt x="15909" y="96"/>
                    <a:pt x="15981" y="154"/>
                  </a:cubicBezTo>
                  <a:cubicBezTo>
                    <a:pt x="16017" y="182"/>
                    <a:pt x="16046" y="204"/>
                    <a:pt x="16077" y="204"/>
                  </a:cubicBezTo>
                  <a:cubicBezTo>
                    <a:pt x="16080" y="204"/>
                    <a:pt x="16084" y="204"/>
                    <a:pt x="16089" y="203"/>
                  </a:cubicBezTo>
                  <a:cubicBezTo>
                    <a:pt x="16104" y="201"/>
                    <a:pt x="16119" y="195"/>
                    <a:pt x="16134" y="190"/>
                  </a:cubicBezTo>
                  <a:cubicBezTo>
                    <a:pt x="16163" y="179"/>
                    <a:pt x="16193" y="169"/>
                    <a:pt x="16227" y="169"/>
                  </a:cubicBezTo>
                  <a:cubicBezTo>
                    <a:pt x="16241" y="169"/>
                    <a:pt x="16254" y="171"/>
                    <a:pt x="16267" y="174"/>
                  </a:cubicBezTo>
                  <a:cubicBezTo>
                    <a:pt x="16347" y="195"/>
                    <a:pt x="16429" y="281"/>
                    <a:pt x="16489" y="344"/>
                  </a:cubicBezTo>
                  <a:cubicBezTo>
                    <a:pt x="16535" y="391"/>
                    <a:pt x="16576" y="427"/>
                    <a:pt x="16628" y="469"/>
                  </a:cubicBezTo>
                  <a:cubicBezTo>
                    <a:pt x="16805" y="613"/>
                    <a:pt x="16977" y="784"/>
                    <a:pt x="17124" y="933"/>
                  </a:cubicBezTo>
                  <a:cubicBezTo>
                    <a:pt x="17227" y="1038"/>
                    <a:pt x="17332" y="1153"/>
                    <a:pt x="17437" y="1275"/>
                  </a:cubicBezTo>
                  <a:cubicBezTo>
                    <a:pt x="17560" y="1419"/>
                    <a:pt x="17686" y="1580"/>
                    <a:pt x="17812" y="1755"/>
                  </a:cubicBezTo>
                  <a:cubicBezTo>
                    <a:pt x="17866" y="1829"/>
                    <a:pt x="17918" y="1907"/>
                    <a:pt x="17969" y="1982"/>
                  </a:cubicBezTo>
                  <a:cubicBezTo>
                    <a:pt x="18028" y="2069"/>
                    <a:pt x="18084" y="2153"/>
                    <a:pt x="18142" y="2232"/>
                  </a:cubicBezTo>
                  <a:cubicBezTo>
                    <a:pt x="18239" y="2366"/>
                    <a:pt x="18358" y="2436"/>
                    <a:pt x="18486" y="2436"/>
                  </a:cubicBezTo>
                  <a:cubicBezTo>
                    <a:pt x="18500" y="2436"/>
                    <a:pt x="18515" y="2435"/>
                    <a:pt x="18531" y="2433"/>
                  </a:cubicBezTo>
                  <a:cubicBezTo>
                    <a:pt x="18557" y="2429"/>
                    <a:pt x="18580" y="2427"/>
                    <a:pt x="18604" y="2427"/>
                  </a:cubicBezTo>
                  <a:cubicBezTo>
                    <a:pt x="18635" y="2427"/>
                    <a:pt x="18662" y="2432"/>
                    <a:pt x="18685" y="2443"/>
                  </a:cubicBezTo>
                  <a:cubicBezTo>
                    <a:pt x="18728" y="2464"/>
                    <a:pt x="18750" y="2508"/>
                    <a:pt x="18763" y="2534"/>
                  </a:cubicBezTo>
                  <a:cubicBezTo>
                    <a:pt x="18764" y="2538"/>
                    <a:pt x="18766" y="2542"/>
                    <a:pt x="18769" y="2546"/>
                  </a:cubicBezTo>
                  <a:cubicBezTo>
                    <a:pt x="18778" y="2546"/>
                    <a:pt x="18783" y="2545"/>
                    <a:pt x="18787" y="2544"/>
                  </a:cubicBezTo>
                  <a:cubicBezTo>
                    <a:pt x="18800" y="2541"/>
                    <a:pt x="18809" y="2539"/>
                    <a:pt x="18819" y="2539"/>
                  </a:cubicBezTo>
                  <a:cubicBezTo>
                    <a:pt x="18850" y="2535"/>
                    <a:pt x="18877" y="2532"/>
                    <a:pt x="18905" y="2532"/>
                  </a:cubicBezTo>
                  <a:cubicBezTo>
                    <a:pt x="18966" y="2532"/>
                    <a:pt x="19013" y="2546"/>
                    <a:pt x="19054" y="2575"/>
                  </a:cubicBezTo>
                  <a:cubicBezTo>
                    <a:pt x="19105" y="2612"/>
                    <a:pt x="19147" y="2658"/>
                    <a:pt x="19188" y="2703"/>
                  </a:cubicBezTo>
                  <a:cubicBezTo>
                    <a:pt x="19218" y="2735"/>
                    <a:pt x="19251" y="2771"/>
                    <a:pt x="19284" y="2798"/>
                  </a:cubicBezTo>
                  <a:cubicBezTo>
                    <a:pt x="19339" y="2844"/>
                    <a:pt x="19427" y="2850"/>
                    <a:pt x="19498" y="2850"/>
                  </a:cubicBezTo>
                  <a:cubicBezTo>
                    <a:pt x="19610" y="2850"/>
                    <a:pt x="19619" y="2979"/>
                    <a:pt x="19622" y="3022"/>
                  </a:cubicBezTo>
                  <a:cubicBezTo>
                    <a:pt x="19622" y="3030"/>
                    <a:pt x="19623" y="3037"/>
                    <a:pt x="19623" y="3044"/>
                  </a:cubicBezTo>
                  <a:cubicBezTo>
                    <a:pt x="19761" y="3097"/>
                    <a:pt x="19837" y="3177"/>
                    <a:pt x="19850" y="3283"/>
                  </a:cubicBezTo>
                  <a:cubicBezTo>
                    <a:pt x="19854" y="3311"/>
                    <a:pt x="19853" y="3338"/>
                    <a:pt x="19852" y="3360"/>
                  </a:cubicBezTo>
                  <a:cubicBezTo>
                    <a:pt x="19851" y="3374"/>
                    <a:pt x="19851" y="3383"/>
                    <a:pt x="19851" y="3391"/>
                  </a:cubicBezTo>
                  <a:cubicBezTo>
                    <a:pt x="19855" y="3404"/>
                    <a:pt x="19894" y="3442"/>
                    <a:pt x="19908" y="3456"/>
                  </a:cubicBezTo>
                  <a:cubicBezTo>
                    <a:pt x="19925" y="3472"/>
                    <a:pt x="19940" y="3487"/>
                    <a:pt x="19953" y="3502"/>
                  </a:cubicBezTo>
                  <a:cubicBezTo>
                    <a:pt x="19985" y="3542"/>
                    <a:pt x="20009" y="3563"/>
                    <a:pt x="20023" y="3566"/>
                  </a:cubicBezTo>
                  <a:cubicBezTo>
                    <a:pt x="20096" y="3581"/>
                    <a:pt x="20170" y="3583"/>
                    <a:pt x="20226" y="3583"/>
                  </a:cubicBezTo>
                  <a:cubicBezTo>
                    <a:pt x="20252" y="3583"/>
                    <a:pt x="20305" y="3582"/>
                    <a:pt x="20305" y="3582"/>
                  </a:cubicBezTo>
                  <a:cubicBezTo>
                    <a:pt x="20323" y="3582"/>
                    <a:pt x="20343" y="3584"/>
                    <a:pt x="20364" y="3588"/>
                  </a:cubicBezTo>
                  <a:cubicBezTo>
                    <a:pt x="20385" y="3591"/>
                    <a:pt x="20409" y="3594"/>
                    <a:pt x="20431" y="3594"/>
                  </a:cubicBezTo>
                  <a:cubicBezTo>
                    <a:pt x="20455" y="3594"/>
                    <a:pt x="20465" y="3590"/>
                    <a:pt x="20468" y="3588"/>
                  </a:cubicBezTo>
                  <a:cubicBezTo>
                    <a:pt x="20466" y="3588"/>
                    <a:pt x="20467" y="3576"/>
                    <a:pt x="20467" y="3570"/>
                  </a:cubicBezTo>
                  <a:cubicBezTo>
                    <a:pt x="20469" y="3545"/>
                    <a:pt x="20472" y="3511"/>
                    <a:pt x="20484" y="3477"/>
                  </a:cubicBezTo>
                  <a:cubicBezTo>
                    <a:pt x="20511" y="3407"/>
                    <a:pt x="20552" y="3378"/>
                    <a:pt x="20593" y="3356"/>
                  </a:cubicBezTo>
                  <a:cubicBezTo>
                    <a:pt x="20628" y="3338"/>
                    <a:pt x="20662" y="3332"/>
                    <a:pt x="20694" y="3326"/>
                  </a:cubicBezTo>
                  <a:cubicBezTo>
                    <a:pt x="20720" y="3321"/>
                    <a:pt x="20745" y="3317"/>
                    <a:pt x="20765" y="3306"/>
                  </a:cubicBezTo>
                  <a:cubicBezTo>
                    <a:pt x="20835" y="3235"/>
                    <a:pt x="20936" y="3148"/>
                    <a:pt x="21051" y="3148"/>
                  </a:cubicBezTo>
                  <a:cubicBezTo>
                    <a:pt x="21062" y="3148"/>
                    <a:pt x="21074" y="3149"/>
                    <a:pt x="21086" y="3151"/>
                  </a:cubicBezTo>
                  <a:cubicBezTo>
                    <a:pt x="21201" y="3170"/>
                    <a:pt x="21243" y="3280"/>
                    <a:pt x="21278" y="3368"/>
                  </a:cubicBezTo>
                  <a:cubicBezTo>
                    <a:pt x="21293" y="3406"/>
                    <a:pt x="21308" y="3446"/>
                    <a:pt x="21327" y="3471"/>
                  </a:cubicBezTo>
                  <a:cubicBezTo>
                    <a:pt x="21336" y="3482"/>
                    <a:pt x="21345" y="3493"/>
                    <a:pt x="21353" y="3503"/>
                  </a:cubicBezTo>
                  <a:cubicBezTo>
                    <a:pt x="21398" y="3555"/>
                    <a:pt x="21480" y="3652"/>
                    <a:pt x="21433" y="3805"/>
                  </a:cubicBezTo>
                  <a:cubicBezTo>
                    <a:pt x="21421" y="3843"/>
                    <a:pt x="21406" y="3872"/>
                    <a:pt x="21395" y="3893"/>
                  </a:cubicBezTo>
                  <a:cubicBezTo>
                    <a:pt x="21377" y="3928"/>
                    <a:pt x="21376" y="3930"/>
                    <a:pt x="21381" y="3956"/>
                  </a:cubicBezTo>
                  <a:cubicBezTo>
                    <a:pt x="21389" y="4002"/>
                    <a:pt x="21404" y="4047"/>
                    <a:pt x="21421" y="4094"/>
                  </a:cubicBezTo>
                  <a:cubicBezTo>
                    <a:pt x="21434" y="4134"/>
                    <a:pt x="21447" y="4173"/>
                    <a:pt x="21458" y="4213"/>
                  </a:cubicBezTo>
                  <a:cubicBezTo>
                    <a:pt x="21469" y="4258"/>
                    <a:pt x="21477" y="4304"/>
                    <a:pt x="21484" y="4348"/>
                  </a:cubicBezTo>
                  <a:cubicBezTo>
                    <a:pt x="21489" y="4378"/>
                    <a:pt x="21494" y="4407"/>
                    <a:pt x="21499" y="4435"/>
                  </a:cubicBezTo>
                  <a:cubicBezTo>
                    <a:pt x="21504" y="4455"/>
                    <a:pt x="21509" y="4474"/>
                    <a:pt x="21514" y="4493"/>
                  </a:cubicBezTo>
                  <a:cubicBezTo>
                    <a:pt x="21528" y="4548"/>
                    <a:pt x="21540" y="4596"/>
                    <a:pt x="21547" y="4656"/>
                  </a:cubicBezTo>
                  <a:lnTo>
                    <a:pt x="21554" y="4723"/>
                  </a:lnTo>
                  <a:cubicBezTo>
                    <a:pt x="21567" y="4836"/>
                    <a:pt x="21580" y="4952"/>
                    <a:pt x="21577" y="5069"/>
                  </a:cubicBezTo>
                  <a:cubicBezTo>
                    <a:pt x="21575" y="5121"/>
                    <a:pt x="21566" y="5162"/>
                    <a:pt x="21559" y="5192"/>
                  </a:cubicBezTo>
                  <a:cubicBezTo>
                    <a:pt x="21549" y="5234"/>
                    <a:pt x="21545" y="5252"/>
                    <a:pt x="21554" y="5283"/>
                  </a:cubicBezTo>
                  <a:lnTo>
                    <a:pt x="21558" y="5297"/>
                  </a:lnTo>
                  <a:cubicBezTo>
                    <a:pt x="21571" y="5335"/>
                    <a:pt x="21600" y="5427"/>
                    <a:pt x="21545" y="5491"/>
                  </a:cubicBezTo>
                  <a:cubicBezTo>
                    <a:pt x="21535" y="5503"/>
                    <a:pt x="21521" y="5513"/>
                    <a:pt x="21505" y="5520"/>
                  </a:cubicBezTo>
                  <a:cubicBezTo>
                    <a:pt x="21494" y="5525"/>
                    <a:pt x="21482" y="5527"/>
                    <a:pt x="21469" y="5527"/>
                  </a:cubicBezTo>
                  <a:cubicBezTo>
                    <a:pt x="21421" y="5527"/>
                    <a:pt x="21355" y="5497"/>
                    <a:pt x="21260" y="5432"/>
                  </a:cubicBezTo>
                  <a:cubicBezTo>
                    <a:pt x="21235" y="5414"/>
                    <a:pt x="21209" y="5402"/>
                    <a:pt x="21182" y="5389"/>
                  </a:cubicBezTo>
                  <a:cubicBezTo>
                    <a:pt x="21160" y="5379"/>
                    <a:pt x="21146" y="5373"/>
                    <a:pt x="21133" y="5366"/>
                  </a:cubicBezTo>
                  <a:lnTo>
                    <a:pt x="21115" y="5356"/>
                  </a:lnTo>
                  <a:cubicBezTo>
                    <a:pt x="21092" y="5343"/>
                    <a:pt x="21054" y="5322"/>
                    <a:pt x="21029" y="5320"/>
                  </a:cubicBezTo>
                  <a:cubicBezTo>
                    <a:pt x="21029" y="5324"/>
                    <a:pt x="21029" y="5328"/>
                    <a:pt x="21030" y="5331"/>
                  </a:cubicBezTo>
                  <a:cubicBezTo>
                    <a:pt x="21031" y="5370"/>
                    <a:pt x="21034" y="5451"/>
                    <a:pt x="20972" y="5505"/>
                  </a:cubicBezTo>
                  <a:cubicBezTo>
                    <a:pt x="20954" y="5520"/>
                    <a:pt x="20935" y="5529"/>
                    <a:pt x="20917" y="5536"/>
                  </a:cubicBezTo>
                  <a:cubicBezTo>
                    <a:pt x="20924" y="5544"/>
                    <a:pt x="20929" y="5552"/>
                    <a:pt x="20935" y="5560"/>
                  </a:cubicBezTo>
                  <a:lnTo>
                    <a:pt x="20949" y="5581"/>
                  </a:lnTo>
                  <a:cubicBezTo>
                    <a:pt x="20978" y="5622"/>
                    <a:pt x="21005" y="5662"/>
                    <a:pt x="21036" y="5694"/>
                  </a:cubicBezTo>
                  <a:cubicBezTo>
                    <a:pt x="21124" y="5787"/>
                    <a:pt x="21174" y="5923"/>
                    <a:pt x="21211" y="6045"/>
                  </a:cubicBezTo>
                  <a:cubicBezTo>
                    <a:pt x="21218" y="6066"/>
                    <a:pt x="21224" y="6090"/>
                    <a:pt x="21230" y="6114"/>
                  </a:cubicBezTo>
                  <a:cubicBezTo>
                    <a:pt x="21238" y="6147"/>
                    <a:pt x="21246" y="6181"/>
                    <a:pt x="21257" y="6203"/>
                  </a:cubicBezTo>
                  <a:cubicBezTo>
                    <a:pt x="21264" y="6219"/>
                    <a:pt x="21279" y="6238"/>
                    <a:pt x="21294" y="6257"/>
                  </a:cubicBezTo>
                  <a:cubicBezTo>
                    <a:pt x="21310" y="6278"/>
                    <a:pt x="21325" y="6298"/>
                    <a:pt x="21338" y="6319"/>
                  </a:cubicBezTo>
                  <a:cubicBezTo>
                    <a:pt x="21403" y="6428"/>
                    <a:pt x="21396" y="6593"/>
                    <a:pt x="21389" y="6725"/>
                  </a:cubicBezTo>
                  <a:lnTo>
                    <a:pt x="21384" y="6853"/>
                  </a:lnTo>
                  <a:lnTo>
                    <a:pt x="21333" y="6869"/>
                  </a:lnTo>
                  <a:cubicBezTo>
                    <a:pt x="21323" y="6872"/>
                    <a:pt x="21311" y="6875"/>
                    <a:pt x="21299" y="6878"/>
                  </a:cubicBezTo>
                  <a:cubicBezTo>
                    <a:pt x="21279" y="6882"/>
                    <a:pt x="21259" y="6888"/>
                    <a:pt x="21245" y="6896"/>
                  </a:cubicBezTo>
                  <a:lnTo>
                    <a:pt x="21244" y="6900"/>
                  </a:lnTo>
                  <a:cubicBezTo>
                    <a:pt x="21236" y="6929"/>
                    <a:pt x="21214" y="7012"/>
                    <a:pt x="21142" y="7012"/>
                  </a:cubicBezTo>
                  <a:lnTo>
                    <a:pt x="21132" y="7011"/>
                  </a:lnTo>
                  <a:cubicBezTo>
                    <a:pt x="21077" y="7005"/>
                    <a:pt x="21045" y="6951"/>
                    <a:pt x="21022" y="6912"/>
                  </a:cubicBezTo>
                  <a:cubicBezTo>
                    <a:pt x="21016" y="6903"/>
                    <a:pt x="21008" y="6889"/>
                    <a:pt x="21005" y="6885"/>
                  </a:cubicBezTo>
                  <a:cubicBezTo>
                    <a:pt x="20996" y="6876"/>
                    <a:pt x="20970" y="6847"/>
                    <a:pt x="20965" y="6841"/>
                  </a:cubicBezTo>
                  <a:cubicBezTo>
                    <a:pt x="20971" y="6884"/>
                    <a:pt x="20978" y="6925"/>
                    <a:pt x="20982" y="6941"/>
                  </a:cubicBezTo>
                  <a:cubicBezTo>
                    <a:pt x="20989" y="6969"/>
                    <a:pt x="21009" y="7043"/>
                    <a:pt x="20979" y="7103"/>
                  </a:cubicBezTo>
                  <a:cubicBezTo>
                    <a:pt x="20951" y="7159"/>
                    <a:pt x="20906" y="7159"/>
                    <a:pt x="20879" y="7159"/>
                  </a:cubicBezTo>
                  <a:cubicBezTo>
                    <a:pt x="20872" y="7160"/>
                    <a:pt x="20863" y="7160"/>
                    <a:pt x="20856" y="7161"/>
                  </a:cubicBezTo>
                  <a:cubicBezTo>
                    <a:pt x="20855" y="7171"/>
                    <a:pt x="20855" y="7185"/>
                    <a:pt x="20855" y="7191"/>
                  </a:cubicBezTo>
                  <a:cubicBezTo>
                    <a:pt x="20855" y="7211"/>
                    <a:pt x="20855" y="7240"/>
                    <a:pt x="20851" y="7267"/>
                  </a:cubicBezTo>
                  <a:lnTo>
                    <a:pt x="20842" y="7316"/>
                  </a:lnTo>
                  <a:lnTo>
                    <a:pt x="20808" y="7334"/>
                  </a:lnTo>
                  <a:cubicBezTo>
                    <a:pt x="20751" y="7364"/>
                    <a:pt x="20701" y="7384"/>
                    <a:pt x="20627" y="7390"/>
                  </a:cubicBezTo>
                  <a:cubicBezTo>
                    <a:pt x="20608" y="7391"/>
                    <a:pt x="20590" y="7391"/>
                    <a:pt x="20572" y="7392"/>
                  </a:cubicBezTo>
                  <a:cubicBezTo>
                    <a:pt x="20565" y="7392"/>
                    <a:pt x="20557" y="7392"/>
                    <a:pt x="20550" y="7393"/>
                  </a:cubicBezTo>
                  <a:cubicBezTo>
                    <a:pt x="20570" y="7421"/>
                    <a:pt x="20591" y="7448"/>
                    <a:pt x="20614" y="7476"/>
                  </a:cubicBezTo>
                  <a:cubicBezTo>
                    <a:pt x="20647" y="7518"/>
                    <a:pt x="20703" y="7587"/>
                    <a:pt x="20685" y="7675"/>
                  </a:cubicBezTo>
                  <a:cubicBezTo>
                    <a:pt x="20678" y="7713"/>
                    <a:pt x="20655" y="7761"/>
                    <a:pt x="20588" y="7779"/>
                  </a:cubicBezTo>
                  <a:cubicBezTo>
                    <a:pt x="20559" y="7787"/>
                    <a:pt x="20529" y="7791"/>
                    <a:pt x="20499" y="7791"/>
                  </a:cubicBezTo>
                  <a:cubicBezTo>
                    <a:pt x="20373" y="7791"/>
                    <a:pt x="20267" y="7721"/>
                    <a:pt x="20164" y="7654"/>
                  </a:cubicBezTo>
                  <a:cubicBezTo>
                    <a:pt x="20124" y="7628"/>
                    <a:pt x="20086" y="7603"/>
                    <a:pt x="20048" y="7582"/>
                  </a:cubicBezTo>
                  <a:cubicBezTo>
                    <a:pt x="20046" y="7581"/>
                    <a:pt x="20043" y="7580"/>
                    <a:pt x="20041" y="7579"/>
                  </a:cubicBezTo>
                  <a:cubicBezTo>
                    <a:pt x="20039" y="7591"/>
                    <a:pt x="20036" y="7614"/>
                    <a:pt x="20034" y="7660"/>
                  </a:cubicBezTo>
                  <a:cubicBezTo>
                    <a:pt x="20027" y="7843"/>
                    <a:pt x="19981" y="8003"/>
                    <a:pt x="19903" y="8111"/>
                  </a:cubicBezTo>
                  <a:cubicBezTo>
                    <a:pt x="19865" y="8164"/>
                    <a:pt x="19823" y="8202"/>
                    <a:pt x="19783" y="8239"/>
                  </a:cubicBezTo>
                  <a:cubicBezTo>
                    <a:pt x="19752" y="8267"/>
                    <a:pt x="19722" y="8295"/>
                    <a:pt x="19697" y="8326"/>
                  </a:cubicBezTo>
                  <a:cubicBezTo>
                    <a:pt x="19642" y="8394"/>
                    <a:pt x="19591" y="8478"/>
                    <a:pt x="19556" y="8557"/>
                  </a:cubicBezTo>
                  <a:cubicBezTo>
                    <a:pt x="19548" y="8577"/>
                    <a:pt x="19545" y="8601"/>
                    <a:pt x="19541" y="8631"/>
                  </a:cubicBezTo>
                  <a:cubicBezTo>
                    <a:pt x="19538" y="8653"/>
                    <a:pt x="19535" y="8677"/>
                    <a:pt x="19530" y="8701"/>
                  </a:cubicBezTo>
                  <a:cubicBezTo>
                    <a:pt x="19502" y="8834"/>
                    <a:pt x="19429" y="8834"/>
                    <a:pt x="19405" y="8834"/>
                  </a:cubicBezTo>
                  <a:cubicBezTo>
                    <a:pt x="19396" y="8834"/>
                    <a:pt x="19387" y="8833"/>
                    <a:pt x="19376" y="8832"/>
                  </a:cubicBezTo>
                  <a:cubicBezTo>
                    <a:pt x="19365" y="8831"/>
                    <a:pt x="19356" y="8831"/>
                    <a:pt x="19348" y="8831"/>
                  </a:cubicBezTo>
                  <a:cubicBezTo>
                    <a:pt x="19276" y="8831"/>
                    <a:pt x="19200" y="8855"/>
                    <a:pt x="19122" y="8901"/>
                  </a:cubicBezTo>
                  <a:cubicBezTo>
                    <a:pt x="19049" y="8946"/>
                    <a:pt x="18938" y="9013"/>
                    <a:pt x="18898" y="9106"/>
                  </a:cubicBezTo>
                  <a:cubicBezTo>
                    <a:pt x="18892" y="9121"/>
                    <a:pt x="18891" y="9143"/>
                    <a:pt x="18890" y="9172"/>
                  </a:cubicBezTo>
                  <a:cubicBezTo>
                    <a:pt x="18888" y="9208"/>
                    <a:pt x="18887" y="9249"/>
                    <a:pt x="18874" y="9291"/>
                  </a:cubicBezTo>
                  <a:cubicBezTo>
                    <a:pt x="18830" y="9445"/>
                    <a:pt x="18687" y="9537"/>
                    <a:pt x="18575" y="9537"/>
                  </a:cubicBezTo>
                  <a:cubicBezTo>
                    <a:pt x="18531" y="9537"/>
                    <a:pt x="18491" y="9523"/>
                    <a:pt x="18458" y="9497"/>
                  </a:cubicBezTo>
                  <a:cubicBezTo>
                    <a:pt x="18435" y="9478"/>
                    <a:pt x="18420" y="9446"/>
                    <a:pt x="18416" y="9408"/>
                  </a:cubicBezTo>
                  <a:cubicBezTo>
                    <a:pt x="18411" y="9341"/>
                    <a:pt x="18444" y="9268"/>
                    <a:pt x="18463" y="9244"/>
                  </a:cubicBezTo>
                  <a:cubicBezTo>
                    <a:pt x="18488" y="9210"/>
                    <a:pt x="18520" y="9198"/>
                    <a:pt x="18545" y="9188"/>
                  </a:cubicBezTo>
                  <a:cubicBezTo>
                    <a:pt x="18553" y="9185"/>
                    <a:pt x="18559" y="9183"/>
                    <a:pt x="18563" y="9181"/>
                  </a:cubicBezTo>
                  <a:cubicBezTo>
                    <a:pt x="18557" y="9166"/>
                    <a:pt x="18543" y="9143"/>
                    <a:pt x="18527" y="9132"/>
                  </a:cubicBezTo>
                  <a:cubicBezTo>
                    <a:pt x="18418" y="9052"/>
                    <a:pt x="18388" y="8980"/>
                    <a:pt x="18394" y="8808"/>
                  </a:cubicBezTo>
                  <a:cubicBezTo>
                    <a:pt x="18398" y="8677"/>
                    <a:pt x="18435" y="8568"/>
                    <a:pt x="18471" y="8479"/>
                  </a:cubicBezTo>
                  <a:cubicBezTo>
                    <a:pt x="18501" y="8406"/>
                    <a:pt x="18523" y="8296"/>
                    <a:pt x="18376" y="8180"/>
                  </a:cubicBezTo>
                  <a:cubicBezTo>
                    <a:pt x="18318" y="8135"/>
                    <a:pt x="18260" y="8110"/>
                    <a:pt x="18212" y="8110"/>
                  </a:cubicBezTo>
                  <a:cubicBezTo>
                    <a:pt x="18162" y="8110"/>
                    <a:pt x="18128" y="8137"/>
                    <a:pt x="18105" y="8195"/>
                  </a:cubicBezTo>
                  <a:cubicBezTo>
                    <a:pt x="18092" y="8227"/>
                    <a:pt x="18082" y="8262"/>
                    <a:pt x="18073" y="8296"/>
                  </a:cubicBezTo>
                  <a:cubicBezTo>
                    <a:pt x="18060" y="8340"/>
                    <a:pt x="18045" y="8391"/>
                    <a:pt x="18025" y="8439"/>
                  </a:cubicBezTo>
                  <a:cubicBezTo>
                    <a:pt x="17980" y="8541"/>
                    <a:pt x="17918" y="8610"/>
                    <a:pt x="17869" y="8658"/>
                  </a:cubicBezTo>
                  <a:lnTo>
                    <a:pt x="17843" y="8683"/>
                  </a:lnTo>
                  <a:cubicBezTo>
                    <a:pt x="17798" y="8725"/>
                    <a:pt x="17757" y="8764"/>
                    <a:pt x="17737" y="8815"/>
                  </a:cubicBezTo>
                  <a:cubicBezTo>
                    <a:pt x="17732" y="8831"/>
                    <a:pt x="17730" y="8904"/>
                    <a:pt x="17730" y="8935"/>
                  </a:cubicBezTo>
                  <a:cubicBezTo>
                    <a:pt x="17728" y="9070"/>
                    <a:pt x="17724" y="9255"/>
                    <a:pt x="17611" y="9292"/>
                  </a:cubicBezTo>
                  <a:cubicBezTo>
                    <a:pt x="17600" y="9296"/>
                    <a:pt x="17590" y="9297"/>
                    <a:pt x="17579" y="9297"/>
                  </a:cubicBezTo>
                  <a:cubicBezTo>
                    <a:pt x="17559" y="9297"/>
                    <a:pt x="17541" y="9292"/>
                    <a:pt x="17526" y="9287"/>
                  </a:cubicBezTo>
                  <a:cubicBezTo>
                    <a:pt x="17515" y="9284"/>
                    <a:pt x="17504" y="9281"/>
                    <a:pt x="17498" y="9281"/>
                  </a:cubicBezTo>
                  <a:cubicBezTo>
                    <a:pt x="17492" y="9282"/>
                    <a:pt x="17490" y="9284"/>
                    <a:pt x="17477" y="9295"/>
                  </a:cubicBezTo>
                  <a:cubicBezTo>
                    <a:pt x="17465" y="9306"/>
                    <a:pt x="17453" y="9317"/>
                    <a:pt x="17437" y="9327"/>
                  </a:cubicBezTo>
                  <a:cubicBezTo>
                    <a:pt x="17420" y="9337"/>
                    <a:pt x="17402" y="9342"/>
                    <a:pt x="17385" y="9342"/>
                  </a:cubicBezTo>
                  <a:cubicBezTo>
                    <a:pt x="17338" y="9342"/>
                    <a:pt x="17308" y="9306"/>
                    <a:pt x="17285" y="9280"/>
                  </a:cubicBezTo>
                  <a:cubicBezTo>
                    <a:pt x="17275" y="9268"/>
                    <a:pt x="17265" y="9257"/>
                    <a:pt x="17259" y="9254"/>
                  </a:cubicBezTo>
                  <a:cubicBezTo>
                    <a:pt x="17250" y="9251"/>
                    <a:pt x="17241" y="9249"/>
                    <a:pt x="17234" y="9249"/>
                  </a:cubicBezTo>
                  <a:cubicBezTo>
                    <a:pt x="17224" y="9249"/>
                    <a:pt x="17221" y="9251"/>
                    <a:pt x="17221" y="9251"/>
                  </a:cubicBezTo>
                  <a:cubicBezTo>
                    <a:pt x="17221" y="9366"/>
                    <a:pt x="17227" y="9445"/>
                    <a:pt x="17261" y="9536"/>
                  </a:cubicBezTo>
                  <a:cubicBezTo>
                    <a:pt x="17294" y="9626"/>
                    <a:pt x="17359" y="9702"/>
                    <a:pt x="17454" y="9762"/>
                  </a:cubicBezTo>
                  <a:cubicBezTo>
                    <a:pt x="17496" y="9788"/>
                    <a:pt x="17566" y="9816"/>
                    <a:pt x="17612" y="9816"/>
                  </a:cubicBezTo>
                  <a:cubicBezTo>
                    <a:pt x="17628" y="9816"/>
                    <a:pt x="17637" y="9813"/>
                    <a:pt x="17642" y="9811"/>
                  </a:cubicBezTo>
                  <a:cubicBezTo>
                    <a:pt x="17654" y="9780"/>
                    <a:pt x="17679" y="9725"/>
                    <a:pt x="17735" y="9724"/>
                  </a:cubicBezTo>
                  <a:cubicBezTo>
                    <a:pt x="17788" y="9724"/>
                    <a:pt x="17827" y="9779"/>
                    <a:pt x="17852" y="9815"/>
                  </a:cubicBezTo>
                  <a:lnTo>
                    <a:pt x="17863" y="9830"/>
                  </a:lnTo>
                  <a:cubicBezTo>
                    <a:pt x="17874" y="9843"/>
                    <a:pt x="17883" y="9854"/>
                    <a:pt x="17893" y="9864"/>
                  </a:cubicBezTo>
                  <a:cubicBezTo>
                    <a:pt x="17931" y="9907"/>
                    <a:pt x="17984" y="9965"/>
                    <a:pt x="17981" y="10090"/>
                  </a:cubicBezTo>
                  <a:lnTo>
                    <a:pt x="17981" y="10106"/>
                  </a:lnTo>
                  <a:cubicBezTo>
                    <a:pt x="17979" y="10195"/>
                    <a:pt x="17977" y="10265"/>
                    <a:pt x="18008" y="10321"/>
                  </a:cubicBezTo>
                  <a:cubicBezTo>
                    <a:pt x="18038" y="10375"/>
                    <a:pt x="18093" y="10409"/>
                    <a:pt x="18151" y="10409"/>
                  </a:cubicBezTo>
                  <a:cubicBezTo>
                    <a:pt x="18215" y="10409"/>
                    <a:pt x="18265" y="10370"/>
                    <a:pt x="18285" y="10304"/>
                  </a:cubicBezTo>
                  <a:cubicBezTo>
                    <a:pt x="18322" y="10181"/>
                    <a:pt x="18360" y="10054"/>
                    <a:pt x="18472" y="9988"/>
                  </a:cubicBezTo>
                  <a:cubicBezTo>
                    <a:pt x="18510" y="9965"/>
                    <a:pt x="18550" y="9953"/>
                    <a:pt x="18589" y="9953"/>
                  </a:cubicBezTo>
                  <a:cubicBezTo>
                    <a:pt x="18661" y="9953"/>
                    <a:pt x="18730" y="9991"/>
                    <a:pt x="18795" y="10066"/>
                  </a:cubicBezTo>
                  <a:cubicBezTo>
                    <a:pt x="18872" y="10155"/>
                    <a:pt x="18925" y="10183"/>
                    <a:pt x="19017" y="10183"/>
                  </a:cubicBezTo>
                  <a:cubicBezTo>
                    <a:pt x="19028" y="10183"/>
                    <a:pt x="19040" y="10183"/>
                    <a:pt x="19053" y="10182"/>
                  </a:cubicBezTo>
                  <a:cubicBezTo>
                    <a:pt x="19076" y="10180"/>
                    <a:pt x="19102" y="10179"/>
                    <a:pt x="19129" y="10179"/>
                  </a:cubicBezTo>
                  <a:cubicBezTo>
                    <a:pt x="19307" y="10179"/>
                    <a:pt x="19417" y="10250"/>
                    <a:pt x="19465" y="10397"/>
                  </a:cubicBezTo>
                  <a:cubicBezTo>
                    <a:pt x="19520" y="10564"/>
                    <a:pt x="19508" y="10696"/>
                    <a:pt x="19434" y="10748"/>
                  </a:cubicBezTo>
                  <a:cubicBezTo>
                    <a:pt x="19416" y="10761"/>
                    <a:pt x="19396" y="10767"/>
                    <a:pt x="19373" y="10767"/>
                  </a:cubicBezTo>
                  <a:cubicBezTo>
                    <a:pt x="19340" y="10767"/>
                    <a:pt x="19308" y="10754"/>
                    <a:pt x="19277" y="10742"/>
                  </a:cubicBezTo>
                  <a:cubicBezTo>
                    <a:pt x="19259" y="10734"/>
                    <a:pt x="19237" y="10726"/>
                    <a:pt x="19227" y="10726"/>
                  </a:cubicBezTo>
                  <a:cubicBezTo>
                    <a:pt x="19197" y="10727"/>
                    <a:pt x="19171" y="10749"/>
                    <a:pt x="19138" y="10777"/>
                  </a:cubicBezTo>
                  <a:cubicBezTo>
                    <a:pt x="19124" y="10789"/>
                    <a:pt x="19110" y="10801"/>
                    <a:pt x="19096" y="10811"/>
                  </a:cubicBezTo>
                  <a:cubicBezTo>
                    <a:pt x="19069" y="10831"/>
                    <a:pt x="19043" y="10843"/>
                    <a:pt x="19017" y="10855"/>
                  </a:cubicBezTo>
                  <a:cubicBezTo>
                    <a:pt x="18988" y="10868"/>
                    <a:pt x="18965" y="10879"/>
                    <a:pt x="18947" y="10896"/>
                  </a:cubicBezTo>
                  <a:cubicBezTo>
                    <a:pt x="18913" y="10929"/>
                    <a:pt x="18898" y="10986"/>
                    <a:pt x="18880" y="11058"/>
                  </a:cubicBezTo>
                  <a:lnTo>
                    <a:pt x="18875" y="11076"/>
                  </a:lnTo>
                  <a:cubicBezTo>
                    <a:pt x="18839" y="11214"/>
                    <a:pt x="18771" y="11322"/>
                    <a:pt x="18711" y="11417"/>
                  </a:cubicBezTo>
                  <a:cubicBezTo>
                    <a:pt x="18704" y="11428"/>
                    <a:pt x="18696" y="11441"/>
                    <a:pt x="18687" y="11453"/>
                  </a:cubicBezTo>
                  <a:cubicBezTo>
                    <a:pt x="18668" y="11480"/>
                    <a:pt x="18642" y="11516"/>
                    <a:pt x="18636" y="11537"/>
                  </a:cubicBezTo>
                  <a:cubicBezTo>
                    <a:pt x="18634" y="11545"/>
                    <a:pt x="18635" y="11576"/>
                    <a:pt x="18635" y="11590"/>
                  </a:cubicBezTo>
                  <a:cubicBezTo>
                    <a:pt x="18636" y="11621"/>
                    <a:pt x="18636" y="11648"/>
                    <a:pt x="18633" y="11671"/>
                  </a:cubicBezTo>
                  <a:cubicBezTo>
                    <a:pt x="18628" y="11719"/>
                    <a:pt x="18620" y="11766"/>
                    <a:pt x="18607" y="11816"/>
                  </a:cubicBezTo>
                  <a:lnTo>
                    <a:pt x="18601" y="11840"/>
                  </a:lnTo>
                  <a:cubicBezTo>
                    <a:pt x="18587" y="11892"/>
                    <a:pt x="18582" y="11918"/>
                    <a:pt x="18582" y="11930"/>
                  </a:cubicBezTo>
                  <a:cubicBezTo>
                    <a:pt x="18582" y="11930"/>
                    <a:pt x="18583" y="11930"/>
                    <a:pt x="18583" y="11931"/>
                  </a:cubicBezTo>
                  <a:cubicBezTo>
                    <a:pt x="18602" y="11932"/>
                    <a:pt x="18630" y="11935"/>
                    <a:pt x="18659" y="11963"/>
                  </a:cubicBezTo>
                  <a:cubicBezTo>
                    <a:pt x="18678" y="11981"/>
                    <a:pt x="18695" y="12002"/>
                    <a:pt x="18711" y="12023"/>
                  </a:cubicBezTo>
                  <a:cubicBezTo>
                    <a:pt x="18726" y="12043"/>
                    <a:pt x="18738" y="12058"/>
                    <a:pt x="18752" y="12070"/>
                  </a:cubicBezTo>
                  <a:cubicBezTo>
                    <a:pt x="18783" y="12097"/>
                    <a:pt x="18816" y="12125"/>
                    <a:pt x="18852" y="12145"/>
                  </a:cubicBezTo>
                  <a:cubicBezTo>
                    <a:pt x="18868" y="12154"/>
                    <a:pt x="18884" y="12163"/>
                    <a:pt x="18900" y="12172"/>
                  </a:cubicBezTo>
                  <a:cubicBezTo>
                    <a:pt x="18968" y="12207"/>
                    <a:pt x="19038" y="12244"/>
                    <a:pt x="19098" y="12323"/>
                  </a:cubicBezTo>
                  <a:cubicBezTo>
                    <a:pt x="19135" y="12373"/>
                    <a:pt x="19162" y="12429"/>
                    <a:pt x="19188" y="12483"/>
                  </a:cubicBezTo>
                  <a:cubicBezTo>
                    <a:pt x="19200" y="12508"/>
                    <a:pt x="19211" y="12531"/>
                    <a:pt x="19224" y="12554"/>
                  </a:cubicBezTo>
                  <a:cubicBezTo>
                    <a:pt x="19309" y="12714"/>
                    <a:pt x="19403" y="12884"/>
                    <a:pt x="19511" y="13077"/>
                  </a:cubicBezTo>
                  <a:lnTo>
                    <a:pt x="19520" y="13093"/>
                  </a:lnTo>
                  <a:cubicBezTo>
                    <a:pt x="19544" y="13136"/>
                    <a:pt x="19569" y="13179"/>
                    <a:pt x="19585" y="13240"/>
                  </a:cubicBezTo>
                  <a:lnTo>
                    <a:pt x="19590" y="13264"/>
                  </a:lnTo>
                  <a:cubicBezTo>
                    <a:pt x="19597" y="13295"/>
                    <a:pt x="19601" y="13308"/>
                    <a:pt x="19608" y="13320"/>
                  </a:cubicBezTo>
                  <a:cubicBezTo>
                    <a:pt x="19618" y="13336"/>
                    <a:pt x="19629" y="13341"/>
                    <a:pt x="19665" y="13350"/>
                  </a:cubicBezTo>
                  <a:cubicBezTo>
                    <a:pt x="19680" y="13354"/>
                    <a:pt x="19693" y="13357"/>
                    <a:pt x="19706" y="13361"/>
                  </a:cubicBezTo>
                  <a:cubicBezTo>
                    <a:pt x="19740" y="13374"/>
                    <a:pt x="19779" y="13391"/>
                    <a:pt x="19813" y="13424"/>
                  </a:cubicBezTo>
                  <a:cubicBezTo>
                    <a:pt x="19855" y="13466"/>
                    <a:pt x="19863" y="13506"/>
                    <a:pt x="19869" y="13535"/>
                  </a:cubicBezTo>
                  <a:cubicBezTo>
                    <a:pt x="19871" y="13543"/>
                    <a:pt x="19872" y="13549"/>
                    <a:pt x="19874" y="13556"/>
                  </a:cubicBezTo>
                  <a:cubicBezTo>
                    <a:pt x="19891" y="13614"/>
                    <a:pt x="19935" y="13655"/>
                    <a:pt x="19982" y="13699"/>
                  </a:cubicBezTo>
                  <a:cubicBezTo>
                    <a:pt x="20005" y="13721"/>
                    <a:pt x="20029" y="13743"/>
                    <a:pt x="20051" y="13768"/>
                  </a:cubicBezTo>
                  <a:lnTo>
                    <a:pt x="20062" y="13781"/>
                  </a:lnTo>
                  <a:cubicBezTo>
                    <a:pt x="20110" y="13833"/>
                    <a:pt x="20179" y="13908"/>
                    <a:pt x="20169" y="14009"/>
                  </a:cubicBezTo>
                  <a:lnTo>
                    <a:pt x="20157" y="14135"/>
                  </a:lnTo>
                  <a:lnTo>
                    <a:pt x="20073" y="14082"/>
                  </a:lnTo>
                  <a:cubicBezTo>
                    <a:pt x="20063" y="14076"/>
                    <a:pt x="20019" y="14057"/>
                    <a:pt x="19969" y="14039"/>
                  </a:cubicBezTo>
                  <a:cubicBezTo>
                    <a:pt x="19980" y="14051"/>
                    <a:pt x="19992" y="14063"/>
                    <a:pt x="20004" y="14075"/>
                  </a:cubicBezTo>
                  <a:cubicBezTo>
                    <a:pt x="20066" y="14136"/>
                    <a:pt x="20128" y="14199"/>
                    <a:pt x="20182" y="14268"/>
                  </a:cubicBezTo>
                  <a:cubicBezTo>
                    <a:pt x="20270" y="14379"/>
                    <a:pt x="20306" y="14472"/>
                    <a:pt x="20292" y="14553"/>
                  </a:cubicBezTo>
                  <a:cubicBezTo>
                    <a:pt x="20288" y="14578"/>
                    <a:pt x="20272" y="14638"/>
                    <a:pt x="20212" y="14664"/>
                  </a:cubicBezTo>
                  <a:cubicBezTo>
                    <a:pt x="20186" y="14674"/>
                    <a:pt x="20162" y="14675"/>
                    <a:pt x="20143" y="14676"/>
                  </a:cubicBezTo>
                  <a:cubicBezTo>
                    <a:pt x="20126" y="14676"/>
                    <a:pt x="20112" y="14676"/>
                    <a:pt x="20103" y="14681"/>
                  </a:cubicBezTo>
                  <a:cubicBezTo>
                    <a:pt x="20080" y="14696"/>
                    <a:pt x="20050" y="14736"/>
                    <a:pt x="20032" y="14766"/>
                  </a:cubicBezTo>
                  <a:cubicBezTo>
                    <a:pt x="20019" y="14787"/>
                    <a:pt x="20004" y="14808"/>
                    <a:pt x="19988" y="14830"/>
                  </a:cubicBezTo>
                  <a:cubicBezTo>
                    <a:pt x="19975" y="14849"/>
                    <a:pt x="19961" y="14868"/>
                    <a:pt x="19949" y="14886"/>
                  </a:cubicBezTo>
                  <a:cubicBezTo>
                    <a:pt x="19953" y="14882"/>
                    <a:pt x="19958" y="14878"/>
                    <a:pt x="19963" y="14874"/>
                  </a:cubicBezTo>
                  <a:cubicBezTo>
                    <a:pt x="19996" y="14844"/>
                    <a:pt x="20032" y="14830"/>
                    <a:pt x="20072" y="14830"/>
                  </a:cubicBezTo>
                  <a:cubicBezTo>
                    <a:pt x="20148" y="14830"/>
                    <a:pt x="20233" y="14890"/>
                    <a:pt x="20288" y="14983"/>
                  </a:cubicBezTo>
                  <a:cubicBezTo>
                    <a:pt x="20309" y="15019"/>
                    <a:pt x="20328" y="15040"/>
                    <a:pt x="20348" y="15052"/>
                  </a:cubicBezTo>
                  <a:cubicBezTo>
                    <a:pt x="20357" y="15057"/>
                    <a:pt x="20369" y="15059"/>
                    <a:pt x="20384" y="15062"/>
                  </a:cubicBezTo>
                  <a:cubicBezTo>
                    <a:pt x="20410" y="15068"/>
                    <a:pt x="20436" y="15074"/>
                    <a:pt x="20462" y="15092"/>
                  </a:cubicBezTo>
                  <a:cubicBezTo>
                    <a:pt x="20531" y="15139"/>
                    <a:pt x="20547" y="15221"/>
                    <a:pt x="20511" y="15335"/>
                  </a:cubicBezTo>
                  <a:cubicBezTo>
                    <a:pt x="20508" y="15345"/>
                    <a:pt x="20502" y="15363"/>
                    <a:pt x="20502" y="15368"/>
                  </a:cubicBezTo>
                  <a:cubicBezTo>
                    <a:pt x="20501" y="15408"/>
                    <a:pt x="20512" y="15453"/>
                    <a:pt x="20524" y="15500"/>
                  </a:cubicBezTo>
                  <a:cubicBezTo>
                    <a:pt x="20536" y="15549"/>
                    <a:pt x="20548" y="15599"/>
                    <a:pt x="20552" y="15655"/>
                  </a:cubicBezTo>
                  <a:lnTo>
                    <a:pt x="20561" y="15779"/>
                  </a:lnTo>
                  <a:lnTo>
                    <a:pt x="20473" y="15757"/>
                  </a:lnTo>
                  <a:cubicBezTo>
                    <a:pt x="20465" y="15755"/>
                    <a:pt x="20459" y="15755"/>
                    <a:pt x="20453" y="15755"/>
                  </a:cubicBezTo>
                  <a:cubicBezTo>
                    <a:pt x="20453" y="15754"/>
                    <a:pt x="20452" y="15754"/>
                    <a:pt x="20452" y="15754"/>
                  </a:cubicBezTo>
                  <a:cubicBezTo>
                    <a:pt x="20448" y="15754"/>
                    <a:pt x="20450" y="15760"/>
                    <a:pt x="20455" y="15775"/>
                  </a:cubicBezTo>
                  <a:cubicBezTo>
                    <a:pt x="20464" y="15799"/>
                    <a:pt x="20476" y="15832"/>
                    <a:pt x="20478" y="15876"/>
                  </a:cubicBezTo>
                  <a:cubicBezTo>
                    <a:pt x="20480" y="15909"/>
                    <a:pt x="20478" y="15936"/>
                    <a:pt x="20476" y="15959"/>
                  </a:cubicBezTo>
                  <a:cubicBezTo>
                    <a:pt x="20474" y="15992"/>
                    <a:pt x="20473" y="16001"/>
                    <a:pt x="20482" y="16025"/>
                  </a:cubicBezTo>
                  <a:cubicBezTo>
                    <a:pt x="20486" y="16036"/>
                    <a:pt x="20491" y="16047"/>
                    <a:pt x="20497" y="16058"/>
                  </a:cubicBezTo>
                  <a:cubicBezTo>
                    <a:pt x="20521" y="16111"/>
                    <a:pt x="20547" y="16167"/>
                    <a:pt x="20551" y="16230"/>
                  </a:cubicBezTo>
                  <a:cubicBezTo>
                    <a:pt x="20556" y="16295"/>
                    <a:pt x="20535" y="16337"/>
                    <a:pt x="20522" y="16356"/>
                  </a:cubicBezTo>
                  <a:cubicBezTo>
                    <a:pt x="20498" y="16392"/>
                    <a:pt x="20462" y="16412"/>
                    <a:pt x="20417" y="16412"/>
                  </a:cubicBezTo>
                  <a:cubicBezTo>
                    <a:pt x="20392" y="16412"/>
                    <a:pt x="20365" y="16405"/>
                    <a:pt x="20342" y="16393"/>
                  </a:cubicBezTo>
                  <a:cubicBezTo>
                    <a:pt x="20329" y="16386"/>
                    <a:pt x="20317" y="16374"/>
                    <a:pt x="20305" y="16362"/>
                  </a:cubicBezTo>
                  <a:cubicBezTo>
                    <a:pt x="20302" y="16376"/>
                    <a:pt x="20299" y="16388"/>
                    <a:pt x="20297" y="16396"/>
                  </a:cubicBezTo>
                  <a:cubicBezTo>
                    <a:pt x="20267" y="16497"/>
                    <a:pt x="20260" y="16597"/>
                    <a:pt x="20252" y="16713"/>
                  </a:cubicBezTo>
                  <a:cubicBezTo>
                    <a:pt x="20250" y="16751"/>
                    <a:pt x="20249" y="16779"/>
                    <a:pt x="20248" y="16805"/>
                  </a:cubicBezTo>
                  <a:cubicBezTo>
                    <a:pt x="20244" y="16908"/>
                    <a:pt x="20241" y="17015"/>
                    <a:pt x="20184" y="17130"/>
                  </a:cubicBezTo>
                  <a:cubicBezTo>
                    <a:pt x="20166" y="17168"/>
                    <a:pt x="20145" y="17203"/>
                    <a:pt x="20124" y="17237"/>
                  </a:cubicBezTo>
                  <a:cubicBezTo>
                    <a:pt x="20092" y="17290"/>
                    <a:pt x="20062" y="17339"/>
                    <a:pt x="20045" y="17395"/>
                  </a:cubicBezTo>
                  <a:cubicBezTo>
                    <a:pt x="20007" y="17519"/>
                    <a:pt x="20003" y="17650"/>
                    <a:pt x="19999" y="17789"/>
                  </a:cubicBezTo>
                  <a:cubicBezTo>
                    <a:pt x="19997" y="17864"/>
                    <a:pt x="19994" y="17949"/>
                    <a:pt x="19985" y="18034"/>
                  </a:cubicBezTo>
                  <a:lnTo>
                    <a:pt x="19982" y="18060"/>
                  </a:lnTo>
                  <a:lnTo>
                    <a:pt x="19966" y="18088"/>
                  </a:lnTo>
                  <a:lnTo>
                    <a:pt x="19951" y="18102"/>
                  </a:lnTo>
                  <a:cubicBezTo>
                    <a:pt x="19945" y="18111"/>
                    <a:pt x="19939" y="18158"/>
                    <a:pt x="19936" y="18179"/>
                  </a:cubicBezTo>
                  <a:cubicBezTo>
                    <a:pt x="19931" y="18213"/>
                    <a:pt x="19926" y="18243"/>
                    <a:pt x="19917" y="18272"/>
                  </a:cubicBezTo>
                  <a:cubicBezTo>
                    <a:pt x="19896" y="18342"/>
                    <a:pt x="19865" y="18408"/>
                    <a:pt x="19838" y="18466"/>
                  </a:cubicBezTo>
                  <a:cubicBezTo>
                    <a:pt x="19827" y="18489"/>
                    <a:pt x="19817" y="18510"/>
                    <a:pt x="19808" y="18531"/>
                  </a:cubicBezTo>
                  <a:cubicBezTo>
                    <a:pt x="19792" y="18566"/>
                    <a:pt x="19779" y="18604"/>
                    <a:pt x="19765" y="18640"/>
                  </a:cubicBezTo>
                  <a:cubicBezTo>
                    <a:pt x="19735" y="18724"/>
                    <a:pt x="19702" y="18814"/>
                    <a:pt x="19649" y="18890"/>
                  </a:cubicBezTo>
                  <a:cubicBezTo>
                    <a:pt x="19610" y="18946"/>
                    <a:pt x="19567" y="18993"/>
                    <a:pt x="19525" y="19039"/>
                  </a:cubicBezTo>
                  <a:cubicBezTo>
                    <a:pt x="19486" y="19082"/>
                    <a:pt x="19444" y="19128"/>
                    <a:pt x="19410" y="19177"/>
                  </a:cubicBezTo>
                  <a:cubicBezTo>
                    <a:pt x="19370" y="19235"/>
                    <a:pt x="19327" y="19273"/>
                    <a:pt x="19285" y="19310"/>
                  </a:cubicBezTo>
                  <a:lnTo>
                    <a:pt x="19257" y="19334"/>
                  </a:lnTo>
                  <a:cubicBezTo>
                    <a:pt x="19250" y="19340"/>
                    <a:pt x="19236" y="19359"/>
                    <a:pt x="19222" y="19377"/>
                  </a:cubicBezTo>
                  <a:cubicBezTo>
                    <a:pt x="19159" y="19457"/>
                    <a:pt x="19133" y="19488"/>
                    <a:pt x="19101" y="19496"/>
                  </a:cubicBezTo>
                  <a:cubicBezTo>
                    <a:pt x="19097" y="19498"/>
                    <a:pt x="19081" y="19510"/>
                    <a:pt x="19034" y="19583"/>
                  </a:cubicBezTo>
                  <a:lnTo>
                    <a:pt x="19019" y="19607"/>
                  </a:lnTo>
                  <a:cubicBezTo>
                    <a:pt x="19009" y="19624"/>
                    <a:pt x="19003" y="19648"/>
                    <a:pt x="18997" y="19677"/>
                  </a:cubicBezTo>
                  <a:cubicBezTo>
                    <a:pt x="18989" y="19712"/>
                    <a:pt x="18980" y="19754"/>
                    <a:pt x="18958" y="19791"/>
                  </a:cubicBezTo>
                  <a:cubicBezTo>
                    <a:pt x="18911" y="19867"/>
                    <a:pt x="18841" y="19889"/>
                    <a:pt x="18789" y="19904"/>
                  </a:cubicBezTo>
                  <a:lnTo>
                    <a:pt x="18768" y="19911"/>
                  </a:lnTo>
                  <a:cubicBezTo>
                    <a:pt x="18741" y="19920"/>
                    <a:pt x="18713" y="19935"/>
                    <a:pt x="18686" y="19951"/>
                  </a:cubicBezTo>
                  <a:cubicBezTo>
                    <a:pt x="18651" y="19970"/>
                    <a:pt x="18620" y="19986"/>
                    <a:pt x="18585" y="19998"/>
                  </a:cubicBezTo>
                  <a:cubicBezTo>
                    <a:pt x="18566" y="20005"/>
                    <a:pt x="18545" y="20008"/>
                    <a:pt x="18522" y="20008"/>
                  </a:cubicBezTo>
                  <a:cubicBezTo>
                    <a:pt x="18492" y="20008"/>
                    <a:pt x="18464" y="20002"/>
                    <a:pt x="18437" y="19996"/>
                  </a:cubicBezTo>
                  <a:cubicBezTo>
                    <a:pt x="18414" y="19991"/>
                    <a:pt x="18393" y="19985"/>
                    <a:pt x="18372" y="19985"/>
                  </a:cubicBezTo>
                  <a:cubicBezTo>
                    <a:pt x="18360" y="19985"/>
                    <a:pt x="18349" y="19988"/>
                    <a:pt x="18338" y="19992"/>
                  </a:cubicBezTo>
                  <a:cubicBezTo>
                    <a:pt x="18333" y="19994"/>
                    <a:pt x="18325" y="20001"/>
                    <a:pt x="18317" y="20007"/>
                  </a:cubicBezTo>
                  <a:cubicBezTo>
                    <a:pt x="18303" y="20019"/>
                    <a:pt x="18288" y="20031"/>
                    <a:pt x="18269" y="20039"/>
                  </a:cubicBezTo>
                  <a:cubicBezTo>
                    <a:pt x="18254" y="20046"/>
                    <a:pt x="18239" y="20050"/>
                    <a:pt x="18223" y="20054"/>
                  </a:cubicBezTo>
                  <a:cubicBezTo>
                    <a:pt x="18210" y="20056"/>
                    <a:pt x="18203" y="20058"/>
                    <a:pt x="18196" y="20061"/>
                  </a:cubicBezTo>
                  <a:cubicBezTo>
                    <a:pt x="18188" y="20065"/>
                    <a:pt x="18171" y="20082"/>
                    <a:pt x="18159" y="20095"/>
                  </a:cubicBezTo>
                  <a:cubicBezTo>
                    <a:pt x="18123" y="20132"/>
                    <a:pt x="18083" y="20174"/>
                    <a:pt x="18031" y="20174"/>
                  </a:cubicBezTo>
                  <a:cubicBezTo>
                    <a:pt x="18022" y="20174"/>
                    <a:pt x="18013" y="20172"/>
                    <a:pt x="18006" y="20170"/>
                  </a:cubicBezTo>
                  <a:cubicBezTo>
                    <a:pt x="17957" y="20158"/>
                    <a:pt x="17920" y="20103"/>
                    <a:pt x="17892" y="20055"/>
                  </a:cubicBezTo>
                  <a:cubicBezTo>
                    <a:pt x="17902" y="20100"/>
                    <a:pt x="17910" y="20159"/>
                    <a:pt x="17890" y="20216"/>
                  </a:cubicBezTo>
                  <a:cubicBezTo>
                    <a:pt x="17857" y="20308"/>
                    <a:pt x="17790" y="20331"/>
                    <a:pt x="17736" y="20350"/>
                  </a:cubicBezTo>
                  <a:cubicBezTo>
                    <a:pt x="17710" y="20359"/>
                    <a:pt x="17674" y="20371"/>
                    <a:pt x="17669" y="20387"/>
                  </a:cubicBezTo>
                  <a:lnTo>
                    <a:pt x="17661" y="20411"/>
                  </a:lnTo>
                  <a:lnTo>
                    <a:pt x="17636" y="20435"/>
                  </a:lnTo>
                  <a:lnTo>
                    <a:pt x="17632" y="20437"/>
                  </a:lnTo>
                  <a:cubicBezTo>
                    <a:pt x="17595" y="20450"/>
                    <a:pt x="17578" y="20470"/>
                    <a:pt x="17551" y="20499"/>
                  </a:cubicBezTo>
                  <a:cubicBezTo>
                    <a:pt x="17534" y="20519"/>
                    <a:pt x="17517" y="20537"/>
                    <a:pt x="17496" y="20555"/>
                  </a:cubicBezTo>
                  <a:cubicBezTo>
                    <a:pt x="17448" y="20598"/>
                    <a:pt x="17388" y="20623"/>
                    <a:pt x="17335" y="20623"/>
                  </a:cubicBezTo>
                  <a:cubicBezTo>
                    <a:pt x="17326" y="20623"/>
                    <a:pt x="17317" y="20622"/>
                    <a:pt x="17309" y="20621"/>
                  </a:cubicBezTo>
                  <a:cubicBezTo>
                    <a:pt x="17299" y="20620"/>
                    <a:pt x="17287" y="20617"/>
                    <a:pt x="17275" y="20614"/>
                  </a:cubicBezTo>
                  <a:cubicBezTo>
                    <a:pt x="17255" y="20610"/>
                    <a:pt x="17244" y="20608"/>
                    <a:pt x="17234" y="20608"/>
                  </a:cubicBezTo>
                  <a:cubicBezTo>
                    <a:pt x="17220" y="20608"/>
                    <a:pt x="17214" y="20612"/>
                    <a:pt x="17208" y="20620"/>
                  </a:cubicBezTo>
                  <a:cubicBezTo>
                    <a:pt x="17197" y="20633"/>
                    <a:pt x="17188" y="20649"/>
                    <a:pt x="17179" y="20665"/>
                  </a:cubicBezTo>
                  <a:cubicBezTo>
                    <a:pt x="17154" y="20705"/>
                    <a:pt x="17129" y="20748"/>
                    <a:pt x="17092" y="20776"/>
                  </a:cubicBezTo>
                  <a:cubicBezTo>
                    <a:pt x="17041" y="20816"/>
                    <a:pt x="16978" y="20823"/>
                    <a:pt x="16932" y="20829"/>
                  </a:cubicBezTo>
                  <a:cubicBezTo>
                    <a:pt x="16905" y="20833"/>
                    <a:pt x="16881" y="20834"/>
                    <a:pt x="16857" y="20835"/>
                  </a:cubicBezTo>
                  <a:cubicBezTo>
                    <a:pt x="16785" y="20838"/>
                    <a:pt x="16724" y="20841"/>
                    <a:pt x="16686" y="20896"/>
                  </a:cubicBezTo>
                  <a:cubicBezTo>
                    <a:pt x="16635" y="20970"/>
                    <a:pt x="16656" y="21116"/>
                    <a:pt x="16705" y="21200"/>
                  </a:cubicBezTo>
                  <a:cubicBezTo>
                    <a:pt x="16714" y="21215"/>
                    <a:pt x="16724" y="21228"/>
                    <a:pt x="16733" y="21240"/>
                  </a:cubicBezTo>
                  <a:cubicBezTo>
                    <a:pt x="16759" y="21276"/>
                    <a:pt x="16792" y="21321"/>
                    <a:pt x="16789" y="21390"/>
                  </a:cubicBezTo>
                  <a:cubicBezTo>
                    <a:pt x="16786" y="21442"/>
                    <a:pt x="16764" y="21486"/>
                    <a:pt x="16718" y="21533"/>
                  </a:cubicBezTo>
                  <a:cubicBezTo>
                    <a:pt x="16672" y="21580"/>
                    <a:pt x="16632" y="21600"/>
                    <a:pt x="16588"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1" name="Línea"/>
            <p:cNvSpPr/>
            <p:nvPr/>
          </p:nvSpPr>
          <p:spPr>
            <a:xfrm>
              <a:off x="818089" y="201852"/>
              <a:ext cx="503439" cy="300544"/>
            </a:xfrm>
            <a:custGeom>
              <a:avLst/>
              <a:gdLst/>
              <a:ahLst/>
              <a:cxnLst>
                <a:cxn ang="0">
                  <a:pos x="wd2" y="hd2"/>
                </a:cxn>
                <a:cxn ang="5400000">
                  <a:pos x="wd2" y="hd2"/>
                </a:cxn>
                <a:cxn ang="10800000">
                  <a:pos x="wd2" y="hd2"/>
                </a:cxn>
                <a:cxn ang="16200000">
                  <a:pos x="wd2" y="hd2"/>
                </a:cxn>
              </a:cxnLst>
              <a:rect l="0" t="0" r="r" b="b"/>
              <a:pathLst>
                <a:path w="20952" h="21106" fill="norm" stroke="1" extrusionOk="0">
                  <a:moveTo>
                    <a:pt x="20840" y="1393"/>
                  </a:moveTo>
                  <a:cubicBezTo>
                    <a:pt x="20530" y="200"/>
                    <a:pt x="19939" y="-19"/>
                    <a:pt x="19274" y="2"/>
                  </a:cubicBezTo>
                  <a:cubicBezTo>
                    <a:pt x="18586" y="22"/>
                    <a:pt x="17623" y="193"/>
                    <a:pt x="17037" y="642"/>
                  </a:cubicBezTo>
                  <a:cubicBezTo>
                    <a:pt x="16822" y="806"/>
                    <a:pt x="16585" y="1125"/>
                    <a:pt x="16315" y="1273"/>
                  </a:cubicBezTo>
                  <a:cubicBezTo>
                    <a:pt x="14509" y="2276"/>
                    <a:pt x="12498" y="1953"/>
                    <a:pt x="10625" y="2036"/>
                  </a:cubicBezTo>
                  <a:cubicBezTo>
                    <a:pt x="10159" y="2056"/>
                    <a:pt x="9927" y="2728"/>
                    <a:pt x="9524" y="2957"/>
                  </a:cubicBezTo>
                  <a:cubicBezTo>
                    <a:pt x="9171" y="3158"/>
                    <a:pt x="8845" y="3030"/>
                    <a:pt x="8480" y="3146"/>
                  </a:cubicBezTo>
                  <a:cubicBezTo>
                    <a:pt x="7349" y="3507"/>
                    <a:pt x="6030" y="4782"/>
                    <a:pt x="4967" y="5596"/>
                  </a:cubicBezTo>
                  <a:cubicBezTo>
                    <a:pt x="3986" y="6347"/>
                    <a:pt x="2692" y="7348"/>
                    <a:pt x="2190" y="9079"/>
                  </a:cubicBezTo>
                  <a:cubicBezTo>
                    <a:pt x="1823" y="10345"/>
                    <a:pt x="2288" y="9691"/>
                    <a:pt x="2460" y="10658"/>
                  </a:cubicBezTo>
                  <a:cubicBezTo>
                    <a:pt x="2688" y="11933"/>
                    <a:pt x="2417" y="10958"/>
                    <a:pt x="1917" y="12055"/>
                  </a:cubicBezTo>
                  <a:cubicBezTo>
                    <a:pt x="1713" y="12503"/>
                    <a:pt x="1849" y="13136"/>
                    <a:pt x="1456" y="13374"/>
                  </a:cubicBezTo>
                  <a:cubicBezTo>
                    <a:pt x="1431" y="13844"/>
                    <a:pt x="1646" y="14732"/>
                    <a:pt x="1474" y="15156"/>
                  </a:cubicBezTo>
                  <a:cubicBezTo>
                    <a:pt x="1195" y="15843"/>
                    <a:pt x="-648" y="15661"/>
                    <a:pt x="239" y="17447"/>
                  </a:cubicBezTo>
                  <a:cubicBezTo>
                    <a:pt x="677" y="18329"/>
                    <a:pt x="1680" y="18083"/>
                    <a:pt x="2261" y="18127"/>
                  </a:cubicBezTo>
                  <a:cubicBezTo>
                    <a:pt x="3218" y="18201"/>
                    <a:pt x="3410" y="18584"/>
                    <a:pt x="4084" y="19661"/>
                  </a:cubicBezTo>
                  <a:cubicBezTo>
                    <a:pt x="4926" y="21006"/>
                    <a:pt x="5701" y="20494"/>
                    <a:pt x="6711" y="20541"/>
                  </a:cubicBezTo>
                  <a:cubicBezTo>
                    <a:pt x="7879" y="20595"/>
                    <a:pt x="9052" y="21581"/>
                    <a:pt x="10217" y="20819"/>
                  </a:cubicBezTo>
                  <a:cubicBezTo>
                    <a:pt x="10242" y="20678"/>
                    <a:pt x="10243" y="20429"/>
                    <a:pt x="10219" y="20289"/>
                  </a:cubicBezTo>
                  <a:cubicBezTo>
                    <a:pt x="8992" y="19597"/>
                    <a:pt x="7426" y="18887"/>
                    <a:pt x="6652" y="16989"/>
                  </a:cubicBezTo>
                  <a:cubicBezTo>
                    <a:pt x="5749" y="14770"/>
                    <a:pt x="6616" y="12137"/>
                    <a:pt x="7570" y="10429"/>
                  </a:cubicBezTo>
                  <a:cubicBezTo>
                    <a:pt x="9753" y="6516"/>
                    <a:pt x="13184" y="4537"/>
                    <a:pt x="16229" y="3601"/>
                  </a:cubicBezTo>
                  <a:cubicBezTo>
                    <a:pt x="17882" y="3095"/>
                    <a:pt x="19471" y="2809"/>
                    <a:pt x="20952" y="1393"/>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2" name="Línea"/>
            <p:cNvSpPr/>
            <p:nvPr/>
          </p:nvSpPr>
          <p:spPr>
            <a:xfrm>
              <a:off x="986191" y="22427"/>
              <a:ext cx="79917" cy="25734"/>
            </a:xfrm>
            <a:custGeom>
              <a:avLst/>
              <a:gdLst/>
              <a:ahLst/>
              <a:cxnLst>
                <a:cxn ang="0">
                  <a:pos x="wd2" y="hd2"/>
                </a:cxn>
                <a:cxn ang="5400000">
                  <a:pos x="wd2" y="hd2"/>
                </a:cxn>
                <a:cxn ang="10800000">
                  <a:pos x="wd2" y="hd2"/>
                </a:cxn>
                <a:cxn ang="16200000">
                  <a:pos x="wd2" y="hd2"/>
                </a:cxn>
              </a:cxnLst>
              <a:rect l="0" t="0" r="r" b="b"/>
              <a:pathLst>
                <a:path w="20042" h="12054" fill="norm" stroke="1" extrusionOk="0">
                  <a:moveTo>
                    <a:pt x="20042" y="6961"/>
                  </a:moveTo>
                  <a:cubicBezTo>
                    <a:pt x="17144" y="-7544"/>
                    <a:pt x="10697" y="4989"/>
                    <a:pt x="6038" y="5809"/>
                  </a:cubicBezTo>
                  <a:cubicBezTo>
                    <a:pt x="4479" y="6071"/>
                    <a:pt x="-1558" y="3883"/>
                    <a:pt x="380" y="9488"/>
                  </a:cubicBezTo>
                  <a:cubicBezTo>
                    <a:pt x="1955" y="14056"/>
                    <a:pt x="8211" y="11152"/>
                    <a:pt x="10500" y="11060"/>
                  </a:cubicBezTo>
                  <a:cubicBezTo>
                    <a:pt x="13987" y="10922"/>
                    <a:pt x="16791" y="12032"/>
                    <a:pt x="19704" y="7577"/>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3" name="Línea"/>
            <p:cNvSpPr/>
            <p:nvPr/>
          </p:nvSpPr>
          <p:spPr>
            <a:xfrm>
              <a:off x="672402" y="0"/>
              <a:ext cx="299288" cy="73901"/>
            </a:xfrm>
            <a:custGeom>
              <a:avLst/>
              <a:gdLst/>
              <a:ahLst/>
              <a:cxnLst>
                <a:cxn ang="0">
                  <a:pos x="wd2" y="hd2"/>
                </a:cxn>
                <a:cxn ang="5400000">
                  <a:pos x="wd2" y="hd2"/>
                </a:cxn>
                <a:cxn ang="10800000">
                  <a:pos x="wd2" y="hd2"/>
                </a:cxn>
                <a:cxn ang="16200000">
                  <a:pos x="wd2" y="hd2"/>
                </a:cxn>
              </a:cxnLst>
              <a:rect l="0" t="0" r="r" b="b"/>
              <a:pathLst>
                <a:path w="20527" h="19471" fill="norm" stroke="1" extrusionOk="0">
                  <a:moveTo>
                    <a:pt x="20338" y="10102"/>
                  </a:moveTo>
                  <a:cubicBezTo>
                    <a:pt x="20291" y="7381"/>
                    <a:pt x="19851" y="8604"/>
                    <a:pt x="19418" y="8007"/>
                  </a:cubicBezTo>
                  <a:cubicBezTo>
                    <a:pt x="17629" y="5519"/>
                    <a:pt x="16485" y="8496"/>
                    <a:pt x="14696" y="10266"/>
                  </a:cubicBezTo>
                  <a:cubicBezTo>
                    <a:pt x="13406" y="11543"/>
                    <a:pt x="12091" y="11373"/>
                    <a:pt x="10735" y="10626"/>
                  </a:cubicBezTo>
                  <a:cubicBezTo>
                    <a:pt x="10882" y="10706"/>
                    <a:pt x="10735" y="1440"/>
                    <a:pt x="10130" y="319"/>
                  </a:cubicBezTo>
                  <a:cubicBezTo>
                    <a:pt x="9336" y="-1151"/>
                    <a:pt x="7114" y="2890"/>
                    <a:pt x="6283" y="3639"/>
                  </a:cubicBezTo>
                  <a:cubicBezTo>
                    <a:pt x="5401" y="4441"/>
                    <a:pt x="4543" y="5628"/>
                    <a:pt x="3656" y="6412"/>
                  </a:cubicBezTo>
                  <a:cubicBezTo>
                    <a:pt x="2412" y="7508"/>
                    <a:pt x="3067" y="10705"/>
                    <a:pt x="2202" y="12622"/>
                  </a:cubicBezTo>
                  <a:cubicBezTo>
                    <a:pt x="1898" y="13292"/>
                    <a:pt x="-895" y="11181"/>
                    <a:pt x="292" y="15652"/>
                  </a:cubicBezTo>
                  <a:cubicBezTo>
                    <a:pt x="1937" y="15964"/>
                    <a:pt x="2902" y="13176"/>
                    <a:pt x="4437" y="11820"/>
                  </a:cubicBezTo>
                  <a:cubicBezTo>
                    <a:pt x="6332" y="10161"/>
                    <a:pt x="6342" y="16496"/>
                    <a:pt x="7924" y="18522"/>
                  </a:cubicBezTo>
                  <a:cubicBezTo>
                    <a:pt x="9430" y="20449"/>
                    <a:pt x="10698" y="19207"/>
                    <a:pt x="12058" y="16897"/>
                  </a:cubicBezTo>
                  <a:cubicBezTo>
                    <a:pt x="13485" y="14473"/>
                    <a:pt x="14780" y="13635"/>
                    <a:pt x="16379" y="13629"/>
                  </a:cubicBezTo>
                  <a:cubicBezTo>
                    <a:pt x="17205" y="13624"/>
                    <a:pt x="20705" y="15006"/>
                    <a:pt x="20520" y="9746"/>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4" name="Figura"/>
            <p:cNvSpPr/>
            <p:nvPr/>
          </p:nvSpPr>
          <p:spPr>
            <a:xfrm>
              <a:off x="437061" y="33641"/>
              <a:ext cx="181711" cy="40087"/>
            </a:xfrm>
            <a:custGeom>
              <a:avLst/>
              <a:gdLst/>
              <a:ahLst/>
              <a:cxnLst>
                <a:cxn ang="0">
                  <a:pos x="wd2" y="hd2"/>
                </a:cxn>
                <a:cxn ang="5400000">
                  <a:pos x="wd2" y="hd2"/>
                </a:cxn>
                <a:cxn ang="10800000">
                  <a:pos x="wd2" y="hd2"/>
                </a:cxn>
                <a:cxn ang="16200000">
                  <a:pos x="wd2" y="hd2"/>
                </a:cxn>
              </a:cxnLst>
              <a:rect l="0" t="0" r="r" b="b"/>
              <a:pathLst>
                <a:path w="21600" h="20065" fill="norm" stroke="1" extrusionOk="0">
                  <a:moveTo>
                    <a:pt x="6343" y="16851"/>
                  </a:moveTo>
                  <a:cubicBezTo>
                    <a:pt x="7117" y="12781"/>
                    <a:pt x="12959" y="20666"/>
                    <a:pt x="14397" y="20027"/>
                  </a:cubicBezTo>
                  <a:cubicBezTo>
                    <a:pt x="16829" y="18950"/>
                    <a:pt x="19588" y="12298"/>
                    <a:pt x="21600" y="6762"/>
                  </a:cubicBezTo>
                  <a:cubicBezTo>
                    <a:pt x="20984" y="5367"/>
                    <a:pt x="20228" y="6014"/>
                    <a:pt x="19568" y="4734"/>
                  </a:cubicBezTo>
                  <a:cubicBezTo>
                    <a:pt x="19067" y="3744"/>
                    <a:pt x="18813" y="691"/>
                    <a:pt x="18278" y="168"/>
                  </a:cubicBezTo>
                  <a:cubicBezTo>
                    <a:pt x="17185" y="-934"/>
                    <a:pt x="15841" y="3660"/>
                    <a:pt x="14909" y="5762"/>
                  </a:cubicBezTo>
                  <a:cubicBezTo>
                    <a:pt x="13951" y="7927"/>
                    <a:pt x="13026" y="11035"/>
                    <a:pt x="11946" y="10076"/>
                  </a:cubicBezTo>
                  <a:cubicBezTo>
                    <a:pt x="11471" y="9634"/>
                    <a:pt x="11050" y="6987"/>
                    <a:pt x="10547" y="6282"/>
                  </a:cubicBezTo>
                  <a:cubicBezTo>
                    <a:pt x="9930" y="5408"/>
                    <a:pt x="9301" y="5978"/>
                    <a:pt x="8667" y="5756"/>
                  </a:cubicBezTo>
                  <a:cubicBezTo>
                    <a:pt x="7097" y="5216"/>
                    <a:pt x="6135" y="5712"/>
                    <a:pt x="4602" y="6976"/>
                  </a:cubicBezTo>
                  <a:cubicBezTo>
                    <a:pt x="3075" y="8231"/>
                    <a:pt x="1527" y="6921"/>
                    <a:pt x="0" y="8448"/>
                  </a:cubicBezTo>
                  <a:cubicBezTo>
                    <a:pt x="770" y="17711"/>
                    <a:pt x="6153" y="10717"/>
                    <a:pt x="7891" y="11073"/>
                  </a:cubicBezTo>
                  <a:cubicBezTo>
                    <a:pt x="7884" y="14817"/>
                    <a:pt x="6819" y="14343"/>
                    <a:pt x="6343" y="16851"/>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5" name="Línea"/>
            <p:cNvSpPr/>
            <p:nvPr/>
          </p:nvSpPr>
          <p:spPr>
            <a:xfrm>
              <a:off x="2286169" y="100925"/>
              <a:ext cx="179127" cy="60677"/>
            </a:xfrm>
            <a:custGeom>
              <a:avLst/>
              <a:gdLst/>
              <a:ahLst/>
              <a:cxnLst>
                <a:cxn ang="0">
                  <a:pos x="wd2" y="hd2"/>
                </a:cxn>
                <a:cxn ang="5400000">
                  <a:pos x="wd2" y="hd2"/>
                </a:cxn>
                <a:cxn ang="10800000">
                  <a:pos x="wd2" y="hd2"/>
                </a:cxn>
                <a:cxn ang="16200000">
                  <a:pos x="wd2" y="hd2"/>
                </a:cxn>
              </a:cxnLst>
              <a:rect l="0" t="0" r="r" b="b"/>
              <a:pathLst>
                <a:path w="20569" h="20158" fill="norm" stroke="1" extrusionOk="0">
                  <a:moveTo>
                    <a:pt x="0" y="9713"/>
                  </a:moveTo>
                  <a:cubicBezTo>
                    <a:pt x="842" y="14015"/>
                    <a:pt x="-111" y="18608"/>
                    <a:pt x="1819" y="19925"/>
                  </a:cubicBezTo>
                  <a:cubicBezTo>
                    <a:pt x="3459" y="21044"/>
                    <a:pt x="4915" y="17821"/>
                    <a:pt x="6405" y="16765"/>
                  </a:cubicBezTo>
                  <a:cubicBezTo>
                    <a:pt x="7924" y="15681"/>
                    <a:pt x="9691" y="16323"/>
                    <a:pt x="11253" y="16329"/>
                  </a:cubicBezTo>
                  <a:cubicBezTo>
                    <a:pt x="12588" y="16333"/>
                    <a:pt x="21489" y="16383"/>
                    <a:pt x="20491" y="9997"/>
                  </a:cubicBezTo>
                  <a:cubicBezTo>
                    <a:pt x="19757" y="5294"/>
                    <a:pt x="15928" y="7597"/>
                    <a:pt x="14534" y="5891"/>
                  </a:cubicBezTo>
                  <a:cubicBezTo>
                    <a:pt x="13227" y="4285"/>
                    <a:pt x="8575" y="126"/>
                    <a:pt x="7791" y="6144"/>
                  </a:cubicBezTo>
                  <a:cubicBezTo>
                    <a:pt x="7090" y="2267"/>
                    <a:pt x="6874" y="-85"/>
                    <a:pt x="5054" y="2"/>
                  </a:cubicBezTo>
                  <a:cubicBezTo>
                    <a:pt x="2720" y="110"/>
                    <a:pt x="634" y="-556"/>
                    <a:pt x="744" y="7430"/>
                  </a:cubicBezTo>
                  <a:cubicBezTo>
                    <a:pt x="522" y="7506"/>
                    <a:pt x="228" y="7628"/>
                    <a:pt x="0" y="7499"/>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6" name="Figura"/>
            <p:cNvSpPr/>
            <p:nvPr/>
          </p:nvSpPr>
          <p:spPr>
            <a:xfrm>
              <a:off x="1938761" y="33641"/>
              <a:ext cx="327468" cy="100494"/>
            </a:xfrm>
            <a:custGeom>
              <a:avLst/>
              <a:gdLst/>
              <a:ahLst/>
              <a:cxnLst>
                <a:cxn ang="0">
                  <a:pos x="wd2" y="hd2"/>
                </a:cxn>
                <a:cxn ang="5400000">
                  <a:pos x="wd2" y="hd2"/>
                </a:cxn>
                <a:cxn ang="10800000">
                  <a:pos x="wd2" y="hd2"/>
                </a:cxn>
                <a:cxn ang="16200000">
                  <a:pos x="wd2" y="hd2"/>
                </a:cxn>
              </a:cxnLst>
              <a:rect l="0" t="0" r="r" b="b"/>
              <a:pathLst>
                <a:path w="21146" h="21191" fill="norm" stroke="1" extrusionOk="0">
                  <a:moveTo>
                    <a:pt x="21146" y="20064"/>
                  </a:moveTo>
                  <a:cubicBezTo>
                    <a:pt x="20048" y="18851"/>
                    <a:pt x="19586" y="17172"/>
                    <a:pt x="18894" y="14357"/>
                  </a:cubicBezTo>
                  <a:cubicBezTo>
                    <a:pt x="18208" y="11564"/>
                    <a:pt x="17502" y="10915"/>
                    <a:pt x="16423" y="10583"/>
                  </a:cubicBezTo>
                  <a:cubicBezTo>
                    <a:pt x="14510" y="10014"/>
                    <a:pt x="12205" y="10482"/>
                    <a:pt x="10685" y="6105"/>
                  </a:cubicBezTo>
                  <a:cubicBezTo>
                    <a:pt x="9200" y="1824"/>
                    <a:pt x="7256" y="-328"/>
                    <a:pt x="5227" y="40"/>
                  </a:cubicBezTo>
                  <a:cubicBezTo>
                    <a:pt x="3754" y="315"/>
                    <a:pt x="-454" y="970"/>
                    <a:pt x="41" y="8373"/>
                  </a:cubicBezTo>
                  <a:cubicBezTo>
                    <a:pt x="688" y="18061"/>
                    <a:pt x="4854" y="10680"/>
                    <a:pt x="6760" y="11647"/>
                  </a:cubicBezTo>
                  <a:cubicBezTo>
                    <a:pt x="5041" y="14334"/>
                    <a:pt x="9127" y="18399"/>
                    <a:pt x="9760" y="18606"/>
                  </a:cubicBezTo>
                  <a:cubicBezTo>
                    <a:pt x="12633" y="19552"/>
                    <a:pt x="15533" y="20613"/>
                    <a:pt x="18427" y="20994"/>
                  </a:cubicBezTo>
                  <a:cubicBezTo>
                    <a:pt x="19269" y="21107"/>
                    <a:pt x="20110" y="21272"/>
                    <a:pt x="20959" y="21145"/>
                  </a:cubicBezTo>
                  <a:cubicBezTo>
                    <a:pt x="21052" y="20743"/>
                    <a:pt x="21109" y="20547"/>
                    <a:pt x="21146" y="20064"/>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7" name="Figura"/>
            <p:cNvSpPr/>
            <p:nvPr/>
          </p:nvSpPr>
          <p:spPr>
            <a:xfrm>
              <a:off x="3731836" y="246707"/>
              <a:ext cx="295100" cy="69271"/>
            </a:xfrm>
            <a:custGeom>
              <a:avLst/>
              <a:gdLst/>
              <a:ahLst/>
              <a:cxnLst>
                <a:cxn ang="0">
                  <a:pos x="wd2" y="hd2"/>
                </a:cxn>
                <a:cxn ang="5400000">
                  <a:pos x="wd2" y="hd2"/>
                </a:cxn>
                <a:cxn ang="10800000">
                  <a:pos x="wd2" y="hd2"/>
                </a:cxn>
                <a:cxn ang="16200000">
                  <a:pos x="wd2" y="hd2"/>
                </a:cxn>
              </a:cxnLst>
              <a:rect l="0" t="0" r="r" b="b"/>
              <a:pathLst>
                <a:path w="20158" h="20404" fill="norm" stroke="1" extrusionOk="0">
                  <a:moveTo>
                    <a:pt x="17461" y="17291"/>
                  </a:moveTo>
                  <a:cubicBezTo>
                    <a:pt x="18802" y="16608"/>
                    <a:pt x="21457" y="14158"/>
                    <a:pt x="19406" y="8447"/>
                  </a:cubicBezTo>
                  <a:cubicBezTo>
                    <a:pt x="18493" y="5905"/>
                    <a:pt x="17118" y="5781"/>
                    <a:pt x="16071" y="4884"/>
                  </a:cubicBezTo>
                  <a:cubicBezTo>
                    <a:pt x="14769" y="3773"/>
                    <a:pt x="13325" y="4339"/>
                    <a:pt x="11976" y="4344"/>
                  </a:cubicBezTo>
                  <a:cubicBezTo>
                    <a:pt x="10702" y="4347"/>
                    <a:pt x="8939" y="-761"/>
                    <a:pt x="7707" y="1724"/>
                  </a:cubicBezTo>
                  <a:cubicBezTo>
                    <a:pt x="7007" y="3134"/>
                    <a:pt x="7258" y="5397"/>
                    <a:pt x="6205" y="5121"/>
                  </a:cubicBezTo>
                  <a:cubicBezTo>
                    <a:pt x="5439" y="4908"/>
                    <a:pt x="4899" y="2521"/>
                    <a:pt x="4223" y="1602"/>
                  </a:cubicBezTo>
                  <a:cubicBezTo>
                    <a:pt x="3034" y="-14"/>
                    <a:pt x="1419" y="-116"/>
                    <a:pt x="132" y="66"/>
                  </a:cubicBezTo>
                  <a:cubicBezTo>
                    <a:pt x="-143" y="3157"/>
                    <a:pt x="26" y="8245"/>
                    <a:pt x="492" y="10887"/>
                  </a:cubicBezTo>
                  <a:cubicBezTo>
                    <a:pt x="1087" y="14255"/>
                    <a:pt x="2284" y="14515"/>
                    <a:pt x="3189" y="15460"/>
                  </a:cubicBezTo>
                  <a:cubicBezTo>
                    <a:pt x="5206" y="17578"/>
                    <a:pt x="6961" y="20839"/>
                    <a:pt x="9128" y="20357"/>
                  </a:cubicBezTo>
                  <a:cubicBezTo>
                    <a:pt x="8982" y="16210"/>
                    <a:pt x="10768" y="17660"/>
                    <a:pt x="11397" y="17674"/>
                  </a:cubicBezTo>
                  <a:cubicBezTo>
                    <a:pt x="12453" y="17700"/>
                    <a:pt x="13372" y="16657"/>
                    <a:pt x="14438" y="16879"/>
                  </a:cubicBezTo>
                  <a:cubicBezTo>
                    <a:pt x="15538" y="17113"/>
                    <a:pt x="16353" y="17847"/>
                    <a:pt x="17461" y="17291"/>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8" name="Línea"/>
            <p:cNvSpPr/>
            <p:nvPr/>
          </p:nvSpPr>
          <p:spPr>
            <a:xfrm>
              <a:off x="3978383" y="347633"/>
              <a:ext cx="124933" cy="34090"/>
            </a:xfrm>
            <a:custGeom>
              <a:avLst/>
              <a:gdLst/>
              <a:ahLst/>
              <a:cxnLst>
                <a:cxn ang="0">
                  <a:pos x="wd2" y="hd2"/>
                </a:cxn>
                <a:cxn ang="5400000">
                  <a:pos x="wd2" y="hd2"/>
                </a:cxn>
                <a:cxn ang="10800000">
                  <a:pos x="wd2" y="hd2"/>
                </a:cxn>
                <a:cxn ang="16200000">
                  <a:pos x="wd2" y="hd2"/>
                </a:cxn>
              </a:cxnLst>
              <a:rect l="0" t="0" r="r" b="b"/>
              <a:pathLst>
                <a:path w="20415" h="20046" fill="norm" stroke="1" extrusionOk="0">
                  <a:moveTo>
                    <a:pt x="20415" y="17705"/>
                  </a:moveTo>
                  <a:cubicBezTo>
                    <a:pt x="16731" y="4168"/>
                    <a:pt x="9123" y="-1554"/>
                    <a:pt x="3932" y="359"/>
                  </a:cubicBezTo>
                  <a:cubicBezTo>
                    <a:pt x="2345" y="935"/>
                    <a:pt x="-1185" y="5340"/>
                    <a:pt x="400" y="12833"/>
                  </a:cubicBezTo>
                  <a:cubicBezTo>
                    <a:pt x="1823" y="19540"/>
                    <a:pt x="7887" y="15911"/>
                    <a:pt x="9905" y="16340"/>
                  </a:cubicBezTo>
                  <a:cubicBezTo>
                    <a:pt x="13283" y="17026"/>
                    <a:pt x="16595" y="19537"/>
                    <a:pt x="19979" y="20046"/>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19" name="Línea"/>
            <p:cNvSpPr/>
            <p:nvPr/>
          </p:nvSpPr>
          <p:spPr>
            <a:xfrm>
              <a:off x="4068038" y="280349"/>
              <a:ext cx="174512" cy="29308"/>
            </a:xfrm>
            <a:custGeom>
              <a:avLst/>
              <a:gdLst/>
              <a:ahLst/>
              <a:cxnLst>
                <a:cxn ang="0">
                  <a:pos x="wd2" y="hd2"/>
                </a:cxn>
                <a:cxn ang="5400000">
                  <a:pos x="wd2" y="hd2"/>
                </a:cxn>
                <a:cxn ang="10800000">
                  <a:pos x="wd2" y="hd2"/>
                </a:cxn>
                <a:cxn ang="16200000">
                  <a:pos x="wd2" y="hd2"/>
                </a:cxn>
              </a:cxnLst>
              <a:rect l="0" t="0" r="r" b="b"/>
              <a:pathLst>
                <a:path w="20056" h="19776" fill="norm" stroke="1" extrusionOk="0">
                  <a:moveTo>
                    <a:pt x="19749" y="11798"/>
                  </a:moveTo>
                  <a:cubicBezTo>
                    <a:pt x="17278" y="20879"/>
                    <a:pt x="14731" y="20946"/>
                    <a:pt x="11926" y="18171"/>
                  </a:cubicBezTo>
                  <a:cubicBezTo>
                    <a:pt x="8873" y="15134"/>
                    <a:pt x="5815" y="13139"/>
                    <a:pt x="2763" y="10353"/>
                  </a:cubicBezTo>
                  <a:cubicBezTo>
                    <a:pt x="47" y="7874"/>
                    <a:pt x="-1544" y="909"/>
                    <a:pt x="2229" y="55"/>
                  </a:cubicBezTo>
                  <a:cubicBezTo>
                    <a:pt x="5219" y="-654"/>
                    <a:pt x="8023" y="5631"/>
                    <a:pt x="10968" y="7002"/>
                  </a:cubicBezTo>
                  <a:cubicBezTo>
                    <a:pt x="14006" y="8435"/>
                    <a:pt x="17036" y="5878"/>
                    <a:pt x="20056" y="9108"/>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0" name="Línea"/>
            <p:cNvSpPr/>
            <p:nvPr/>
          </p:nvSpPr>
          <p:spPr>
            <a:xfrm>
              <a:off x="5110262" y="1356893"/>
              <a:ext cx="391200" cy="486101"/>
            </a:xfrm>
            <a:custGeom>
              <a:avLst/>
              <a:gdLst/>
              <a:ahLst/>
              <a:cxnLst>
                <a:cxn ang="0">
                  <a:pos x="wd2" y="hd2"/>
                </a:cxn>
                <a:cxn ang="5400000">
                  <a:pos x="wd2" y="hd2"/>
                </a:cxn>
                <a:cxn ang="10800000">
                  <a:pos x="wd2" y="hd2"/>
                </a:cxn>
                <a:cxn ang="16200000">
                  <a:pos x="wd2" y="hd2"/>
                </a:cxn>
              </a:cxnLst>
              <a:rect l="0" t="0" r="r" b="b"/>
              <a:pathLst>
                <a:path w="21468" h="21600" fill="norm" stroke="1" extrusionOk="0">
                  <a:moveTo>
                    <a:pt x="19028" y="14565"/>
                  </a:moveTo>
                  <a:cubicBezTo>
                    <a:pt x="18250" y="13950"/>
                    <a:pt x="17457" y="13375"/>
                    <a:pt x="16387" y="13146"/>
                  </a:cubicBezTo>
                  <a:cubicBezTo>
                    <a:pt x="15874" y="13037"/>
                    <a:pt x="14387" y="12516"/>
                    <a:pt x="13946" y="13011"/>
                  </a:cubicBezTo>
                  <a:cubicBezTo>
                    <a:pt x="13634" y="13363"/>
                    <a:pt x="14357" y="14076"/>
                    <a:pt x="14506" y="14427"/>
                  </a:cubicBezTo>
                  <a:cubicBezTo>
                    <a:pt x="14889" y="15328"/>
                    <a:pt x="15167" y="16359"/>
                    <a:pt x="15947" y="17103"/>
                  </a:cubicBezTo>
                  <a:cubicBezTo>
                    <a:pt x="16292" y="17430"/>
                    <a:pt x="16713" y="17591"/>
                    <a:pt x="17168" y="17792"/>
                  </a:cubicBezTo>
                  <a:cubicBezTo>
                    <a:pt x="17805" y="18075"/>
                    <a:pt x="18273" y="18490"/>
                    <a:pt x="18813" y="18873"/>
                  </a:cubicBezTo>
                  <a:cubicBezTo>
                    <a:pt x="19336" y="19243"/>
                    <a:pt x="20167" y="19393"/>
                    <a:pt x="20616" y="19808"/>
                  </a:cubicBezTo>
                  <a:cubicBezTo>
                    <a:pt x="21006" y="20168"/>
                    <a:pt x="21307" y="20820"/>
                    <a:pt x="21468" y="21271"/>
                  </a:cubicBezTo>
                  <a:cubicBezTo>
                    <a:pt x="21411" y="21077"/>
                    <a:pt x="21099" y="20946"/>
                    <a:pt x="20921" y="20794"/>
                  </a:cubicBezTo>
                  <a:cubicBezTo>
                    <a:pt x="20574" y="20496"/>
                    <a:pt x="20428" y="20201"/>
                    <a:pt x="19926" y="20076"/>
                  </a:cubicBezTo>
                  <a:cubicBezTo>
                    <a:pt x="19514" y="19974"/>
                    <a:pt x="18568" y="19626"/>
                    <a:pt x="18135" y="19794"/>
                  </a:cubicBezTo>
                  <a:cubicBezTo>
                    <a:pt x="17736" y="19947"/>
                    <a:pt x="17984" y="20315"/>
                    <a:pt x="18091" y="20546"/>
                  </a:cubicBezTo>
                  <a:cubicBezTo>
                    <a:pt x="18250" y="20888"/>
                    <a:pt x="18296" y="21252"/>
                    <a:pt x="18435" y="21600"/>
                  </a:cubicBezTo>
                  <a:cubicBezTo>
                    <a:pt x="17925" y="21549"/>
                    <a:pt x="17067" y="20547"/>
                    <a:pt x="16711" y="20217"/>
                  </a:cubicBezTo>
                  <a:cubicBezTo>
                    <a:pt x="16445" y="19977"/>
                    <a:pt x="16161" y="19688"/>
                    <a:pt x="16099" y="19352"/>
                  </a:cubicBezTo>
                  <a:cubicBezTo>
                    <a:pt x="16024" y="18964"/>
                    <a:pt x="16257" y="18801"/>
                    <a:pt x="15934" y="18450"/>
                  </a:cubicBezTo>
                  <a:cubicBezTo>
                    <a:pt x="15639" y="18139"/>
                    <a:pt x="15087" y="18002"/>
                    <a:pt x="14761" y="17691"/>
                  </a:cubicBezTo>
                  <a:cubicBezTo>
                    <a:pt x="14401" y="17345"/>
                    <a:pt x="14363" y="16982"/>
                    <a:pt x="14273" y="16551"/>
                  </a:cubicBezTo>
                  <a:cubicBezTo>
                    <a:pt x="14164" y="16025"/>
                    <a:pt x="13749" y="15680"/>
                    <a:pt x="13302" y="15318"/>
                  </a:cubicBezTo>
                  <a:cubicBezTo>
                    <a:pt x="12876" y="14972"/>
                    <a:pt x="12122" y="14895"/>
                    <a:pt x="11814" y="14453"/>
                  </a:cubicBezTo>
                  <a:cubicBezTo>
                    <a:pt x="11527" y="14040"/>
                    <a:pt x="11437" y="13492"/>
                    <a:pt x="11168" y="13050"/>
                  </a:cubicBezTo>
                  <a:cubicBezTo>
                    <a:pt x="10472" y="11905"/>
                    <a:pt x="9472" y="10780"/>
                    <a:pt x="8351" y="9891"/>
                  </a:cubicBezTo>
                  <a:cubicBezTo>
                    <a:pt x="7973" y="9591"/>
                    <a:pt x="7787" y="9224"/>
                    <a:pt x="7584" y="8835"/>
                  </a:cubicBezTo>
                  <a:cubicBezTo>
                    <a:pt x="7408" y="8495"/>
                    <a:pt x="7077" y="8172"/>
                    <a:pt x="6726" y="7937"/>
                  </a:cubicBezTo>
                  <a:cubicBezTo>
                    <a:pt x="5651" y="7215"/>
                    <a:pt x="4225" y="6593"/>
                    <a:pt x="3413" y="5649"/>
                  </a:cubicBezTo>
                  <a:cubicBezTo>
                    <a:pt x="3136" y="5330"/>
                    <a:pt x="3118" y="5132"/>
                    <a:pt x="2928" y="4780"/>
                  </a:cubicBezTo>
                  <a:cubicBezTo>
                    <a:pt x="2746" y="4441"/>
                    <a:pt x="2314" y="4270"/>
                    <a:pt x="2053" y="3991"/>
                  </a:cubicBezTo>
                  <a:cubicBezTo>
                    <a:pt x="1718" y="3631"/>
                    <a:pt x="1575" y="3193"/>
                    <a:pt x="1120" y="2900"/>
                  </a:cubicBezTo>
                  <a:cubicBezTo>
                    <a:pt x="930" y="2778"/>
                    <a:pt x="615" y="2730"/>
                    <a:pt x="603" y="2495"/>
                  </a:cubicBezTo>
                  <a:cubicBezTo>
                    <a:pt x="594" y="2307"/>
                    <a:pt x="881" y="2125"/>
                    <a:pt x="1043" y="2022"/>
                  </a:cubicBezTo>
                  <a:cubicBezTo>
                    <a:pt x="1159" y="1948"/>
                    <a:pt x="1985" y="2707"/>
                    <a:pt x="2232" y="2721"/>
                  </a:cubicBezTo>
                  <a:cubicBezTo>
                    <a:pt x="2118" y="2118"/>
                    <a:pt x="1735" y="1712"/>
                    <a:pt x="1226" y="1282"/>
                  </a:cubicBezTo>
                  <a:cubicBezTo>
                    <a:pt x="953" y="1051"/>
                    <a:pt x="675" y="757"/>
                    <a:pt x="352" y="571"/>
                  </a:cubicBezTo>
                  <a:cubicBezTo>
                    <a:pt x="21" y="379"/>
                    <a:pt x="-132" y="314"/>
                    <a:pt x="142" y="0"/>
                  </a:cubicBezTo>
                  <a:cubicBezTo>
                    <a:pt x="490" y="110"/>
                    <a:pt x="671" y="305"/>
                    <a:pt x="960" y="480"/>
                  </a:cubicBezTo>
                  <a:cubicBezTo>
                    <a:pt x="1556" y="842"/>
                    <a:pt x="2108" y="1236"/>
                    <a:pt x="2715" y="1589"/>
                  </a:cubicBezTo>
                  <a:cubicBezTo>
                    <a:pt x="3091" y="1807"/>
                    <a:pt x="3406" y="2071"/>
                    <a:pt x="3789" y="2280"/>
                  </a:cubicBezTo>
                  <a:cubicBezTo>
                    <a:pt x="4350" y="2585"/>
                    <a:pt x="4775" y="3004"/>
                    <a:pt x="5244" y="3395"/>
                  </a:cubicBezTo>
                  <a:cubicBezTo>
                    <a:pt x="5756" y="3821"/>
                    <a:pt x="6229" y="4326"/>
                    <a:pt x="6474" y="4892"/>
                  </a:cubicBezTo>
                  <a:cubicBezTo>
                    <a:pt x="6713" y="5445"/>
                    <a:pt x="7170" y="5731"/>
                    <a:pt x="7695" y="6102"/>
                  </a:cubicBezTo>
                  <a:cubicBezTo>
                    <a:pt x="8213" y="6469"/>
                    <a:pt x="8734" y="6839"/>
                    <a:pt x="9238" y="7218"/>
                  </a:cubicBezTo>
                  <a:cubicBezTo>
                    <a:pt x="9846" y="7675"/>
                    <a:pt x="10349" y="8232"/>
                    <a:pt x="10888" y="8741"/>
                  </a:cubicBezTo>
                  <a:cubicBezTo>
                    <a:pt x="11405" y="9229"/>
                    <a:pt x="11981" y="9632"/>
                    <a:pt x="12580" y="10051"/>
                  </a:cubicBezTo>
                  <a:cubicBezTo>
                    <a:pt x="13068" y="10393"/>
                    <a:pt x="13679" y="10571"/>
                    <a:pt x="14062" y="10986"/>
                  </a:cubicBezTo>
                  <a:cubicBezTo>
                    <a:pt x="14530" y="11490"/>
                    <a:pt x="15080" y="11973"/>
                    <a:pt x="15690" y="12366"/>
                  </a:cubicBezTo>
                  <a:cubicBezTo>
                    <a:pt x="15972" y="12547"/>
                    <a:pt x="16278" y="12680"/>
                    <a:pt x="16563" y="12841"/>
                  </a:cubicBezTo>
                  <a:cubicBezTo>
                    <a:pt x="17514" y="13380"/>
                    <a:pt x="18365" y="13874"/>
                    <a:pt x="19177" y="14565"/>
                  </a:cubicBezTo>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1" name="Figura"/>
            <p:cNvSpPr/>
            <p:nvPr/>
          </p:nvSpPr>
          <p:spPr>
            <a:xfrm>
              <a:off x="5894732" y="1626027"/>
              <a:ext cx="11207" cy="50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5"/>
                  </a:moveTo>
                  <a:cubicBezTo>
                    <a:pt x="21600" y="16778"/>
                    <a:pt x="16950" y="21600"/>
                    <a:pt x="10888" y="21600"/>
                  </a:cubicBezTo>
                  <a:cubicBezTo>
                    <a:pt x="4944" y="21600"/>
                    <a:pt x="0" y="16778"/>
                    <a:pt x="0" y="10835"/>
                  </a:cubicBezTo>
                  <a:cubicBezTo>
                    <a:pt x="0" y="4873"/>
                    <a:pt x="4944" y="0"/>
                    <a:pt x="10888" y="0"/>
                  </a:cubicBezTo>
                  <a:cubicBezTo>
                    <a:pt x="16950" y="0"/>
                    <a:pt x="21600" y="4873"/>
                    <a:pt x="21600" y="10835"/>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2" name="Figura"/>
            <p:cNvSpPr/>
            <p:nvPr/>
          </p:nvSpPr>
          <p:spPr>
            <a:xfrm>
              <a:off x="5883525" y="1715740"/>
              <a:ext cx="11208" cy="25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50"/>
                  </a:moveTo>
                  <a:cubicBezTo>
                    <a:pt x="21600" y="16805"/>
                    <a:pt x="16790" y="21600"/>
                    <a:pt x="10989" y="21600"/>
                  </a:cubicBezTo>
                  <a:cubicBezTo>
                    <a:pt x="4999" y="21600"/>
                    <a:pt x="0" y="16805"/>
                    <a:pt x="0" y="10750"/>
                  </a:cubicBezTo>
                  <a:cubicBezTo>
                    <a:pt x="0" y="4863"/>
                    <a:pt x="4999" y="0"/>
                    <a:pt x="10989" y="0"/>
                  </a:cubicBezTo>
                  <a:cubicBezTo>
                    <a:pt x="16790" y="0"/>
                    <a:pt x="21600" y="4863"/>
                    <a:pt x="21600" y="1075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3" name="Figura"/>
            <p:cNvSpPr/>
            <p:nvPr/>
          </p:nvSpPr>
          <p:spPr>
            <a:xfrm>
              <a:off x="5872317" y="1760595"/>
              <a:ext cx="12537" cy="27350"/>
            </a:xfrm>
            <a:custGeom>
              <a:avLst/>
              <a:gdLst/>
              <a:ahLst/>
              <a:cxnLst>
                <a:cxn ang="0">
                  <a:pos x="wd2" y="hd2"/>
                </a:cxn>
                <a:cxn ang="5400000">
                  <a:pos x="wd2" y="hd2"/>
                </a:cxn>
                <a:cxn ang="10800000">
                  <a:pos x="wd2" y="hd2"/>
                </a:cxn>
                <a:cxn ang="16200000">
                  <a:pos x="wd2" y="hd2"/>
                </a:cxn>
              </a:cxnLst>
              <a:rect l="0" t="0" r="r" b="b"/>
              <a:pathLst>
                <a:path w="19062" h="20625" fill="norm" stroke="1" extrusionOk="0">
                  <a:moveTo>
                    <a:pt x="3796" y="9288"/>
                  </a:moveTo>
                  <a:cubicBezTo>
                    <a:pt x="-348" y="14912"/>
                    <a:pt x="-1280" y="19999"/>
                    <a:pt x="1898" y="20577"/>
                  </a:cubicBezTo>
                  <a:cubicBezTo>
                    <a:pt x="5010" y="21114"/>
                    <a:pt x="10984" y="17059"/>
                    <a:pt x="15261" y="11353"/>
                  </a:cubicBezTo>
                  <a:cubicBezTo>
                    <a:pt x="19455" y="5704"/>
                    <a:pt x="20320" y="654"/>
                    <a:pt x="17142" y="47"/>
                  </a:cubicBezTo>
                  <a:cubicBezTo>
                    <a:pt x="13996" y="-486"/>
                    <a:pt x="7972" y="3618"/>
                    <a:pt x="3796" y="9288"/>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4" name="Figura"/>
            <p:cNvSpPr/>
            <p:nvPr/>
          </p:nvSpPr>
          <p:spPr>
            <a:xfrm>
              <a:off x="5805077" y="1827879"/>
              <a:ext cx="16352" cy="39461"/>
            </a:xfrm>
            <a:custGeom>
              <a:avLst/>
              <a:gdLst/>
              <a:ahLst/>
              <a:cxnLst>
                <a:cxn ang="0">
                  <a:pos x="wd2" y="hd2"/>
                </a:cxn>
                <a:cxn ang="5400000">
                  <a:pos x="wd2" y="hd2"/>
                </a:cxn>
                <a:cxn ang="10800000">
                  <a:pos x="wd2" y="hd2"/>
                </a:cxn>
                <a:cxn ang="16200000">
                  <a:pos x="wd2" y="hd2"/>
                </a:cxn>
              </a:cxnLst>
              <a:rect l="0" t="0" r="r" b="b"/>
              <a:pathLst>
                <a:path w="18971" h="20838" fill="norm" stroke="1" extrusionOk="0">
                  <a:moveTo>
                    <a:pt x="5150" y="9708"/>
                  </a:moveTo>
                  <a:cubicBezTo>
                    <a:pt x="427" y="15427"/>
                    <a:pt x="-1313" y="20407"/>
                    <a:pt x="1049" y="20811"/>
                  </a:cubicBezTo>
                  <a:cubicBezTo>
                    <a:pt x="3512" y="21222"/>
                    <a:pt x="9227" y="16908"/>
                    <a:pt x="13912" y="11119"/>
                  </a:cubicBezTo>
                  <a:cubicBezTo>
                    <a:pt x="18522" y="5394"/>
                    <a:pt x="20287" y="414"/>
                    <a:pt x="17925" y="27"/>
                  </a:cubicBezTo>
                  <a:cubicBezTo>
                    <a:pt x="15550" y="-378"/>
                    <a:pt x="9811" y="3925"/>
                    <a:pt x="5150" y="9708"/>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5" name="Figura"/>
            <p:cNvSpPr/>
            <p:nvPr/>
          </p:nvSpPr>
          <p:spPr>
            <a:xfrm>
              <a:off x="5737838" y="1872735"/>
              <a:ext cx="49774" cy="61906"/>
            </a:xfrm>
            <a:custGeom>
              <a:avLst/>
              <a:gdLst/>
              <a:ahLst/>
              <a:cxnLst>
                <a:cxn ang="0">
                  <a:pos x="wd2" y="hd2"/>
                </a:cxn>
                <a:cxn ang="5400000">
                  <a:pos x="wd2" y="hd2"/>
                </a:cxn>
                <a:cxn ang="10800000">
                  <a:pos x="wd2" y="hd2"/>
                </a:cxn>
                <a:cxn ang="16200000">
                  <a:pos x="wd2" y="hd2"/>
                </a:cxn>
              </a:cxnLst>
              <a:rect l="0" t="0" r="r" b="b"/>
              <a:pathLst>
                <a:path w="16865" h="20573" fill="norm" stroke="1" extrusionOk="0">
                  <a:moveTo>
                    <a:pt x="2331" y="11156"/>
                  </a:moveTo>
                  <a:cubicBezTo>
                    <a:pt x="1827" y="12536"/>
                    <a:pt x="-1696" y="20251"/>
                    <a:pt x="1015" y="20564"/>
                  </a:cubicBezTo>
                  <a:cubicBezTo>
                    <a:pt x="3247" y="20808"/>
                    <a:pt x="4126" y="15833"/>
                    <a:pt x="4775" y="14454"/>
                  </a:cubicBezTo>
                  <a:cubicBezTo>
                    <a:pt x="6258" y="11193"/>
                    <a:pt x="7904" y="8976"/>
                    <a:pt x="10782" y="6829"/>
                  </a:cubicBezTo>
                  <a:cubicBezTo>
                    <a:pt x="12080" y="5857"/>
                    <a:pt x="19904" y="1941"/>
                    <a:pt x="15569" y="162"/>
                  </a:cubicBezTo>
                  <a:cubicBezTo>
                    <a:pt x="13244" y="-792"/>
                    <a:pt x="12109" y="2742"/>
                    <a:pt x="10641" y="3615"/>
                  </a:cubicBezTo>
                  <a:cubicBezTo>
                    <a:pt x="7982" y="5198"/>
                    <a:pt x="5446" y="3080"/>
                    <a:pt x="2869" y="2509"/>
                  </a:cubicBezTo>
                  <a:cubicBezTo>
                    <a:pt x="2724" y="5384"/>
                    <a:pt x="3329" y="8434"/>
                    <a:pt x="2331" y="11156"/>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6" name="Figura"/>
            <p:cNvSpPr/>
            <p:nvPr/>
          </p:nvSpPr>
          <p:spPr>
            <a:xfrm>
              <a:off x="5872317" y="1569958"/>
              <a:ext cx="27901" cy="39983"/>
            </a:xfrm>
            <a:custGeom>
              <a:avLst/>
              <a:gdLst/>
              <a:ahLst/>
              <a:cxnLst>
                <a:cxn ang="0">
                  <a:pos x="wd2" y="hd2"/>
                </a:cxn>
                <a:cxn ang="5400000">
                  <a:pos x="wd2" y="hd2"/>
                </a:cxn>
                <a:cxn ang="10800000">
                  <a:pos x="wd2" y="hd2"/>
                </a:cxn>
                <a:cxn ang="16200000">
                  <a:pos x="wd2" y="hd2"/>
                </a:cxn>
              </a:cxnLst>
              <a:rect l="0" t="0" r="r" b="b"/>
              <a:pathLst>
                <a:path w="18711" h="17776" fill="norm" stroke="1" extrusionOk="0">
                  <a:moveTo>
                    <a:pt x="575" y="14396"/>
                  </a:moveTo>
                  <a:cubicBezTo>
                    <a:pt x="2461" y="17451"/>
                    <a:pt x="9823" y="18624"/>
                    <a:pt x="13764" y="17129"/>
                  </a:cubicBezTo>
                  <a:cubicBezTo>
                    <a:pt x="18843" y="15209"/>
                    <a:pt x="19555" y="10247"/>
                    <a:pt x="17940" y="6854"/>
                  </a:cubicBezTo>
                  <a:cubicBezTo>
                    <a:pt x="17221" y="5349"/>
                    <a:pt x="11995" y="-2976"/>
                    <a:pt x="8318" y="1123"/>
                  </a:cubicBezTo>
                  <a:cubicBezTo>
                    <a:pt x="6726" y="2898"/>
                    <a:pt x="8296" y="5530"/>
                    <a:pt x="6968" y="7450"/>
                  </a:cubicBezTo>
                  <a:cubicBezTo>
                    <a:pt x="5023" y="10238"/>
                    <a:pt x="-2045" y="10157"/>
                    <a:pt x="575" y="14396"/>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7" name="Figura"/>
            <p:cNvSpPr/>
            <p:nvPr/>
          </p:nvSpPr>
          <p:spPr>
            <a:xfrm>
              <a:off x="5681804" y="1928805"/>
              <a:ext cx="25591" cy="37167"/>
            </a:xfrm>
            <a:custGeom>
              <a:avLst/>
              <a:gdLst/>
              <a:ahLst/>
              <a:cxnLst>
                <a:cxn ang="0">
                  <a:pos x="wd2" y="hd2"/>
                </a:cxn>
                <a:cxn ang="5400000">
                  <a:pos x="wd2" y="hd2"/>
                </a:cxn>
                <a:cxn ang="10800000">
                  <a:pos x="wd2" y="hd2"/>
                </a:cxn>
                <a:cxn ang="16200000">
                  <a:pos x="wd2" y="hd2"/>
                </a:cxn>
              </a:cxnLst>
              <a:rect l="0" t="0" r="r" b="b"/>
              <a:pathLst>
                <a:path w="17580" h="19753" fill="norm" stroke="1" extrusionOk="0">
                  <a:moveTo>
                    <a:pt x="536" y="5726"/>
                  </a:moveTo>
                  <a:cubicBezTo>
                    <a:pt x="1152" y="1570"/>
                    <a:pt x="6332" y="674"/>
                    <a:pt x="10768" y="144"/>
                  </a:cubicBezTo>
                  <a:cubicBezTo>
                    <a:pt x="15384" y="-403"/>
                    <a:pt x="20745" y="534"/>
                    <a:pt x="15257" y="4201"/>
                  </a:cubicBezTo>
                  <a:cubicBezTo>
                    <a:pt x="10768" y="7199"/>
                    <a:pt x="8167" y="9148"/>
                    <a:pt x="6182" y="13595"/>
                  </a:cubicBezTo>
                  <a:cubicBezTo>
                    <a:pt x="5445" y="15254"/>
                    <a:pt x="4130" y="21197"/>
                    <a:pt x="1385" y="19428"/>
                  </a:cubicBezTo>
                  <a:cubicBezTo>
                    <a:pt x="-855" y="17978"/>
                    <a:pt x="220" y="7868"/>
                    <a:pt x="536" y="5726"/>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8" name="Figura"/>
            <p:cNvSpPr/>
            <p:nvPr/>
          </p:nvSpPr>
          <p:spPr>
            <a:xfrm>
              <a:off x="5771458" y="1098970"/>
              <a:ext cx="51952" cy="44352"/>
            </a:xfrm>
            <a:custGeom>
              <a:avLst/>
              <a:gdLst/>
              <a:ahLst/>
              <a:cxnLst>
                <a:cxn ang="0">
                  <a:pos x="wd2" y="hd2"/>
                </a:cxn>
                <a:cxn ang="5400000">
                  <a:pos x="wd2" y="hd2"/>
                </a:cxn>
                <a:cxn ang="10800000">
                  <a:pos x="wd2" y="hd2"/>
                </a:cxn>
                <a:cxn ang="16200000">
                  <a:pos x="wd2" y="hd2"/>
                </a:cxn>
              </a:cxnLst>
              <a:rect l="0" t="0" r="r" b="b"/>
              <a:pathLst>
                <a:path w="21600" h="21166" fill="norm" stroke="1" extrusionOk="0">
                  <a:moveTo>
                    <a:pt x="8327" y="21166"/>
                  </a:moveTo>
                  <a:cubicBezTo>
                    <a:pt x="7763" y="19747"/>
                    <a:pt x="7340" y="18119"/>
                    <a:pt x="6935" y="16546"/>
                  </a:cubicBezTo>
                  <a:cubicBezTo>
                    <a:pt x="5934" y="12666"/>
                    <a:pt x="4983" y="9002"/>
                    <a:pt x="2079" y="7526"/>
                  </a:cubicBezTo>
                  <a:lnTo>
                    <a:pt x="0" y="6467"/>
                  </a:lnTo>
                  <a:lnTo>
                    <a:pt x="1834" y="4918"/>
                  </a:lnTo>
                  <a:cubicBezTo>
                    <a:pt x="3149" y="3802"/>
                    <a:pt x="9314" y="-434"/>
                    <a:pt x="12240" y="36"/>
                  </a:cubicBezTo>
                  <a:cubicBezTo>
                    <a:pt x="15430" y="525"/>
                    <a:pt x="18315" y="5067"/>
                    <a:pt x="20417" y="8383"/>
                  </a:cubicBezTo>
                  <a:lnTo>
                    <a:pt x="21040" y="9352"/>
                  </a:lnTo>
                  <a:cubicBezTo>
                    <a:pt x="21236" y="9355"/>
                    <a:pt x="21423" y="9363"/>
                    <a:pt x="21600" y="9370"/>
                  </a:cubicBezTo>
                  <a:lnTo>
                    <a:pt x="21491" y="12402"/>
                  </a:lnTo>
                  <a:cubicBezTo>
                    <a:pt x="17409" y="12216"/>
                    <a:pt x="14056" y="13259"/>
                    <a:pt x="12327" y="15281"/>
                  </a:cubicBezTo>
                  <a:cubicBezTo>
                    <a:pt x="11216" y="16580"/>
                    <a:pt x="10734" y="18268"/>
                    <a:pt x="10848" y="20445"/>
                  </a:cubicBezTo>
                  <a:lnTo>
                    <a:pt x="8327" y="21166"/>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29" name="Figura"/>
            <p:cNvSpPr/>
            <p:nvPr/>
          </p:nvSpPr>
          <p:spPr>
            <a:xfrm>
              <a:off x="0" y="168209"/>
              <a:ext cx="6382428" cy="1939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32" y="21600"/>
                  </a:moveTo>
                  <a:cubicBezTo>
                    <a:pt x="3711" y="21600"/>
                    <a:pt x="3689" y="21580"/>
                    <a:pt x="3668" y="21542"/>
                  </a:cubicBezTo>
                  <a:cubicBezTo>
                    <a:pt x="3641" y="21494"/>
                    <a:pt x="3616" y="21427"/>
                    <a:pt x="3592" y="21362"/>
                  </a:cubicBezTo>
                  <a:cubicBezTo>
                    <a:pt x="3555" y="21263"/>
                    <a:pt x="3516" y="21161"/>
                    <a:pt x="3472" y="21124"/>
                  </a:cubicBezTo>
                  <a:cubicBezTo>
                    <a:pt x="3417" y="21079"/>
                    <a:pt x="3395" y="20981"/>
                    <a:pt x="3376" y="20894"/>
                  </a:cubicBezTo>
                  <a:cubicBezTo>
                    <a:pt x="3360" y="20821"/>
                    <a:pt x="3345" y="20757"/>
                    <a:pt x="3313" y="20730"/>
                  </a:cubicBezTo>
                  <a:cubicBezTo>
                    <a:pt x="3293" y="20714"/>
                    <a:pt x="3277" y="20687"/>
                    <a:pt x="3264" y="20663"/>
                  </a:cubicBezTo>
                  <a:cubicBezTo>
                    <a:pt x="3246" y="20633"/>
                    <a:pt x="3231" y="20607"/>
                    <a:pt x="3212" y="20607"/>
                  </a:cubicBezTo>
                  <a:cubicBezTo>
                    <a:pt x="3203" y="20607"/>
                    <a:pt x="3194" y="20612"/>
                    <a:pt x="3184" y="20622"/>
                  </a:cubicBezTo>
                  <a:cubicBezTo>
                    <a:pt x="3152" y="20671"/>
                    <a:pt x="3120" y="20710"/>
                    <a:pt x="3090" y="20742"/>
                  </a:cubicBezTo>
                  <a:lnTo>
                    <a:pt x="3088" y="20743"/>
                  </a:lnTo>
                  <a:lnTo>
                    <a:pt x="3084" y="20744"/>
                  </a:lnTo>
                  <a:cubicBezTo>
                    <a:pt x="3063" y="20744"/>
                    <a:pt x="3021" y="20651"/>
                    <a:pt x="2959" y="20510"/>
                  </a:cubicBezTo>
                  <a:cubicBezTo>
                    <a:pt x="2934" y="20452"/>
                    <a:pt x="2910" y="20397"/>
                    <a:pt x="2898" y="20378"/>
                  </a:cubicBezTo>
                  <a:cubicBezTo>
                    <a:pt x="2878" y="20346"/>
                    <a:pt x="2857" y="20332"/>
                    <a:pt x="2830" y="20332"/>
                  </a:cubicBezTo>
                  <a:cubicBezTo>
                    <a:pt x="2813" y="20332"/>
                    <a:pt x="2796" y="20337"/>
                    <a:pt x="2779" y="20343"/>
                  </a:cubicBezTo>
                  <a:cubicBezTo>
                    <a:pt x="2762" y="20348"/>
                    <a:pt x="2745" y="20354"/>
                    <a:pt x="2728" y="20354"/>
                  </a:cubicBezTo>
                  <a:cubicBezTo>
                    <a:pt x="2705" y="20354"/>
                    <a:pt x="2669" y="20344"/>
                    <a:pt x="2636" y="20260"/>
                  </a:cubicBezTo>
                  <a:cubicBezTo>
                    <a:pt x="2597" y="20163"/>
                    <a:pt x="2555" y="20103"/>
                    <a:pt x="2509" y="20083"/>
                  </a:cubicBezTo>
                  <a:cubicBezTo>
                    <a:pt x="2506" y="20082"/>
                    <a:pt x="2504" y="20082"/>
                    <a:pt x="2502" y="20082"/>
                  </a:cubicBezTo>
                  <a:cubicBezTo>
                    <a:pt x="2487" y="20082"/>
                    <a:pt x="2473" y="20100"/>
                    <a:pt x="2459" y="20119"/>
                  </a:cubicBezTo>
                  <a:cubicBezTo>
                    <a:pt x="2444" y="20139"/>
                    <a:pt x="2429" y="20159"/>
                    <a:pt x="2413" y="20159"/>
                  </a:cubicBezTo>
                  <a:cubicBezTo>
                    <a:pt x="2409" y="20159"/>
                    <a:pt x="2406" y="20158"/>
                    <a:pt x="2403" y="20156"/>
                  </a:cubicBezTo>
                  <a:cubicBezTo>
                    <a:pt x="2364" y="20135"/>
                    <a:pt x="2342" y="20055"/>
                    <a:pt x="2321" y="19978"/>
                  </a:cubicBezTo>
                  <a:cubicBezTo>
                    <a:pt x="2312" y="19944"/>
                    <a:pt x="2303" y="19908"/>
                    <a:pt x="2292" y="19879"/>
                  </a:cubicBezTo>
                  <a:cubicBezTo>
                    <a:pt x="2282" y="19851"/>
                    <a:pt x="2272" y="19819"/>
                    <a:pt x="2262" y="19787"/>
                  </a:cubicBezTo>
                  <a:cubicBezTo>
                    <a:pt x="2238" y="19711"/>
                    <a:pt x="2216" y="19640"/>
                    <a:pt x="2186" y="19613"/>
                  </a:cubicBezTo>
                  <a:cubicBezTo>
                    <a:pt x="2096" y="19532"/>
                    <a:pt x="2023" y="19399"/>
                    <a:pt x="1947" y="19258"/>
                  </a:cubicBezTo>
                  <a:cubicBezTo>
                    <a:pt x="1916" y="19202"/>
                    <a:pt x="1885" y="19145"/>
                    <a:pt x="1853" y="19091"/>
                  </a:cubicBezTo>
                  <a:lnTo>
                    <a:pt x="1844" y="19076"/>
                  </a:lnTo>
                  <a:lnTo>
                    <a:pt x="1848" y="19046"/>
                  </a:lnTo>
                  <a:cubicBezTo>
                    <a:pt x="1850" y="19025"/>
                    <a:pt x="1849" y="19007"/>
                    <a:pt x="1847" y="18977"/>
                  </a:cubicBezTo>
                  <a:cubicBezTo>
                    <a:pt x="1845" y="18953"/>
                    <a:pt x="1843" y="18926"/>
                    <a:pt x="1844" y="18893"/>
                  </a:cubicBezTo>
                  <a:lnTo>
                    <a:pt x="1845" y="18856"/>
                  </a:lnTo>
                  <a:lnTo>
                    <a:pt x="1856" y="18861"/>
                  </a:lnTo>
                  <a:cubicBezTo>
                    <a:pt x="1874" y="18869"/>
                    <a:pt x="1892" y="18877"/>
                    <a:pt x="1910" y="18877"/>
                  </a:cubicBezTo>
                  <a:cubicBezTo>
                    <a:pt x="1916" y="18877"/>
                    <a:pt x="1921" y="18876"/>
                    <a:pt x="1927" y="18874"/>
                  </a:cubicBezTo>
                  <a:cubicBezTo>
                    <a:pt x="1965" y="18864"/>
                    <a:pt x="1974" y="18855"/>
                    <a:pt x="1976" y="18851"/>
                  </a:cubicBezTo>
                  <a:cubicBezTo>
                    <a:pt x="1979" y="18844"/>
                    <a:pt x="1983" y="18835"/>
                    <a:pt x="1986" y="18827"/>
                  </a:cubicBezTo>
                  <a:cubicBezTo>
                    <a:pt x="1988" y="18811"/>
                    <a:pt x="1987" y="18794"/>
                    <a:pt x="1987" y="18774"/>
                  </a:cubicBezTo>
                  <a:cubicBezTo>
                    <a:pt x="1986" y="18745"/>
                    <a:pt x="1985" y="18712"/>
                    <a:pt x="1990" y="18677"/>
                  </a:cubicBezTo>
                  <a:cubicBezTo>
                    <a:pt x="1993" y="18657"/>
                    <a:pt x="1998" y="18644"/>
                    <a:pt x="2003" y="18633"/>
                  </a:cubicBezTo>
                  <a:cubicBezTo>
                    <a:pt x="2006" y="18625"/>
                    <a:pt x="2009" y="18617"/>
                    <a:pt x="2010" y="18610"/>
                  </a:cubicBezTo>
                  <a:cubicBezTo>
                    <a:pt x="2011" y="18602"/>
                    <a:pt x="2011" y="18593"/>
                    <a:pt x="2011" y="18578"/>
                  </a:cubicBezTo>
                  <a:cubicBezTo>
                    <a:pt x="2011" y="18564"/>
                    <a:pt x="2011" y="18548"/>
                    <a:pt x="2013" y="18530"/>
                  </a:cubicBezTo>
                  <a:cubicBezTo>
                    <a:pt x="2025" y="18405"/>
                    <a:pt x="2062" y="18405"/>
                    <a:pt x="2078" y="18405"/>
                  </a:cubicBezTo>
                  <a:cubicBezTo>
                    <a:pt x="2081" y="18405"/>
                    <a:pt x="2085" y="18406"/>
                    <a:pt x="2088" y="18406"/>
                  </a:cubicBezTo>
                  <a:cubicBezTo>
                    <a:pt x="2078" y="18377"/>
                    <a:pt x="2064" y="18350"/>
                    <a:pt x="2053" y="18329"/>
                  </a:cubicBezTo>
                  <a:cubicBezTo>
                    <a:pt x="2048" y="18320"/>
                    <a:pt x="2043" y="18312"/>
                    <a:pt x="2039" y="18304"/>
                  </a:cubicBezTo>
                  <a:cubicBezTo>
                    <a:pt x="2039" y="18303"/>
                    <a:pt x="1973" y="18158"/>
                    <a:pt x="1976" y="18106"/>
                  </a:cubicBezTo>
                  <a:lnTo>
                    <a:pt x="1978" y="18082"/>
                  </a:lnTo>
                  <a:lnTo>
                    <a:pt x="1985" y="18077"/>
                  </a:lnTo>
                  <a:cubicBezTo>
                    <a:pt x="2051" y="18037"/>
                    <a:pt x="2180" y="17903"/>
                    <a:pt x="2196" y="17789"/>
                  </a:cubicBezTo>
                  <a:cubicBezTo>
                    <a:pt x="2197" y="17778"/>
                    <a:pt x="2193" y="17759"/>
                    <a:pt x="2167" y="17759"/>
                  </a:cubicBezTo>
                  <a:cubicBezTo>
                    <a:pt x="2123" y="17759"/>
                    <a:pt x="2064" y="17808"/>
                    <a:pt x="2056" y="17827"/>
                  </a:cubicBezTo>
                  <a:lnTo>
                    <a:pt x="2042" y="17771"/>
                  </a:lnTo>
                  <a:cubicBezTo>
                    <a:pt x="2044" y="17757"/>
                    <a:pt x="2039" y="17682"/>
                    <a:pt x="2037" y="17650"/>
                  </a:cubicBezTo>
                  <a:cubicBezTo>
                    <a:pt x="2035" y="17618"/>
                    <a:pt x="2034" y="17599"/>
                    <a:pt x="2034" y="17585"/>
                  </a:cubicBezTo>
                  <a:cubicBezTo>
                    <a:pt x="2035" y="17486"/>
                    <a:pt x="2049" y="17470"/>
                    <a:pt x="2065" y="17452"/>
                  </a:cubicBezTo>
                  <a:lnTo>
                    <a:pt x="2074" y="17442"/>
                  </a:lnTo>
                  <a:cubicBezTo>
                    <a:pt x="2086" y="17426"/>
                    <a:pt x="2095" y="17401"/>
                    <a:pt x="2105" y="17372"/>
                  </a:cubicBezTo>
                  <a:cubicBezTo>
                    <a:pt x="2110" y="17357"/>
                    <a:pt x="2116" y="17340"/>
                    <a:pt x="2122" y="17325"/>
                  </a:cubicBezTo>
                  <a:cubicBezTo>
                    <a:pt x="2141" y="17280"/>
                    <a:pt x="2157" y="17277"/>
                    <a:pt x="2173" y="17277"/>
                  </a:cubicBezTo>
                  <a:lnTo>
                    <a:pt x="2188" y="17277"/>
                  </a:lnTo>
                  <a:cubicBezTo>
                    <a:pt x="2238" y="17277"/>
                    <a:pt x="2260" y="17232"/>
                    <a:pt x="2263" y="17122"/>
                  </a:cubicBezTo>
                  <a:cubicBezTo>
                    <a:pt x="2265" y="17072"/>
                    <a:pt x="2255" y="17006"/>
                    <a:pt x="2246" y="16941"/>
                  </a:cubicBezTo>
                  <a:cubicBezTo>
                    <a:pt x="2234" y="16857"/>
                    <a:pt x="2223" y="16778"/>
                    <a:pt x="2231" y="16711"/>
                  </a:cubicBezTo>
                  <a:cubicBezTo>
                    <a:pt x="2233" y="16693"/>
                    <a:pt x="2237" y="16677"/>
                    <a:pt x="2241" y="16664"/>
                  </a:cubicBezTo>
                  <a:cubicBezTo>
                    <a:pt x="2222" y="16598"/>
                    <a:pt x="2233" y="16510"/>
                    <a:pt x="2242" y="16437"/>
                  </a:cubicBezTo>
                  <a:cubicBezTo>
                    <a:pt x="2250" y="16376"/>
                    <a:pt x="2258" y="16312"/>
                    <a:pt x="2253" y="16254"/>
                  </a:cubicBezTo>
                  <a:cubicBezTo>
                    <a:pt x="2250" y="16217"/>
                    <a:pt x="2236" y="16210"/>
                    <a:pt x="2213" y="16202"/>
                  </a:cubicBezTo>
                  <a:cubicBezTo>
                    <a:pt x="2198" y="16198"/>
                    <a:pt x="2182" y="16192"/>
                    <a:pt x="2170" y="16170"/>
                  </a:cubicBezTo>
                  <a:cubicBezTo>
                    <a:pt x="2144" y="16124"/>
                    <a:pt x="2038" y="15980"/>
                    <a:pt x="1979" y="15980"/>
                  </a:cubicBezTo>
                  <a:cubicBezTo>
                    <a:pt x="1949" y="15980"/>
                    <a:pt x="1946" y="16017"/>
                    <a:pt x="1946" y="16029"/>
                  </a:cubicBezTo>
                  <a:lnTo>
                    <a:pt x="1944" y="16057"/>
                  </a:lnTo>
                  <a:lnTo>
                    <a:pt x="1935" y="16058"/>
                  </a:lnTo>
                  <a:cubicBezTo>
                    <a:pt x="1923" y="16058"/>
                    <a:pt x="1906" y="16005"/>
                    <a:pt x="1855" y="15813"/>
                  </a:cubicBezTo>
                  <a:cubicBezTo>
                    <a:pt x="1847" y="15784"/>
                    <a:pt x="1841" y="15760"/>
                    <a:pt x="1838" y="15751"/>
                  </a:cubicBezTo>
                  <a:cubicBezTo>
                    <a:pt x="1825" y="15709"/>
                    <a:pt x="1818" y="15704"/>
                    <a:pt x="1815" y="15704"/>
                  </a:cubicBezTo>
                  <a:cubicBezTo>
                    <a:pt x="1811" y="15704"/>
                    <a:pt x="1807" y="15710"/>
                    <a:pt x="1801" y="15719"/>
                  </a:cubicBezTo>
                  <a:cubicBezTo>
                    <a:pt x="1792" y="15732"/>
                    <a:pt x="1779" y="15749"/>
                    <a:pt x="1762" y="15755"/>
                  </a:cubicBezTo>
                  <a:cubicBezTo>
                    <a:pt x="1751" y="15758"/>
                    <a:pt x="1741" y="15759"/>
                    <a:pt x="1731" y="15759"/>
                  </a:cubicBezTo>
                  <a:cubicBezTo>
                    <a:pt x="1703" y="15759"/>
                    <a:pt x="1679" y="15748"/>
                    <a:pt x="1656" y="15736"/>
                  </a:cubicBezTo>
                  <a:cubicBezTo>
                    <a:pt x="1634" y="15725"/>
                    <a:pt x="1612" y="15715"/>
                    <a:pt x="1588" y="15715"/>
                  </a:cubicBezTo>
                  <a:cubicBezTo>
                    <a:pt x="1580" y="15715"/>
                    <a:pt x="1572" y="15716"/>
                    <a:pt x="1563" y="15719"/>
                  </a:cubicBezTo>
                  <a:lnTo>
                    <a:pt x="1558" y="15720"/>
                  </a:lnTo>
                  <a:cubicBezTo>
                    <a:pt x="1524" y="15720"/>
                    <a:pt x="1509" y="15606"/>
                    <a:pt x="1494" y="15486"/>
                  </a:cubicBezTo>
                  <a:cubicBezTo>
                    <a:pt x="1478" y="15359"/>
                    <a:pt x="1461" y="15228"/>
                    <a:pt x="1421" y="15202"/>
                  </a:cubicBezTo>
                  <a:cubicBezTo>
                    <a:pt x="1417" y="15200"/>
                    <a:pt x="1412" y="15198"/>
                    <a:pt x="1404" y="15198"/>
                  </a:cubicBezTo>
                  <a:cubicBezTo>
                    <a:pt x="1399" y="15198"/>
                    <a:pt x="1394" y="15199"/>
                    <a:pt x="1388" y="15200"/>
                  </a:cubicBezTo>
                  <a:cubicBezTo>
                    <a:pt x="1382" y="15200"/>
                    <a:pt x="1375" y="15201"/>
                    <a:pt x="1369" y="15201"/>
                  </a:cubicBezTo>
                  <a:cubicBezTo>
                    <a:pt x="1350" y="15201"/>
                    <a:pt x="1298" y="15201"/>
                    <a:pt x="1296" y="15035"/>
                  </a:cubicBezTo>
                  <a:cubicBezTo>
                    <a:pt x="1296" y="14967"/>
                    <a:pt x="1293" y="14953"/>
                    <a:pt x="1279" y="14907"/>
                  </a:cubicBezTo>
                  <a:lnTo>
                    <a:pt x="1271" y="14882"/>
                  </a:lnTo>
                  <a:lnTo>
                    <a:pt x="1279" y="14857"/>
                  </a:lnTo>
                  <a:cubicBezTo>
                    <a:pt x="1288" y="14829"/>
                    <a:pt x="1299" y="14792"/>
                    <a:pt x="1305" y="14772"/>
                  </a:cubicBezTo>
                  <a:cubicBezTo>
                    <a:pt x="1304" y="14771"/>
                    <a:pt x="1304" y="14770"/>
                    <a:pt x="1303" y="14769"/>
                  </a:cubicBezTo>
                  <a:cubicBezTo>
                    <a:pt x="1291" y="14752"/>
                    <a:pt x="1269" y="14719"/>
                    <a:pt x="1249" y="14614"/>
                  </a:cubicBezTo>
                  <a:cubicBezTo>
                    <a:pt x="1230" y="14516"/>
                    <a:pt x="1203" y="14466"/>
                    <a:pt x="1168" y="14466"/>
                  </a:cubicBezTo>
                  <a:cubicBezTo>
                    <a:pt x="1146" y="14466"/>
                    <a:pt x="1121" y="14485"/>
                    <a:pt x="1095" y="14522"/>
                  </a:cubicBezTo>
                  <a:lnTo>
                    <a:pt x="1077" y="14547"/>
                  </a:lnTo>
                  <a:cubicBezTo>
                    <a:pt x="1048" y="14590"/>
                    <a:pt x="1015" y="14638"/>
                    <a:pt x="983" y="14638"/>
                  </a:cubicBezTo>
                  <a:cubicBezTo>
                    <a:pt x="962" y="14638"/>
                    <a:pt x="944" y="14618"/>
                    <a:pt x="928" y="14577"/>
                  </a:cubicBezTo>
                  <a:cubicBezTo>
                    <a:pt x="901" y="14506"/>
                    <a:pt x="893" y="14411"/>
                    <a:pt x="885" y="14319"/>
                  </a:cubicBezTo>
                  <a:cubicBezTo>
                    <a:pt x="881" y="14270"/>
                    <a:pt x="876" y="14223"/>
                    <a:pt x="870" y="14180"/>
                  </a:cubicBezTo>
                  <a:cubicBezTo>
                    <a:pt x="864" y="14145"/>
                    <a:pt x="855" y="14116"/>
                    <a:pt x="846" y="14086"/>
                  </a:cubicBezTo>
                  <a:cubicBezTo>
                    <a:pt x="835" y="14051"/>
                    <a:pt x="823" y="14014"/>
                    <a:pt x="816" y="13962"/>
                  </a:cubicBezTo>
                  <a:lnTo>
                    <a:pt x="813" y="13935"/>
                  </a:lnTo>
                  <a:lnTo>
                    <a:pt x="820" y="13919"/>
                  </a:lnTo>
                  <a:cubicBezTo>
                    <a:pt x="834" y="13887"/>
                    <a:pt x="848" y="13871"/>
                    <a:pt x="865" y="13871"/>
                  </a:cubicBezTo>
                  <a:cubicBezTo>
                    <a:pt x="880" y="13871"/>
                    <a:pt x="895" y="13884"/>
                    <a:pt x="909" y="13896"/>
                  </a:cubicBezTo>
                  <a:cubicBezTo>
                    <a:pt x="922" y="13907"/>
                    <a:pt x="935" y="13918"/>
                    <a:pt x="947" y="13918"/>
                  </a:cubicBezTo>
                  <a:cubicBezTo>
                    <a:pt x="960" y="13918"/>
                    <a:pt x="977" y="13908"/>
                    <a:pt x="996" y="13830"/>
                  </a:cubicBezTo>
                  <a:cubicBezTo>
                    <a:pt x="1006" y="13786"/>
                    <a:pt x="1008" y="13743"/>
                    <a:pt x="1001" y="13695"/>
                  </a:cubicBezTo>
                  <a:cubicBezTo>
                    <a:pt x="988" y="13606"/>
                    <a:pt x="949" y="13538"/>
                    <a:pt x="922" y="13538"/>
                  </a:cubicBezTo>
                  <a:cubicBezTo>
                    <a:pt x="918" y="13538"/>
                    <a:pt x="907" y="13540"/>
                    <a:pt x="905" y="13540"/>
                  </a:cubicBezTo>
                  <a:cubicBezTo>
                    <a:pt x="890" y="13540"/>
                    <a:pt x="881" y="13518"/>
                    <a:pt x="876" y="13465"/>
                  </a:cubicBezTo>
                  <a:cubicBezTo>
                    <a:pt x="873" y="13438"/>
                    <a:pt x="873" y="13413"/>
                    <a:pt x="873" y="13391"/>
                  </a:cubicBezTo>
                  <a:cubicBezTo>
                    <a:pt x="873" y="13358"/>
                    <a:pt x="873" y="13340"/>
                    <a:pt x="865" y="13319"/>
                  </a:cubicBezTo>
                  <a:cubicBezTo>
                    <a:pt x="859" y="13303"/>
                    <a:pt x="849" y="13297"/>
                    <a:pt x="839" y="13291"/>
                  </a:cubicBezTo>
                  <a:cubicBezTo>
                    <a:pt x="829" y="13286"/>
                    <a:pt x="819" y="13280"/>
                    <a:pt x="809" y="13263"/>
                  </a:cubicBezTo>
                  <a:cubicBezTo>
                    <a:pt x="793" y="13233"/>
                    <a:pt x="783" y="13182"/>
                    <a:pt x="774" y="13136"/>
                  </a:cubicBezTo>
                  <a:cubicBezTo>
                    <a:pt x="770" y="13114"/>
                    <a:pt x="766" y="13094"/>
                    <a:pt x="763" y="13076"/>
                  </a:cubicBezTo>
                  <a:cubicBezTo>
                    <a:pt x="752" y="13010"/>
                    <a:pt x="742" y="12959"/>
                    <a:pt x="722" y="12918"/>
                  </a:cubicBezTo>
                  <a:cubicBezTo>
                    <a:pt x="719" y="12910"/>
                    <a:pt x="716" y="12906"/>
                    <a:pt x="714" y="12903"/>
                  </a:cubicBezTo>
                  <a:cubicBezTo>
                    <a:pt x="701" y="12884"/>
                    <a:pt x="700" y="12861"/>
                    <a:pt x="702" y="12811"/>
                  </a:cubicBezTo>
                  <a:cubicBezTo>
                    <a:pt x="703" y="12784"/>
                    <a:pt x="708" y="12762"/>
                    <a:pt x="712" y="12742"/>
                  </a:cubicBezTo>
                  <a:cubicBezTo>
                    <a:pt x="716" y="12718"/>
                    <a:pt x="719" y="12702"/>
                    <a:pt x="718" y="12688"/>
                  </a:cubicBezTo>
                  <a:cubicBezTo>
                    <a:pt x="717" y="12673"/>
                    <a:pt x="713" y="12661"/>
                    <a:pt x="709" y="12646"/>
                  </a:cubicBezTo>
                  <a:cubicBezTo>
                    <a:pt x="705" y="12634"/>
                    <a:pt x="701" y="12619"/>
                    <a:pt x="697" y="12600"/>
                  </a:cubicBezTo>
                  <a:cubicBezTo>
                    <a:pt x="692" y="12567"/>
                    <a:pt x="690" y="12534"/>
                    <a:pt x="689" y="12501"/>
                  </a:cubicBezTo>
                  <a:cubicBezTo>
                    <a:pt x="688" y="12490"/>
                    <a:pt x="688" y="12478"/>
                    <a:pt x="687" y="12467"/>
                  </a:cubicBezTo>
                  <a:cubicBezTo>
                    <a:pt x="685" y="12435"/>
                    <a:pt x="659" y="12379"/>
                    <a:pt x="644" y="12345"/>
                  </a:cubicBezTo>
                  <a:cubicBezTo>
                    <a:pt x="632" y="12319"/>
                    <a:pt x="622" y="12296"/>
                    <a:pt x="615" y="12275"/>
                  </a:cubicBezTo>
                  <a:cubicBezTo>
                    <a:pt x="609" y="12254"/>
                    <a:pt x="602" y="12244"/>
                    <a:pt x="593" y="12244"/>
                  </a:cubicBezTo>
                  <a:cubicBezTo>
                    <a:pt x="583" y="12244"/>
                    <a:pt x="572" y="12255"/>
                    <a:pt x="561" y="12267"/>
                  </a:cubicBezTo>
                  <a:cubicBezTo>
                    <a:pt x="557" y="12271"/>
                    <a:pt x="553" y="12275"/>
                    <a:pt x="549" y="12279"/>
                  </a:cubicBezTo>
                  <a:cubicBezTo>
                    <a:pt x="531" y="12295"/>
                    <a:pt x="509" y="12314"/>
                    <a:pt x="492" y="12314"/>
                  </a:cubicBezTo>
                  <a:cubicBezTo>
                    <a:pt x="482" y="12314"/>
                    <a:pt x="475" y="12308"/>
                    <a:pt x="470" y="12294"/>
                  </a:cubicBezTo>
                  <a:cubicBezTo>
                    <a:pt x="457" y="12255"/>
                    <a:pt x="459" y="12208"/>
                    <a:pt x="461" y="12177"/>
                  </a:cubicBezTo>
                  <a:cubicBezTo>
                    <a:pt x="462" y="12167"/>
                    <a:pt x="462" y="12152"/>
                    <a:pt x="462" y="12148"/>
                  </a:cubicBezTo>
                  <a:cubicBezTo>
                    <a:pt x="462" y="12148"/>
                    <a:pt x="461" y="12144"/>
                    <a:pt x="456" y="12140"/>
                  </a:cubicBezTo>
                  <a:cubicBezTo>
                    <a:pt x="450" y="12140"/>
                    <a:pt x="434" y="12152"/>
                    <a:pt x="422" y="12161"/>
                  </a:cubicBezTo>
                  <a:cubicBezTo>
                    <a:pt x="406" y="12173"/>
                    <a:pt x="393" y="12183"/>
                    <a:pt x="385" y="12183"/>
                  </a:cubicBezTo>
                  <a:lnTo>
                    <a:pt x="379" y="12183"/>
                  </a:lnTo>
                  <a:lnTo>
                    <a:pt x="372" y="12164"/>
                  </a:lnTo>
                  <a:cubicBezTo>
                    <a:pt x="361" y="12100"/>
                    <a:pt x="346" y="12069"/>
                    <a:pt x="324" y="12060"/>
                  </a:cubicBezTo>
                  <a:cubicBezTo>
                    <a:pt x="324" y="12060"/>
                    <a:pt x="309" y="12061"/>
                    <a:pt x="307" y="12061"/>
                  </a:cubicBezTo>
                  <a:cubicBezTo>
                    <a:pt x="299" y="12061"/>
                    <a:pt x="290" y="12058"/>
                    <a:pt x="283" y="12036"/>
                  </a:cubicBezTo>
                  <a:cubicBezTo>
                    <a:pt x="275" y="12008"/>
                    <a:pt x="277" y="11963"/>
                    <a:pt x="278" y="11923"/>
                  </a:cubicBezTo>
                  <a:cubicBezTo>
                    <a:pt x="278" y="11908"/>
                    <a:pt x="279" y="11891"/>
                    <a:pt x="278" y="11883"/>
                  </a:cubicBezTo>
                  <a:cubicBezTo>
                    <a:pt x="276" y="11833"/>
                    <a:pt x="267" y="11779"/>
                    <a:pt x="253" y="11734"/>
                  </a:cubicBezTo>
                  <a:cubicBezTo>
                    <a:pt x="247" y="11712"/>
                    <a:pt x="237" y="11699"/>
                    <a:pt x="227" y="11685"/>
                  </a:cubicBezTo>
                  <a:cubicBezTo>
                    <a:pt x="213" y="11666"/>
                    <a:pt x="197" y="11644"/>
                    <a:pt x="188" y="11591"/>
                  </a:cubicBezTo>
                  <a:cubicBezTo>
                    <a:pt x="180" y="11541"/>
                    <a:pt x="181" y="11489"/>
                    <a:pt x="183" y="11444"/>
                  </a:cubicBezTo>
                  <a:cubicBezTo>
                    <a:pt x="184" y="11424"/>
                    <a:pt x="184" y="11405"/>
                    <a:pt x="184" y="11387"/>
                  </a:cubicBezTo>
                  <a:cubicBezTo>
                    <a:pt x="184" y="11330"/>
                    <a:pt x="175" y="11301"/>
                    <a:pt x="157" y="11256"/>
                  </a:cubicBezTo>
                  <a:cubicBezTo>
                    <a:pt x="142" y="11220"/>
                    <a:pt x="135" y="11185"/>
                    <a:pt x="136" y="11147"/>
                  </a:cubicBezTo>
                  <a:cubicBezTo>
                    <a:pt x="137" y="11089"/>
                    <a:pt x="156" y="11057"/>
                    <a:pt x="171" y="11032"/>
                  </a:cubicBezTo>
                  <a:cubicBezTo>
                    <a:pt x="173" y="11028"/>
                    <a:pt x="176" y="11023"/>
                    <a:pt x="178" y="11019"/>
                  </a:cubicBezTo>
                  <a:cubicBezTo>
                    <a:pt x="137" y="10838"/>
                    <a:pt x="97" y="10650"/>
                    <a:pt x="120" y="10388"/>
                  </a:cubicBezTo>
                  <a:cubicBezTo>
                    <a:pt x="127" y="10313"/>
                    <a:pt x="145" y="10263"/>
                    <a:pt x="160" y="10218"/>
                  </a:cubicBezTo>
                  <a:cubicBezTo>
                    <a:pt x="184" y="10150"/>
                    <a:pt x="197" y="10107"/>
                    <a:pt x="186" y="10022"/>
                  </a:cubicBezTo>
                  <a:cubicBezTo>
                    <a:pt x="177" y="9952"/>
                    <a:pt x="161" y="9822"/>
                    <a:pt x="191" y="9746"/>
                  </a:cubicBezTo>
                  <a:cubicBezTo>
                    <a:pt x="201" y="9720"/>
                    <a:pt x="212" y="9707"/>
                    <a:pt x="223" y="9707"/>
                  </a:cubicBezTo>
                  <a:cubicBezTo>
                    <a:pt x="237" y="9707"/>
                    <a:pt x="250" y="9726"/>
                    <a:pt x="262" y="9743"/>
                  </a:cubicBezTo>
                  <a:cubicBezTo>
                    <a:pt x="273" y="9758"/>
                    <a:pt x="283" y="9773"/>
                    <a:pt x="292" y="9773"/>
                  </a:cubicBezTo>
                  <a:cubicBezTo>
                    <a:pt x="293" y="9771"/>
                    <a:pt x="295" y="9764"/>
                    <a:pt x="297" y="9756"/>
                  </a:cubicBezTo>
                  <a:cubicBezTo>
                    <a:pt x="306" y="9720"/>
                    <a:pt x="312" y="9696"/>
                    <a:pt x="318" y="9687"/>
                  </a:cubicBezTo>
                  <a:cubicBezTo>
                    <a:pt x="331" y="9665"/>
                    <a:pt x="346" y="9663"/>
                    <a:pt x="362" y="9662"/>
                  </a:cubicBezTo>
                  <a:cubicBezTo>
                    <a:pt x="362" y="9662"/>
                    <a:pt x="362" y="9662"/>
                    <a:pt x="362" y="9662"/>
                  </a:cubicBezTo>
                  <a:cubicBezTo>
                    <a:pt x="365" y="9662"/>
                    <a:pt x="370" y="9663"/>
                    <a:pt x="375" y="9665"/>
                  </a:cubicBezTo>
                  <a:cubicBezTo>
                    <a:pt x="383" y="9668"/>
                    <a:pt x="393" y="9672"/>
                    <a:pt x="402" y="9672"/>
                  </a:cubicBezTo>
                  <a:cubicBezTo>
                    <a:pt x="415" y="9672"/>
                    <a:pt x="418" y="9664"/>
                    <a:pt x="418" y="9663"/>
                  </a:cubicBezTo>
                  <a:cubicBezTo>
                    <a:pt x="418" y="9663"/>
                    <a:pt x="418" y="9659"/>
                    <a:pt x="417" y="9651"/>
                  </a:cubicBezTo>
                  <a:cubicBezTo>
                    <a:pt x="414" y="9621"/>
                    <a:pt x="379" y="9616"/>
                    <a:pt x="359" y="9613"/>
                  </a:cubicBezTo>
                  <a:cubicBezTo>
                    <a:pt x="336" y="9609"/>
                    <a:pt x="315" y="9606"/>
                    <a:pt x="303" y="9584"/>
                  </a:cubicBezTo>
                  <a:cubicBezTo>
                    <a:pt x="287" y="9554"/>
                    <a:pt x="277" y="9501"/>
                    <a:pt x="267" y="9449"/>
                  </a:cubicBezTo>
                  <a:cubicBezTo>
                    <a:pt x="255" y="9389"/>
                    <a:pt x="245" y="9337"/>
                    <a:pt x="229" y="9333"/>
                  </a:cubicBezTo>
                  <a:cubicBezTo>
                    <a:pt x="229" y="9333"/>
                    <a:pt x="229" y="9333"/>
                    <a:pt x="229" y="9333"/>
                  </a:cubicBezTo>
                  <a:cubicBezTo>
                    <a:pt x="201" y="9333"/>
                    <a:pt x="172" y="9397"/>
                    <a:pt x="145" y="9459"/>
                  </a:cubicBezTo>
                  <a:cubicBezTo>
                    <a:pt x="122" y="9508"/>
                    <a:pt x="101" y="9555"/>
                    <a:pt x="80" y="9574"/>
                  </a:cubicBezTo>
                  <a:lnTo>
                    <a:pt x="46" y="9606"/>
                  </a:lnTo>
                  <a:lnTo>
                    <a:pt x="69" y="9517"/>
                  </a:lnTo>
                  <a:cubicBezTo>
                    <a:pt x="75" y="9495"/>
                    <a:pt x="81" y="9471"/>
                    <a:pt x="86" y="9447"/>
                  </a:cubicBezTo>
                  <a:cubicBezTo>
                    <a:pt x="98" y="9398"/>
                    <a:pt x="110" y="9346"/>
                    <a:pt x="123" y="9306"/>
                  </a:cubicBezTo>
                  <a:cubicBezTo>
                    <a:pt x="163" y="9181"/>
                    <a:pt x="204" y="9094"/>
                    <a:pt x="248" y="9001"/>
                  </a:cubicBezTo>
                  <a:lnTo>
                    <a:pt x="268" y="8957"/>
                  </a:lnTo>
                  <a:cubicBezTo>
                    <a:pt x="344" y="8794"/>
                    <a:pt x="400" y="8646"/>
                    <a:pt x="446" y="8490"/>
                  </a:cubicBezTo>
                  <a:cubicBezTo>
                    <a:pt x="451" y="8473"/>
                    <a:pt x="458" y="8452"/>
                    <a:pt x="465" y="8428"/>
                  </a:cubicBezTo>
                  <a:cubicBezTo>
                    <a:pt x="502" y="8308"/>
                    <a:pt x="565" y="8108"/>
                    <a:pt x="562" y="7959"/>
                  </a:cubicBezTo>
                  <a:cubicBezTo>
                    <a:pt x="561" y="7917"/>
                    <a:pt x="555" y="7882"/>
                    <a:pt x="543" y="7851"/>
                  </a:cubicBezTo>
                  <a:cubicBezTo>
                    <a:pt x="528" y="7813"/>
                    <a:pt x="504" y="7781"/>
                    <a:pt x="479" y="7746"/>
                  </a:cubicBezTo>
                  <a:cubicBezTo>
                    <a:pt x="433" y="7683"/>
                    <a:pt x="385" y="7618"/>
                    <a:pt x="367" y="7497"/>
                  </a:cubicBezTo>
                  <a:cubicBezTo>
                    <a:pt x="354" y="7409"/>
                    <a:pt x="374" y="7352"/>
                    <a:pt x="387" y="7315"/>
                  </a:cubicBezTo>
                  <a:cubicBezTo>
                    <a:pt x="393" y="7296"/>
                    <a:pt x="400" y="7276"/>
                    <a:pt x="400" y="7261"/>
                  </a:cubicBezTo>
                  <a:cubicBezTo>
                    <a:pt x="400" y="7249"/>
                    <a:pt x="397" y="7233"/>
                    <a:pt x="391" y="7214"/>
                  </a:cubicBezTo>
                  <a:cubicBezTo>
                    <a:pt x="385" y="7197"/>
                    <a:pt x="378" y="7185"/>
                    <a:pt x="370" y="7172"/>
                  </a:cubicBezTo>
                  <a:cubicBezTo>
                    <a:pt x="353" y="7142"/>
                    <a:pt x="331" y="7104"/>
                    <a:pt x="335" y="6991"/>
                  </a:cubicBezTo>
                  <a:cubicBezTo>
                    <a:pt x="336" y="6956"/>
                    <a:pt x="334" y="6948"/>
                    <a:pt x="334" y="6948"/>
                  </a:cubicBezTo>
                  <a:cubicBezTo>
                    <a:pt x="334" y="6947"/>
                    <a:pt x="333" y="6944"/>
                    <a:pt x="327" y="6944"/>
                  </a:cubicBezTo>
                  <a:cubicBezTo>
                    <a:pt x="324" y="6944"/>
                    <a:pt x="322" y="6944"/>
                    <a:pt x="319" y="6945"/>
                  </a:cubicBezTo>
                  <a:cubicBezTo>
                    <a:pt x="316" y="6945"/>
                    <a:pt x="312" y="6946"/>
                    <a:pt x="309" y="6946"/>
                  </a:cubicBezTo>
                  <a:cubicBezTo>
                    <a:pt x="305" y="6946"/>
                    <a:pt x="301" y="6945"/>
                    <a:pt x="297" y="6943"/>
                  </a:cubicBezTo>
                  <a:cubicBezTo>
                    <a:pt x="283" y="6934"/>
                    <a:pt x="272" y="6906"/>
                    <a:pt x="263" y="6860"/>
                  </a:cubicBezTo>
                  <a:cubicBezTo>
                    <a:pt x="240" y="6742"/>
                    <a:pt x="240" y="6522"/>
                    <a:pt x="248" y="6415"/>
                  </a:cubicBezTo>
                  <a:cubicBezTo>
                    <a:pt x="253" y="6349"/>
                    <a:pt x="265" y="6330"/>
                    <a:pt x="274" y="6316"/>
                  </a:cubicBezTo>
                  <a:cubicBezTo>
                    <a:pt x="280" y="6306"/>
                    <a:pt x="283" y="6301"/>
                    <a:pt x="285" y="6287"/>
                  </a:cubicBezTo>
                  <a:cubicBezTo>
                    <a:pt x="292" y="6234"/>
                    <a:pt x="262" y="6095"/>
                    <a:pt x="229" y="5991"/>
                  </a:cubicBezTo>
                  <a:cubicBezTo>
                    <a:pt x="223" y="5971"/>
                    <a:pt x="217" y="5949"/>
                    <a:pt x="211" y="5927"/>
                  </a:cubicBezTo>
                  <a:cubicBezTo>
                    <a:pt x="204" y="5897"/>
                    <a:pt x="197" y="5869"/>
                    <a:pt x="187" y="5846"/>
                  </a:cubicBezTo>
                  <a:cubicBezTo>
                    <a:pt x="184" y="5838"/>
                    <a:pt x="179" y="5831"/>
                    <a:pt x="174" y="5823"/>
                  </a:cubicBezTo>
                  <a:cubicBezTo>
                    <a:pt x="164" y="5808"/>
                    <a:pt x="153" y="5791"/>
                    <a:pt x="146" y="5760"/>
                  </a:cubicBezTo>
                  <a:cubicBezTo>
                    <a:pt x="120" y="5635"/>
                    <a:pt x="157" y="5506"/>
                    <a:pt x="174" y="5444"/>
                  </a:cubicBezTo>
                  <a:cubicBezTo>
                    <a:pt x="195" y="5371"/>
                    <a:pt x="202" y="5297"/>
                    <a:pt x="195" y="5225"/>
                  </a:cubicBezTo>
                  <a:cubicBezTo>
                    <a:pt x="183" y="5092"/>
                    <a:pt x="128" y="4984"/>
                    <a:pt x="79" y="4945"/>
                  </a:cubicBezTo>
                  <a:cubicBezTo>
                    <a:pt x="42" y="4916"/>
                    <a:pt x="30" y="4865"/>
                    <a:pt x="7" y="4773"/>
                  </a:cubicBezTo>
                  <a:lnTo>
                    <a:pt x="0" y="4747"/>
                  </a:lnTo>
                  <a:lnTo>
                    <a:pt x="6" y="4718"/>
                  </a:lnTo>
                  <a:cubicBezTo>
                    <a:pt x="17" y="4686"/>
                    <a:pt x="34" y="4629"/>
                    <a:pt x="37" y="4604"/>
                  </a:cubicBezTo>
                  <a:cubicBezTo>
                    <a:pt x="50" y="4491"/>
                    <a:pt x="75" y="4385"/>
                    <a:pt x="111" y="4298"/>
                  </a:cubicBezTo>
                  <a:cubicBezTo>
                    <a:pt x="112" y="4295"/>
                    <a:pt x="117" y="4285"/>
                    <a:pt x="124" y="4272"/>
                  </a:cubicBezTo>
                  <a:cubicBezTo>
                    <a:pt x="161" y="4198"/>
                    <a:pt x="182" y="4152"/>
                    <a:pt x="185" y="4133"/>
                  </a:cubicBezTo>
                  <a:lnTo>
                    <a:pt x="192" y="4146"/>
                  </a:lnTo>
                  <a:lnTo>
                    <a:pt x="196" y="4100"/>
                  </a:lnTo>
                  <a:lnTo>
                    <a:pt x="202" y="4106"/>
                  </a:lnTo>
                  <a:cubicBezTo>
                    <a:pt x="217" y="4123"/>
                    <a:pt x="238" y="4147"/>
                    <a:pt x="255" y="4147"/>
                  </a:cubicBezTo>
                  <a:cubicBezTo>
                    <a:pt x="257" y="4147"/>
                    <a:pt x="260" y="4146"/>
                    <a:pt x="263" y="4144"/>
                  </a:cubicBezTo>
                  <a:cubicBezTo>
                    <a:pt x="267" y="4141"/>
                    <a:pt x="271" y="4141"/>
                    <a:pt x="274" y="4140"/>
                  </a:cubicBezTo>
                  <a:cubicBezTo>
                    <a:pt x="276" y="4140"/>
                    <a:pt x="277" y="4139"/>
                    <a:pt x="278" y="4134"/>
                  </a:cubicBezTo>
                  <a:cubicBezTo>
                    <a:pt x="278" y="4126"/>
                    <a:pt x="277" y="4115"/>
                    <a:pt x="276" y="4104"/>
                  </a:cubicBezTo>
                  <a:cubicBezTo>
                    <a:pt x="274" y="4051"/>
                    <a:pt x="273" y="4031"/>
                    <a:pt x="277" y="4014"/>
                  </a:cubicBezTo>
                  <a:lnTo>
                    <a:pt x="280" y="4002"/>
                  </a:lnTo>
                  <a:lnTo>
                    <a:pt x="285" y="4001"/>
                  </a:lnTo>
                  <a:lnTo>
                    <a:pt x="292" y="4000"/>
                  </a:lnTo>
                  <a:cubicBezTo>
                    <a:pt x="308" y="4000"/>
                    <a:pt x="322" y="4010"/>
                    <a:pt x="334" y="4019"/>
                  </a:cubicBezTo>
                  <a:cubicBezTo>
                    <a:pt x="344" y="4027"/>
                    <a:pt x="353" y="4033"/>
                    <a:pt x="362" y="4033"/>
                  </a:cubicBezTo>
                  <a:cubicBezTo>
                    <a:pt x="373" y="4033"/>
                    <a:pt x="384" y="4023"/>
                    <a:pt x="395" y="4003"/>
                  </a:cubicBezTo>
                  <a:cubicBezTo>
                    <a:pt x="411" y="3975"/>
                    <a:pt x="426" y="3962"/>
                    <a:pt x="442" y="3962"/>
                  </a:cubicBezTo>
                  <a:cubicBezTo>
                    <a:pt x="454" y="3962"/>
                    <a:pt x="466" y="3969"/>
                    <a:pt x="478" y="3977"/>
                  </a:cubicBezTo>
                  <a:cubicBezTo>
                    <a:pt x="490" y="3984"/>
                    <a:pt x="503" y="3992"/>
                    <a:pt x="517" y="3992"/>
                  </a:cubicBezTo>
                  <a:cubicBezTo>
                    <a:pt x="520" y="3992"/>
                    <a:pt x="522" y="3992"/>
                    <a:pt x="525" y="3991"/>
                  </a:cubicBezTo>
                  <a:cubicBezTo>
                    <a:pt x="530" y="3990"/>
                    <a:pt x="534" y="3990"/>
                    <a:pt x="538" y="3990"/>
                  </a:cubicBezTo>
                  <a:cubicBezTo>
                    <a:pt x="554" y="3990"/>
                    <a:pt x="573" y="3996"/>
                    <a:pt x="577" y="4042"/>
                  </a:cubicBezTo>
                  <a:cubicBezTo>
                    <a:pt x="581" y="4089"/>
                    <a:pt x="567" y="4134"/>
                    <a:pt x="543" y="4188"/>
                  </a:cubicBezTo>
                  <a:cubicBezTo>
                    <a:pt x="554" y="4191"/>
                    <a:pt x="566" y="4195"/>
                    <a:pt x="576" y="4198"/>
                  </a:cubicBezTo>
                  <a:cubicBezTo>
                    <a:pt x="588" y="4201"/>
                    <a:pt x="597" y="4204"/>
                    <a:pt x="602" y="4204"/>
                  </a:cubicBezTo>
                  <a:lnTo>
                    <a:pt x="610" y="4204"/>
                  </a:lnTo>
                  <a:lnTo>
                    <a:pt x="613" y="4230"/>
                  </a:lnTo>
                  <a:cubicBezTo>
                    <a:pt x="618" y="4280"/>
                    <a:pt x="621" y="4280"/>
                    <a:pt x="622" y="4280"/>
                  </a:cubicBezTo>
                  <a:cubicBezTo>
                    <a:pt x="625" y="4280"/>
                    <a:pt x="628" y="4278"/>
                    <a:pt x="632" y="4276"/>
                  </a:cubicBezTo>
                  <a:cubicBezTo>
                    <a:pt x="635" y="4274"/>
                    <a:pt x="638" y="4271"/>
                    <a:pt x="642" y="4269"/>
                  </a:cubicBezTo>
                  <a:cubicBezTo>
                    <a:pt x="662" y="4260"/>
                    <a:pt x="680" y="4254"/>
                    <a:pt x="700" y="4254"/>
                  </a:cubicBezTo>
                  <a:cubicBezTo>
                    <a:pt x="709" y="4254"/>
                    <a:pt x="719" y="4255"/>
                    <a:pt x="729" y="4257"/>
                  </a:cubicBezTo>
                  <a:cubicBezTo>
                    <a:pt x="750" y="4262"/>
                    <a:pt x="770" y="4274"/>
                    <a:pt x="789" y="4286"/>
                  </a:cubicBezTo>
                  <a:cubicBezTo>
                    <a:pt x="809" y="4298"/>
                    <a:pt x="829" y="4310"/>
                    <a:pt x="849" y="4314"/>
                  </a:cubicBezTo>
                  <a:cubicBezTo>
                    <a:pt x="949" y="4332"/>
                    <a:pt x="1040" y="4457"/>
                    <a:pt x="1127" y="4579"/>
                  </a:cubicBezTo>
                  <a:lnTo>
                    <a:pt x="1163" y="4627"/>
                  </a:lnTo>
                  <a:cubicBezTo>
                    <a:pt x="1231" y="4719"/>
                    <a:pt x="1303" y="4785"/>
                    <a:pt x="1373" y="4849"/>
                  </a:cubicBezTo>
                  <a:cubicBezTo>
                    <a:pt x="1442" y="4911"/>
                    <a:pt x="1512" y="4975"/>
                    <a:pt x="1579" y="5064"/>
                  </a:cubicBezTo>
                  <a:cubicBezTo>
                    <a:pt x="1640" y="5144"/>
                    <a:pt x="1659" y="5229"/>
                    <a:pt x="1682" y="5328"/>
                  </a:cubicBezTo>
                  <a:cubicBezTo>
                    <a:pt x="1693" y="5375"/>
                    <a:pt x="1704" y="5425"/>
                    <a:pt x="1721" y="5482"/>
                  </a:cubicBezTo>
                  <a:cubicBezTo>
                    <a:pt x="1752" y="5581"/>
                    <a:pt x="1750" y="5674"/>
                    <a:pt x="1744" y="5735"/>
                  </a:cubicBezTo>
                  <a:cubicBezTo>
                    <a:pt x="1717" y="5979"/>
                    <a:pt x="1560" y="6156"/>
                    <a:pt x="1510" y="6172"/>
                  </a:cubicBezTo>
                  <a:cubicBezTo>
                    <a:pt x="1487" y="6180"/>
                    <a:pt x="1462" y="6184"/>
                    <a:pt x="1436" y="6184"/>
                  </a:cubicBezTo>
                  <a:cubicBezTo>
                    <a:pt x="1351" y="6184"/>
                    <a:pt x="1265" y="6143"/>
                    <a:pt x="1182" y="6102"/>
                  </a:cubicBezTo>
                  <a:lnTo>
                    <a:pt x="1162" y="6093"/>
                  </a:lnTo>
                  <a:cubicBezTo>
                    <a:pt x="1049" y="6038"/>
                    <a:pt x="933" y="5963"/>
                    <a:pt x="821" y="5889"/>
                  </a:cubicBezTo>
                  <a:lnTo>
                    <a:pt x="758" y="5848"/>
                  </a:lnTo>
                  <a:cubicBezTo>
                    <a:pt x="728" y="5828"/>
                    <a:pt x="697" y="5761"/>
                    <a:pt x="667" y="5697"/>
                  </a:cubicBezTo>
                  <a:cubicBezTo>
                    <a:pt x="635" y="5628"/>
                    <a:pt x="602" y="5558"/>
                    <a:pt x="572" y="5545"/>
                  </a:cubicBezTo>
                  <a:cubicBezTo>
                    <a:pt x="640" y="5652"/>
                    <a:pt x="759" y="5909"/>
                    <a:pt x="771" y="5976"/>
                  </a:cubicBezTo>
                  <a:cubicBezTo>
                    <a:pt x="780" y="6027"/>
                    <a:pt x="812" y="6042"/>
                    <a:pt x="844" y="6057"/>
                  </a:cubicBezTo>
                  <a:cubicBezTo>
                    <a:pt x="874" y="6070"/>
                    <a:pt x="904" y="6084"/>
                    <a:pt x="923" y="6132"/>
                  </a:cubicBezTo>
                  <a:cubicBezTo>
                    <a:pt x="969" y="6256"/>
                    <a:pt x="947" y="6381"/>
                    <a:pt x="929" y="6482"/>
                  </a:cubicBezTo>
                  <a:cubicBezTo>
                    <a:pt x="922" y="6526"/>
                    <a:pt x="914" y="6571"/>
                    <a:pt x="910" y="6615"/>
                  </a:cubicBezTo>
                  <a:cubicBezTo>
                    <a:pt x="970" y="6725"/>
                    <a:pt x="992" y="6813"/>
                    <a:pt x="994" y="7059"/>
                  </a:cubicBezTo>
                  <a:cubicBezTo>
                    <a:pt x="1011" y="7071"/>
                    <a:pt x="1027" y="7082"/>
                    <a:pt x="1041" y="7092"/>
                  </a:cubicBezTo>
                  <a:cubicBezTo>
                    <a:pt x="1103" y="7135"/>
                    <a:pt x="1156" y="7171"/>
                    <a:pt x="1224" y="7292"/>
                  </a:cubicBezTo>
                  <a:cubicBezTo>
                    <a:pt x="1247" y="7333"/>
                    <a:pt x="1306" y="7428"/>
                    <a:pt x="1357" y="7428"/>
                  </a:cubicBezTo>
                  <a:cubicBezTo>
                    <a:pt x="1379" y="7428"/>
                    <a:pt x="1396" y="7410"/>
                    <a:pt x="1409" y="7376"/>
                  </a:cubicBezTo>
                  <a:cubicBezTo>
                    <a:pt x="1419" y="7350"/>
                    <a:pt x="1430" y="7313"/>
                    <a:pt x="1426" y="7279"/>
                  </a:cubicBezTo>
                  <a:cubicBezTo>
                    <a:pt x="1421" y="7224"/>
                    <a:pt x="1380" y="7176"/>
                    <a:pt x="1351" y="7176"/>
                  </a:cubicBezTo>
                  <a:cubicBezTo>
                    <a:pt x="1348" y="7176"/>
                    <a:pt x="1345" y="7177"/>
                    <a:pt x="1342" y="7178"/>
                  </a:cubicBezTo>
                  <a:cubicBezTo>
                    <a:pt x="1340" y="7179"/>
                    <a:pt x="1338" y="7179"/>
                    <a:pt x="1336" y="7179"/>
                  </a:cubicBezTo>
                  <a:cubicBezTo>
                    <a:pt x="1286" y="7179"/>
                    <a:pt x="1199" y="6912"/>
                    <a:pt x="1179" y="6836"/>
                  </a:cubicBezTo>
                  <a:lnTo>
                    <a:pt x="1167" y="6792"/>
                  </a:lnTo>
                  <a:lnTo>
                    <a:pt x="1185" y="6778"/>
                  </a:lnTo>
                  <a:cubicBezTo>
                    <a:pt x="1207" y="6761"/>
                    <a:pt x="1221" y="6734"/>
                    <a:pt x="1235" y="6708"/>
                  </a:cubicBezTo>
                  <a:cubicBezTo>
                    <a:pt x="1252" y="6678"/>
                    <a:pt x="1267" y="6649"/>
                    <a:pt x="1290" y="6649"/>
                  </a:cubicBezTo>
                  <a:cubicBezTo>
                    <a:pt x="1306" y="6649"/>
                    <a:pt x="1323" y="6663"/>
                    <a:pt x="1345" y="6694"/>
                  </a:cubicBezTo>
                  <a:cubicBezTo>
                    <a:pt x="1407" y="6782"/>
                    <a:pt x="1461" y="6853"/>
                    <a:pt x="1534" y="6898"/>
                  </a:cubicBezTo>
                  <a:cubicBezTo>
                    <a:pt x="1548" y="6906"/>
                    <a:pt x="1563" y="6924"/>
                    <a:pt x="1579" y="6943"/>
                  </a:cubicBezTo>
                  <a:cubicBezTo>
                    <a:pt x="1603" y="6971"/>
                    <a:pt x="1628" y="7000"/>
                    <a:pt x="1649" y="7000"/>
                  </a:cubicBezTo>
                  <a:cubicBezTo>
                    <a:pt x="1671" y="7000"/>
                    <a:pt x="1686" y="6972"/>
                    <a:pt x="1697" y="6911"/>
                  </a:cubicBezTo>
                  <a:cubicBezTo>
                    <a:pt x="1703" y="6881"/>
                    <a:pt x="1705" y="6856"/>
                    <a:pt x="1703" y="6834"/>
                  </a:cubicBezTo>
                  <a:cubicBezTo>
                    <a:pt x="1698" y="6779"/>
                    <a:pt x="1668" y="6739"/>
                    <a:pt x="1645" y="6707"/>
                  </a:cubicBezTo>
                  <a:cubicBezTo>
                    <a:pt x="1627" y="6682"/>
                    <a:pt x="1611" y="6661"/>
                    <a:pt x="1602" y="6632"/>
                  </a:cubicBezTo>
                  <a:cubicBezTo>
                    <a:pt x="1587" y="6583"/>
                    <a:pt x="1581" y="6531"/>
                    <a:pt x="1585" y="6479"/>
                  </a:cubicBezTo>
                  <a:cubicBezTo>
                    <a:pt x="1595" y="6332"/>
                    <a:pt x="1680" y="6234"/>
                    <a:pt x="1749" y="6154"/>
                  </a:cubicBezTo>
                  <a:cubicBezTo>
                    <a:pt x="1776" y="6123"/>
                    <a:pt x="1804" y="6090"/>
                    <a:pt x="1811" y="6071"/>
                  </a:cubicBezTo>
                  <a:cubicBezTo>
                    <a:pt x="1849" y="5953"/>
                    <a:pt x="1889" y="5895"/>
                    <a:pt x="1933" y="5895"/>
                  </a:cubicBezTo>
                  <a:cubicBezTo>
                    <a:pt x="1992" y="5895"/>
                    <a:pt x="2050" y="6000"/>
                    <a:pt x="2113" y="6111"/>
                  </a:cubicBezTo>
                  <a:cubicBezTo>
                    <a:pt x="2128" y="6139"/>
                    <a:pt x="2144" y="6168"/>
                    <a:pt x="2161" y="6196"/>
                  </a:cubicBezTo>
                  <a:cubicBezTo>
                    <a:pt x="2160" y="6156"/>
                    <a:pt x="2158" y="6124"/>
                    <a:pt x="2156" y="6092"/>
                  </a:cubicBezTo>
                  <a:cubicBezTo>
                    <a:pt x="2151" y="6008"/>
                    <a:pt x="2147" y="5936"/>
                    <a:pt x="2162" y="5792"/>
                  </a:cubicBezTo>
                  <a:cubicBezTo>
                    <a:pt x="2167" y="5745"/>
                    <a:pt x="2167" y="5710"/>
                    <a:pt x="2163" y="5686"/>
                  </a:cubicBezTo>
                  <a:cubicBezTo>
                    <a:pt x="2157" y="5646"/>
                    <a:pt x="2138" y="5628"/>
                    <a:pt x="2118" y="5609"/>
                  </a:cubicBezTo>
                  <a:cubicBezTo>
                    <a:pt x="2095" y="5586"/>
                    <a:pt x="2068" y="5560"/>
                    <a:pt x="2056" y="5486"/>
                  </a:cubicBezTo>
                  <a:cubicBezTo>
                    <a:pt x="2041" y="5397"/>
                    <a:pt x="2047" y="5310"/>
                    <a:pt x="2053" y="5226"/>
                  </a:cubicBezTo>
                  <a:cubicBezTo>
                    <a:pt x="2059" y="5132"/>
                    <a:pt x="2065" y="5051"/>
                    <a:pt x="2045" y="4966"/>
                  </a:cubicBezTo>
                  <a:cubicBezTo>
                    <a:pt x="2039" y="4940"/>
                    <a:pt x="2017" y="4906"/>
                    <a:pt x="1997" y="4876"/>
                  </a:cubicBezTo>
                  <a:cubicBezTo>
                    <a:pt x="1964" y="4825"/>
                    <a:pt x="1935" y="4781"/>
                    <a:pt x="1932" y="4717"/>
                  </a:cubicBezTo>
                  <a:lnTo>
                    <a:pt x="1930" y="4675"/>
                  </a:lnTo>
                  <a:lnTo>
                    <a:pt x="1943" y="4677"/>
                  </a:lnTo>
                  <a:cubicBezTo>
                    <a:pt x="1951" y="4678"/>
                    <a:pt x="1960" y="4678"/>
                    <a:pt x="1968" y="4678"/>
                  </a:cubicBezTo>
                  <a:cubicBezTo>
                    <a:pt x="1985" y="4678"/>
                    <a:pt x="2002" y="4676"/>
                    <a:pt x="2019" y="4674"/>
                  </a:cubicBezTo>
                  <a:cubicBezTo>
                    <a:pt x="2036" y="4672"/>
                    <a:pt x="2053" y="4670"/>
                    <a:pt x="2070" y="4670"/>
                  </a:cubicBezTo>
                  <a:cubicBezTo>
                    <a:pt x="2095" y="4670"/>
                    <a:pt x="2116" y="4675"/>
                    <a:pt x="2136" y="4684"/>
                  </a:cubicBezTo>
                  <a:cubicBezTo>
                    <a:pt x="2212" y="4722"/>
                    <a:pt x="2285" y="4798"/>
                    <a:pt x="2347" y="4906"/>
                  </a:cubicBezTo>
                  <a:lnTo>
                    <a:pt x="2352" y="4915"/>
                  </a:lnTo>
                  <a:cubicBezTo>
                    <a:pt x="2381" y="4964"/>
                    <a:pt x="2413" y="5023"/>
                    <a:pt x="2416" y="5100"/>
                  </a:cubicBezTo>
                  <a:cubicBezTo>
                    <a:pt x="2417" y="5122"/>
                    <a:pt x="2416" y="5155"/>
                    <a:pt x="2406" y="5188"/>
                  </a:cubicBezTo>
                  <a:cubicBezTo>
                    <a:pt x="2392" y="5236"/>
                    <a:pt x="2364" y="5242"/>
                    <a:pt x="2339" y="5242"/>
                  </a:cubicBezTo>
                  <a:cubicBezTo>
                    <a:pt x="2330" y="5242"/>
                    <a:pt x="2322" y="5241"/>
                    <a:pt x="2313" y="5241"/>
                  </a:cubicBezTo>
                  <a:cubicBezTo>
                    <a:pt x="2306" y="5240"/>
                    <a:pt x="2298" y="5239"/>
                    <a:pt x="2292" y="5239"/>
                  </a:cubicBezTo>
                  <a:cubicBezTo>
                    <a:pt x="2284" y="5239"/>
                    <a:pt x="2277" y="5240"/>
                    <a:pt x="2271" y="5244"/>
                  </a:cubicBezTo>
                  <a:cubicBezTo>
                    <a:pt x="2257" y="5253"/>
                    <a:pt x="2232" y="5302"/>
                    <a:pt x="2228" y="5348"/>
                  </a:cubicBezTo>
                  <a:cubicBezTo>
                    <a:pt x="2227" y="5360"/>
                    <a:pt x="2227" y="5378"/>
                    <a:pt x="2236" y="5404"/>
                  </a:cubicBezTo>
                  <a:cubicBezTo>
                    <a:pt x="2269" y="5496"/>
                    <a:pt x="2371" y="5676"/>
                    <a:pt x="2407" y="5694"/>
                  </a:cubicBezTo>
                  <a:cubicBezTo>
                    <a:pt x="2417" y="5699"/>
                    <a:pt x="2439" y="5709"/>
                    <a:pt x="2464" y="5709"/>
                  </a:cubicBezTo>
                  <a:cubicBezTo>
                    <a:pt x="2510" y="5709"/>
                    <a:pt x="2545" y="5677"/>
                    <a:pt x="2560" y="5619"/>
                  </a:cubicBezTo>
                  <a:cubicBezTo>
                    <a:pt x="2569" y="5586"/>
                    <a:pt x="2573" y="5546"/>
                    <a:pt x="2571" y="5494"/>
                  </a:cubicBezTo>
                  <a:cubicBezTo>
                    <a:pt x="2565" y="5288"/>
                    <a:pt x="2599" y="5233"/>
                    <a:pt x="2643" y="5183"/>
                  </a:cubicBezTo>
                  <a:cubicBezTo>
                    <a:pt x="2661" y="5163"/>
                    <a:pt x="2678" y="5144"/>
                    <a:pt x="2696" y="5125"/>
                  </a:cubicBezTo>
                  <a:cubicBezTo>
                    <a:pt x="2734" y="5085"/>
                    <a:pt x="2773" y="5044"/>
                    <a:pt x="2810" y="4990"/>
                  </a:cubicBezTo>
                  <a:cubicBezTo>
                    <a:pt x="2832" y="4959"/>
                    <a:pt x="2854" y="4936"/>
                    <a:pt x="2875" y="4914"/>
                  </a:cubicBezTo>
                  <a:cubicBezTo>
                    <a:pt x="2891" y="4898"/>
                    <a:pt x="2906" y="4882"/>
                    <a:pt x="2921" y="4864"/>
                  </a:cubicBezTo>
                  <a:cubicBezTo>
                    <a:pt x="2947" y="4831"/>
                    <a:pt x="2974" y="4810"/>
                    <a:pt x="2999" y="4790"/>
                  </a:cubicBezTo>
                  <a:cubicBezTo>
                    <a:pt x="3012" y="4780"/>
                    <a:pt x="3026" y="4769"/>
                    <a:pt x="3040" y="4756"/>
                  </a:cubicBezTo>
                  <a:cubicBezTo>
                    <a:pt x="3060" y="4738"/>
                    <a:pt x="3078" y="4701"/>
                    <a:pt x="3098" y="4663"/>
                  </a:cubicBezTo>
                  <a:cubicBezTo>
                    <a:pt x="3114" y="4630"/>
                    <a:pt x="3131" y="4596"/>
                    <a:pt x="3150" y="4573"/>
                  </a:cubicBezTo>
                  <a:cubicBezTo>
                    <a:pt x="3184" y="4531"/>
                    <a:pt x="3232" y="4497"/>
                    <a:pt x="3265" y="4491"/>
                  </a:cubicBezTo>
                  <a:lnTo>
                    <a:pt x="3283" y="4487"/>
                  </a:lnTo>
                  <a:cubicBezTo>
                    <a:pt x="3299" y="4483"/>
                    <a:pt x="3315" y="4480"/>
                    <a:pt x="3331" y="4480"/>
                  </a:cubicBezTo>
                  <a:cubicBezTo>
                    <a:pt x="3336" y="4480"/>
                    <a:pt x="3341" y="4480"/>
                    <a:pt x="3347" y="4481"/>
                  </a:cubicBezTo>
                  <a:lnTo>
                    <a:pt x="3361" y="4484"/>
                  </a:lnTo>
                  <a:lnTo>
                    <a:pt x="3356" y="4527"/>
                  </a:lnTo>
                  <a:cubicBezTo>
                    <a:pt x="3353" y="4561"/>
                    <a:pt x="3346" y="4600"/>
                    <a:pt x="3337" y="4646"/>
                  </a:cubicBezTo>
                  <a:cubicBezTo>
                    <a:pt x="3324" y="4719"/>
                    <a:pt x="3307" y="4811"/>
                    <a:pt x="3312" y="4871"/>
                  </a:cubicBezTo>
                  <a:cubicBezTo>
                    <a:pt x="3313" y="4893"/>
                    <a:pt x="3318" y="4911"/>
                    <a:pt x="3327" y="4926"/>
                  </a:cubicBezTo>
                  <a:cubicBezTo>
                    <a:pt x="3332" y="4937"/>
                    <a:pt x="3339" y="4942"/>
                    <a:pt x="3346" y="4942"/>
                  </a:cubicBezTo>
                  <a:cubicBezTo>
                    <a:pt x="3375" y="4942"/>
                    <a:pt x="3410" y="4868"/>
                    <a:pt x="3438" y="4808"/>
                  </a:cubicBezTo>
                  <a:cubicBezTo>
                    <a:pt x="3448" y="4787"/>
                    <a:pt x="3457" y="4769"/>
                    <a:pt x="3465" y="4755"/>
                  </a:cubicBezTo>
                  <a:cubicBezTo>
                    <a:pt x="3493" y="4704"/>
                    <a:pt x="3522" y="4680"/>
                    <a:pt x="3557" y="4680"/>
                  </a:cubicBezTo>
                  <a:cubicBezTo>
                    <a:pt x="3584" y="4680"/>
                    <a:pt x="3611" y="4694"/>
                    <a:pt x="3639" y="4710"/>
                  </a:cubicBezTo>
                  <a:cubicBezTo>
                    <a:pt x="3652" y="4717"/>
                    <a:pt x="3666" y="4724"/>
                    <a:pt x="3681" y="4730"/>
                  </a:cubicBezTo>
                  <a:cubicBezTo>
                    <a:pt x="3682" y="4731"/>
                    <a:pt x="3684" y="4731"/>
                    <a:pt x="3686" y="4731"/>
                  </a:cubicBezTo>
                  <a:cubicBezTo>
                    <a:pt x="3715" y="4731"/>
                    <a:pt x="3776" y="4664"/>
                    <a:pt x="3816" y="4620"/>
                  </a:cubicBezTo>
                  <a:cubicBezTo>
                    <a:pt x="3827" y="4607"/>
                    <a:pt x="3836" y="4597"/>
                    <a:pt x="3844" y="4589"/>
                  </a:cubicBezTo>
                  <a:cubicBezTo>
                    <a:pt x="3875" y="4558"/>
                    <a:pt x="3898" y="4545"/>
                    <a:pt x="3921" y="4545"/>
                  </a:cubicBezTo>
                  <a:cubicBezTo>
                    <a:pt x="3941" y="4545"/>
                    <a:pt x="3962" y="4555"/>
                    <a:pt x="3990" y="4578"/>
                  </a:cubicBezTo>
                  <a:lnTo>
                    <a:pt x="4000" y="4587"/>
                  </a:lnTo>
                  <a:lnTo>
                    <a:pt x="3997" y="4621"/>
                  </a:lnTo>
                  <a:cubicBezTo>
                    <a:pt x="3991" y="4702"/>
                    <a:pt x="3986" y="4790"/>
                    <a:pt x="3996" y="4834"/>
                  </a:cubicBezTo>
                  <a:cubicBezTo>
                    <a:pt x="4002" y="4858"/>
                    <a:pt x="4012" y="4871"/>
                    <a:pt x="4028" y="4872"/>
                  </a:cubicBezTo>
                  <a:cubicBezTo>
                    <a:pt x="4028" y="4872"/>
                    <a:pt x="4028" y="4872"/>
                    <a:pt x="4028" y="4872"/>
                  </a:cubicBezTo>
                  <a:cubicBezTo>
                    <a:pt x="4049" y="4872"/>
                    <a:pt x="4055" y="4840"/>
                    <a:pt x="4056" y="4812"/>
                  </a:cubicBezTo>
                  <a:cubicBezTo>
                    <a:pt x="4058" y="4779"/>
                    <a:pt x="4054" y="4750"/>
                    <a:pt x="4052" y="4747"/>
                  </a:cubicBezTo>
                  <a:lnTo>
                    <a:pt x="4051" y="4712"/>
                  </a:lnTo>
                  <a:lnTo>
                    <a:pt x="4050" y="4677"/>
                  </a:lnTo>
                  <a:cubicBezTo>
                    <a:pt x="4071" y="4668"/>
                    <a:pt x="4132" y="4642"/>
                    <a:pt x="4140" y="4577"/>
                  </a:cubicBezTo>
                  <a:cubicBezTo>
                    <a:pt x="4142" y="4558"/>
                    <a:pt x="4140" y="4533"/>
                    <a:pt x="4132" y="4502"/>
                  </a:cubicBezTo>
                  <a:cubicBezTo>
                    <a:pt x="4113" y="4427"/>
                    <a:pt x="4086" y="4387"/>
                    <a:pt x="4056" y="4344"/>
                  </a:cubicBezTo>
                  <a:cubicBezTo>
                    <a:pt x="4040" y="4320"/>
                    <a:pt x="4023" y="4294"/>
                    <a:pt x="4008" y="4263"/>
                  </a:cubicBezTo>
                  <a:cubicBezTo>
                    <a:pt x="3965" y="4173"/>
                    <a:pt x="3923" y="4119"/>
                    <a:pt x="3867" y="4081"/>
                  </a:cubicBezTo>
                  <a:cubicBezTo>
                    <a:pt x="3830" y="4057"/>
                    <a:pt x="3786" y="4011"/>
                    <a:pt x="3774" y="3877"/>
                  </a:cubicBezTo>
                  <a:cubicBezTo>
                    <a:pt x="3770" y="3826"/>
                    <a:pt x="3771" y="3785"/>
                    <a:pt x="3778" y="3755"/>
                  </a:cubicBezTo>
                  <a:cubicBezTo>
                    <a:pt x="3784" y="3725"/>
                    <a:pt x="3796" y="3710"/>
                    <a:pt x="3813" y="3710"/>
                  </a:cubicBezTo>
                  <a:cubicBezTo>
                    <a:pt x="3850" y="3710"/>
                    <a:pt x="3909" y="3792"/>
                    <a:pt x="3929" y="3818"/>
                  </a:cubicBezTo>
                  <a:cubicBezTo>
                    <a:pt x="4070" y="4012"/>
                    <a:pt x="4223" y="4070"/>
                    <a:pt x="4371" y="4126"/>
                  </a:cubicBezTo>
                  <a:lnTo>
                    <a:pt x="4384" y="4130"/>
                  </a:lnTo>
                  <a:cubicBezTo>
                    <a:pt x="4525" y="4184"/>
                    <a:pt x="4674" y="4299"/>
                    <a:pt x="4853" y="4493"/>
                  </a:cubicBezTo>
                  <a:cubicBezTo>
                    <a:pt x="4890" y="4534"/>
                    <a:pt x="4927" y="4581"/>
                    <a:pt x="4963" y="4627"/>
                  </a:cubicBezTo>
                  <a:cubicBezTo>
                    <a:pt x="5005" y="4681"/>
                    <a:pt x="5048" y="4736"/>
                    <a:pt x="5091" y="4781"/>
                  </a:cubicBezTo>
                  <a:lnTo>
                    <a:pt x="5097" y="4787"/>
                  </a:lnTo>
                  <a:cubicBezTo>
                    <a:pt x="5115" y="4805"/>
                    <a:pt x="5149" y="4840"/>
                    <a:pt x="5174" y="4840"/>
                  </a:cubicBezTo>
                  <a:cubicBezTo>
                    <a:pt x="5205" y="4840"/>
                    <a:pt x="5205" y="4792"/>
                    <a:pt x="5205" y="4769"/>
                  </a:cubicBezTo>
                  <a:cubicBezTo>
                    <a:pt x="5205" y="4646"/>
                    <a:pt x="5140" y="4488"/>
                    <a:pt x="5076" y="4387"/>
                  </a:cubicBezTo>
                  <a:cubicBezTo>
                    <a:pt x="5031" y="4316"/>
                    <a:pt x="4981" y="4282"/>
                    <a:pt x="4921" y="4282"/>
                  </a:cubicBezTo>
                  <a:cubicBezTo>
                    <a:pt x="4903" y="4282"/>
                    <a:pt x="4885" y="4285"/>
                    <a:pt x="4867" y="4290"/>
                  </a:cubicBezTo>
                  <a:lnTo>
                    <a:pt x="4862" y="4291"/>
                  </a:lnTo>
                  <a:lnTo>
                    <a:pt x="4858" y="4278"/>
                  </a:lnTo>
                  <a:cubicBezTo>
                    <a:pt x="4836" y="4197"/>
                    <a:pt x="4831" y="4084"/>
                    <a:pt x="4827" y="3984"/>
                  </a:cubicBezTo>
                  <a:lnTo>
                    <a:pt x="4826" y="3941"/>
                  </a:lnTo>
                  <a:cubicBezTo>
                    <a:pt x="4825" y="3916"/>
                    <a:pt x="4824" y="3886"/>
                    <a:pt x="4824" y="3853"/>
                  </a:cubicBezTo>
                  <a:cubicBezTo>
                    <a:pt x="4823" y="3782"/>
                    <a:pt x="4822" y="3693"/>
                    <a:pt x="4812" y="3655"/>
                  </a:cubicBezTo>
                  <a:cubicBezTo>
                    <a:pt x="4806" y="3629"/>
                    <a:pt x="4798" y="3624"/>
                    <a:pt x="4785" y="3618"/>
                  </a:cubicBezTo>
                  <a:cubicBezTo>
                    <a:pt x="4774" y="3614"/>
                    <a:pt x="4763" y="3609"/>
                    <a:pt x="4751" y="3586"/>
                  </a:cubicBezTo>
                  <a:cubicBezTo>
                    <a:pt x="4724" y="3530"/>
                    <a:pt x="4709" y="3430"/>
                    <a:pt x="4714" y="3343"/>
                  </a:cubicBezTo>
                  <a:cubicBezTo>
                    <a:pt x="4718" y="3276"/>
                    <a:pt x="4733" y="3230"/>
                    <a:pt x="4756" y="3217"/>
                  </a:cubicBezTo>
                  <a:cubicBezTo>
                    <a:pt x="4802" y="3190"/>
                    <a:pt x="4848" y="3142"/>
                    <a:pt x="4867" y="2966"/>
                  </a:cubicBezTo>
                  <a:cubicBezTo>
                    <a:pt x="4880" y="2848"/>
                    <a:pt x="4879" y="2743"/>
                    <a:pt x="4878" y="2651"/>
                  </a:cubicBezTo>
                  <a:cubicBezTo>
                    <a:pt x="4877" y="2558"/>
                    <a:pt x="4876" y="2478"/>
                    <a:pt x="4892" y="2422"/>
                  </a:cubicBezTo>
                  <a:cubicBezTo>
                    <a:pt x="4905" y="2377"/>
                    <a:pt x="4927" y="2357"/>
                    <a:pt x="4964" y="2357"/>
                  </a:cubicBezTo>
                  <a:cubicBezTo>
                    <a:pt x="4975" y="2357"/>
                    <a:pt x="4988" y="2359"/>
                    <a:pt x="5002" y="2363"/>
                  </a:cubicBezTo>
                  <a:cubicBezTo>
                    <a:pt x="5018" y="2367"/>
                    <a:pt x="5034" y="2368"/>
                    <a:pt x="5053" y="2368"/>
                  </a:cubicBezTo>
                  <a:cubicBezTo>
                    <a:pt x="5053" y="2368"/>
                    <a:pt x="5110" y="2366"/>
                    <a:pt x="5122" y="2366"/>
                  </a:cubicBezTo>
                  <a:cubicBezTo>
                    <a:pt x="5208" y="2366"/>
                    <a:pt x="5369" y="2366"/>
                    <a:pt x="5389" y="2838"/>
                  </a:cubicBezTo>
                  <a:cubicBezTo>
                    <a:pt x="5392" y="2902"/>
                    <a:pt x="5385" y="2968"/>
                    <a:pt x="5378" y="3032"/>
                  </a:cubicBezTo>
                  <a:cubicBezTo>
                    <a:pt x="5371" y="3102"/>
                    <a:pt x="5365" y="3168"/>
                    <a:pt x="5371" y="3220"/>
                  </a:cubicBezTo>
                  <a:cubicBezTo>
                    <a:pt x="5378" y="3276"/>
                    <a:pt x="5403" y="3288"/>
                    <a:pt x="5429" y="3300"/>
                  </a:cubicBezTo>
                  <a:cubicBezTo>
                    <a:pt x="5447" y="3308"/>
                    <a:pt x="5465" y="3316"/>
                    <a:pt x="5479" y="3341"/>
                  </a:cubicBezTo>
                  <a:cubicBezTo>
                    <a:pt x="5530" y="3431"/>
                    <a:pt x="5543" y="3590"/>
                    <a:pt x="5556" y="3743"/>
                  </a:cubicBezTo>
                  <a:cubicBezTo>
                    <a:pt x="5567" y="3869"/>
                    <a:pt x="5584" y="3991"/>
                    <a:pt x="5601" y="4109"/>
                  </a:cubicBezTo>
                  <a:lnTo>
                    <a:pt x="5608" y="4157"/>
                  </a:lnTo>
                  <a:cubicBezTo>
                    <a:pt x="5628" y="4298"/>
                    <a:pt x="5663" y="4487"/>
                    <a:pt x="5717" y="4589"/>
                  </a:cubicBezTo>
                  <a:cubicBezTo>
                    <a:pt x="5728" y="4611"/>
                    <a:pt x="5739" y="4628"/>
                    <a:pt x="5751" y="4644"/>
                  </a:cubicBezTo>
                  <a:cubicBezTo>
                    <a:pt x="5781" y="4690"/>
                    <a:pt x="5813" y="4737"/>
                    <a:pt x="5832" y="4867"/>
                  </a:cubicBezTo>
                  <a:cubicBezTo>
                    <a:pt x="5850" y="4991"/>
                    <a:pt x="5845" y="5141"/>
                    <a:pt x="5816" y="5326"/>
                  </a:cubicBezTo>
                  <a:cubicBezTo>
                    <a:pt x="5773" y="5607"/>
                    <a:pt x="5711" y="5782"/>
                    <a:pt x="5632" y="5846"/>
                  </a:cubicBezTo>
                  <a:cubicBezTo>
                    <a:pt x="5601" y="5870"/>
                    <a:pt x="5570" y="5882"/>
                    <a:pt x="5538" y="5888"/>
                  </a:cubicBezTo>
                  <a:cubicBezTo>
                    <a:pt x="5554" y="5904"/>
                    <a:pt x="5569" y="5919"/>
                    <a:pt x="5583" y="5928"/>
                  </a:cubicBezTo>
                  <a:cubicBezTo>
                    <a:pt x="5629" y="5956"/>
                    <a:pt x="5682" y="5985"/>
                    <a:pt x="5733" y="5985"/>
                  </a:cubicBezTo>
                  <a:cubicBezTo>
                    <a:pt x="5790" y="5985"/>
                    <a:pt x="5836" y="5950"/>
                    <a:pt x="5875" y="5877"/>
                  </a:cubicBezTo>
                  <a:cubicBezTo>
                    <a:pt x="5883" y="5863"/>
                    <a:pt x="5892" y="5847"/>
                    <a:pt x="5902" y="5830"/>
                  </a:cubicBezTo>
                  <a:cubicBezTo>
                    <a:pt x="5931" y="5781"/>
                    <a:pt x="5967" y="5720"/>
                    <a:pt x="5982" y="5652"/>
                  </a:cubicBezTo>
                  <a:cubicBezTo>
                    <a:pt x="5989" y="5620"/>
                    <a:pt x="5990" y="5582"/>
                    <a:pt x="5990" y="5537"/>
                  </a:cubicBezTo>
                  <a:cubicBezTo>
                    <a:pt x="5991" y="5478"/>
                    <a:pt x="5992" y="5412"/>
                    <a:pt x="6010" y="5355"/>
                  </a:cubicBezTo>
                  <a:cubicBezTo>
                    <a:pt x="6017" y="5334"/>
                    <a:pt x="6024" y="5321"/>
                    <a:pt x="6031" y="5309"/>
                  </a:cubicBezTo>
                  <a:cubicBezTo>
                    <a:pt x="6042" y="5289"/>
                    <a:pt x="6049" y="5277"/>
                    <a:pt x="6050" y="5230"/>
                  </a:cubicBezTo>
                  <a:cubicBezTo>
                    <a:pt x="6053" y="5161"/>
                    <a:pt x="6035" y="5106"/>
                    <a:pt x="6015" y="5057"/>
                  </a:cubicBezTo>
                  <a:lnTo>
                    <a:pt x="6006" y="5034"/>
                  </a:lnTo>
                  <a:cubicBezTo>
                    <a:pt x="5972" y="4953"/>
                    <a:pt x="5930" y="4852"/>
                    <a:pt x="5936" y="4744"/>
                  </a:cubicBezTo>
                  <a:cubicBezTo>
                    <a:pt x="5939" y="4680"/>
                    <a:pt x="5956" y="4632"/>
                    <a:pt x="5990" y="4595"/>
                  </a:cubicBezTo>
                  <a:cubicBezTo>
                    <a:pt x="6027" y="4554"/>
                    <a:pt x="6070" y="4532"/>
                    <a:pt x="6111" y="4532"/>
                  </a:cubicBezTo>
                  <a:cubicBezTo>
                    <a:pt x="6162" y="4532"/>
                    <a:pt x="6206" y="4565"/>
                    <a:pt x="6240" y="4629"/>
                  </a:cubicBezTo>
                  <a:cubicBezTo>
                    <a:pt x="6246" y="4640"/>
                    <a:pt x="6252" y="4650"/>
                    <a:pt x="6258" y="4661"/>
                  </a:cubicBezTo>
                  <a:cubicBezTo>
                    <a:pt x="6278" y="4696"/>
                    <a:pt x="6300" y="4733"/>
                    <a:pt x="6315" y="4789"/>
                  </a:cubicBezTo>
                  <a:cubicBezTo>
                    <a:pt x="6332" y="4850"/>
                    <a:pt x="6345" y="4919"/>
                    <a:pt x="6358" y="4986"/>
                  </a:cubicBezTo>
                  <a:cubicBezTo>
                    <a:pt x="6371" y="5054"/>
                    <a:pt x="6385" y="5125"/>
                    <a:pt x="6402" y="5186"/>
                  </a:cubicBezTo>
                  <a:cubicBezTo>
                    <a:pt x="6418" y="5242"/>
                    <a:pt x="6439" y="5271"/>
                    <a:pt x="6469" y="5278"/>
                  </a:cubicBezTo>
                  <a:cubicBezTo>
                    <a:pt x="6446" y="5267"/>
                    <a:pt x="6425" y="5246"/>
                    <a:pt x="6408" y="5189"/>
                  </a:cubicBezTo>
                  <a:cubicBezTo>
                    <a:pt x="6383" y="5107"/>
                    <a:pt x="6394" y="5044"/>
                    <a:pt x="6402" y="4999"/>
                  </a:cubicBezTo>
                  <a:cubicBezTo>
                    <a:pt x="6406" y="4978"/>
                    <a:pt x="6409" y="4960"/>
                    <a:pt x="6410" y="4939"/>
                  </a:cubicBezTo>
                  <a:cubicBezTo>
                    <a:pt x="6391" y="4894"/>
                    <a:pt x="6379" y="4836"/>
                    <a:pt x="6368" y="4780"/>
                  </a:cubicBezTo>
                  <a:cubicBezTo>
                    <a:pt x="6361" y="4742"/>
                    <a:pt x="6354" y="4705"/>
                    <a:pt x="6344" y="4672"/>
                  </a:cubicBezTo>
                  <a:cubicBezTo>
                    <a:pt x="6323" y="4598"/>
                    <a:pt x="6296" y="4586"/>
                    <a:pt x="6265" y="4573"/>
                  </a:cubicBezTo>
                  <a:cubicBezTo>
                    <a:pt x="6256" y="4569"/>
                    <a:pt x="6246" y="4564"/>
                    <a:pt x="6237" y="4558"/>
                  </a:cubicBezTo>
                  <a:cubicBezTo>
                    <a:pt x="6216" y="4545"/>
                    <a:pt x="6194" y="4527"/>
                    <a:pt x="6172" y="4508"/>
                  </a:cubicBezTo>
                  <a:cubicBezTo>
                    <a:pt x="6126" y="4470"/>
                    <a:pt x="6079" y="4431"/>
                    <a:pt x="6034" y="4431"/>
                  </a:cubicBezTo>
                  <a:cubicBezTo>
                    <a:pt x="6025" y="4431"/>
                    <a:pt x="6015" y="4432"/>
                    <a:pt x="6006" y="4436"/>
                  </a:cubicBezTo>
                  <a:cubicBezTo>
                    <a:pt x="5994" y="4441"/>
                    <a:pt x="5980" y="4451"/>
                    <a:pt x="5965" y="4462"/>
                  </a:cubicBezTo>
                  <a:cubicBezTo>
                    <a:pt x="5939" y="4481"/>
                    <a:pt x="5908" y="4503"/>
                    <a:pt x="5880" y="4503"/>
                  </a:cubicBezTo>
                  <a:cubicBezTo>
                    <a:pt x="5843" y="4503"/>
                    <a:pt x="5817" y="4464"/>
                    <a:pt x="5800" y="4385"/>
                  </a:cubicBezTo>
                  <a:cubicBezTo>
                    <a:pt x="5791" y="4339"/>
                    <a:pt x="5778" y="4301"/>
                    <a:pt x="5764" y="4261"/>
                  </a:cubicBezTo>
                  <a:cubicBezTo>
                    <a:pt x="5749" y="4217"/>
                    <a:pt x="5734" y="4171"/>
                    <a:pt x="5723" y="4113"/>
                  </a:cubicBezTo>
                  <a:cubicBezTo>
                    <a:pt x="5709" y="4041"/>
                    <a:pt x="5709" y="3961"/>
                    <a:pt x="5710" y="3884"/>
                  </a:cubicBezTo>
                  <a:cubicBezTo>
                    <a:pt x="5710" y="3828"/>
                    <a:pt x="5710" y="3774"/>
                    <a:pt x="5705" y="3725"/>
                  </a:cubicBezTo>
                  <a:cubicBezTo>
                    <a:pt x="5698" y="3655"/>
                    <a:pt x="5682" y="3625"/>
                    <a:pt x="5662" y="3587"/>
                  </a:cubicBezTo>
                  <a:cubicBezTo>
                    <a:pt x="5658" y="3579"/>
                    <a:pt x="5653" y="3570"/>
                    <a:pt x="5649" y="3560"/>
                  </a:cubicBezTo>
                  <a:cubicBezTo>
                    <a:pt x="5584" y="3427"/>
                    <a:pt x="5534" y="3341"/>
                    <a:pt x="5482" y="3274"/>
                  </a:cubicBezTo>
                  <a:lnTo>
                    <a:pt x="5471" y="3260"/>
                  </a:lnTo>
                  <a:lnTo>
                    <a:pt x="5477" y="3226"/>
                  </a:lnTo>
                  <a:cubicBezTo>
                    <a:pt x="5481" y="3198"/>
                    <a:pt x="5484" y="3167"/>
                    <a:pt x="5487" y="3133"/>
                  </a:cubicBezTo>
                  <a:cubicBezTo>
                    <a:pt x="5491" y="3084"/>
                    <a:pt x="5496" y="3032"/>
                    <a:pt x="5506" y="2989"/>
                  </a:cubicBezTo>
                  <a:cubicBezTo>
                    <a:pt x="5519" y="2929"/>
                    <a:pt x="5552" y="2903"/>
                    <a:pt x="5576" y="2884"/>
                  </a:cubicBezTo>
                  <a:lnTo>
                    <a:pt x="5599" y="2865"/>
                  </a:lnTo>
                  <a:cubicBezTo>
                    <a:pt x="5629" y="2841"/>
                    <a:pt x="5643" y="2826"/>
                    <a:pt x="5643" y="2730"/>
                  </a:cubicBezTo>
                  <a:cubicBezTo>
                    <a:pt x="5643" y="2648"/>
                    <a:pt x="5617" y="2533"/>
                    <a:pt x="5592" y="2527"/>
                  </a:cubicBezTo>
                  <a:lnTo>
                    <a:pt x="5590" y="2457"/>
                  </a:lnTo>
                  <a:cubicBezTo>
                    <a:pt x="5597" y="2453"/>
                    <a:pt x="5603" y="2451"/>
                    <a:pt x="5609" y="2451"/>
                  </a:cubicBezTo>
                  <a:cubicBezTo>
                    <a:pt x="5671" y="2451"/>
                    <a:pt x="5720" y="2654"/>
                    <a:pt x="5745" y="2844"/>
                  </a:cubicBezTo>
                  <a:lnTo>
                    <a:pt x="5750" y="2885"/>
                  </a:lnTo>
                  <a:cubicBezTo>
                    <a:pt x="5769" y="3022"/>
                    <a:pt x="5789" y="3179"/>
                    <a:pt x="5826" y="3263"/>
                  </a:cubicBezTo>
                  <a:cubicBezTo>
                    <a:pt x="5851" y="3319"/>
                    <a:pt x="5879" y="3319"/>
                    <a:pt x="5909" y="3319"/>
                  </a:cubicBezTo>
                  <a:cubicBezTo>
                    <a:pt x="5919" y="3319"/>
                    <a:pt x="5930" y="3319"/>
                    <a:pt x="5940" y="3322"/>
                  </a:cubicBezTo>
                  <a:cubicBezTo>
                    <a:pt x="5973" y="3329"/>
                    <a:pt x="6007" y="3349"/>
                    <a:pt x="6040" y="3369"/>
                  </a:cubicBezTo>
                  <a:cubicBezTo>
                    <a:pt x="6080" y="3394"/>
                    <a:pt x="6122" y="3420"/>
                    <a:pt x="6162" y="3420"/>
                  </a:cubicBezTo>
                  <a:cubicBezTo>
                    <a:pt x="6169" y="3420"/>
                    <a:pt x="6175" y="3419"/>
                    <a:pt x="6180" y="3418"/>
                  </a:cubicBezTo>
                  <a:cubicBezTo>
                    <a:pt x="6164" y="3398"/>
                    <a:pt x="6148" y="3374"/>
                    <a:pt x="6132" y="3349"/>
                  </a:cubicBezTo>
                  <a:cubicBezTo>
                    <a:pt x="6102" y="3303"/>
                    <a:pt x="6071" y="3256"/>
                    <a:pt x="6040" y="3244"/>
                  </a:cubicBezTo>
                  <a:lnTo>
                    <a:pt x="6021" y="3236"/>
                  </a:lnTo>
                  <a:cubicBezTo>
                    <a:pt x="5972" y="3218"/>
                    <a:pt x="5922" y="3199"/>
                    <a:pt x="5875" y="3144"/>
                  </a:cubicBezTo>
                  <a:cubicBezTo>
                    <a:pt x="5849" y="3113"/>
                    <a:pt x="5821" y="3075"/>
                    <a:pt x="5806" y="3020"/>
                  </a:cubicBezTo>
                  <a:lnTo>
                    <a:pt x="5799" y="2994"/>
                  </a:lnTo>
                  <a:lnTo>
                    <a:pt x="5807" y="2970"/>
                  </a:lnTo>
                  <a:cubicBezTo>
                    <a:pt x="5865" y="2800"/>
                    <a:pt x="5951" y="2759"/>
                    <a:pt x="6020" y="2726"/>
                  </a:cubicBezTo>
                  <a:lnTo>
                    <a:pt x="6026" y="2723"/>
                  </a:lnTo>
                  <a:cubicBezTo>
                    <a:pt x="6062" y="2705"/>
                    <a:pt x="6099" y="2688"/>
                    <a:pt x="6136" y="2688"/>
                  </a:cubicBezTo>
                  <a:cubicBezTo>
                    <a:pt x="6167" y="2688"/>
                    <a:pt x="6195" y="2701"/>
                    <a:pt x="6220" y="2727"/>
                  </a:cubicBezTo>
                  <a:cubicBezTo>
                    <a:pt x="6250" y="2760"/>
                    <a:pt x="6284" y="2780"/>
                    <a:pt x="6317" y="2799"/>
                  </a:cubicBezTo>
                  <a:cubicBezTo>
                    <a:pt x="6359" y="2823"/>
                    <a:pt x="6402" y="2848"/>
                    <a:pt x="6441" y="2901"/>
                  </a:cubicBezTo>
                  <a:cubicBezTo>
                    <a:pt x="6454" y="2919"/>
                    <a:pt x="6468" y="2944"/>
                    <a:pt x="6482" y="2969"/>
                  </a:cubicBezTo>
                  <a:cubicBezTo>
                    <a:pt x="6511" y="3022"/>
                    <a:pt x="6542" y="3076"/>
                    <a:pt x="6572" y="3076"/>
                  </a:cubicBezTo>
                  <a:cubicBezTo>
                    <a:pt x="6582" y="3076"/>
                    <a:pt x="6591" y="3071"/>
                    <a:pt x="6601" y="3059"/>
                  </a:cubicBezTo>
                  <a:cubicBezTo>
                    <a:pt x="6607" y="3050"/>
                    <a:pt x="6616" y="3036"/>
                    <a:pt x="6617" y="3014"/>
                  </a:cubicBezTo>
                  <a:cubicBezTo>
                    <a:pt x="6618" y="2990"/>
                    <a:pt x="6610" y="2951"/>
                    <a:pt x="6596" y="2916"/>
                  </a:cubicBezTo>
                  <a:cubicBezTo>
                    <a:pt x="6559" y="2822"/>
                    <a:pt x="6514" y="2800"/>
                    <a:pt x="6465" y="2777"/>
                  </a:cubicBezTo>
                  <a:cubicBezTo>
                    <a:pt x="6423" y="2757"/>
                    <a:pt x="6379" y="2736"/>
                    <a:pt x="6341" y="2663"/>
                  </a:cubicBezTo>
                  <a:cubicBezTo>
                    <a:pt x="6335" y="2652"/>
                    <a:pt x="6205" y="2399"/>
                    <a:pt x="6209" y="2205"/>
                  </a:cubicBezTo>
                  <a:cubicBezTo>
                    <a:pt x="6210" y="2166"/>
                    <a:pt x="6216" y="2112"/>
                    <a:pt x="6243" y="2075"/>
                  </a:cubicBezTo>
                  <a:cubicBezTo>
                    <a:pt x="6279" y="2027"/>
                    <a:pt x="6323" y="2020"/>
                    <a:pt x="6362" y="2020"/>
                  </a:cubicBezTo>
                  <a:cubicBezTo>
                    <a:pt x="6372" y="2020"/>
                    <a:pt x="6427" y="2022"/>
                    <a:pt x="6427" y="2022"/>
                  </a:cubicBezTo>
                  <a:lnTo>
                    <a:pt x="6481" y="2021"/>
                  </a:lnTo>
                  <a:cubicBezTo>
                    <a:pt x="6518" y="2020"/>
                    <a:pt x="6555" y="2020"/>
                    <a:pt x="6592" y="2016"/>
                  </a:cubicBezTo>
                  <a:cubicBezTo>
                    <a:pt x="6675" y="2007"/>
                    <a:pt x="6757" y="1967"/>
                    <a:pt x="6837" y="1929"/>
                  </a:cubicBezTo>
                  <a:cubicBezTo>
                    <a:pt x="6886" y="1905"/>
                    <a:pt x="6889" y="1871"/>
                    <a:pt x="6889" y="1869"/>
                  </a:cubicBezTo>
                  <a:cubicBezTo>
                    <a:pt x="6890" y="1865"/>
                    <a:pt x="6888" y="1846"/>
                    <a:pt x="6875" y="1814"/>
                  </a:cubicBezTo>
                  <a:cubicBezTo>
                    <a:pt x="6861" y="1782"/>
                    <a:pt x="6844" y="1767"/>
                    <a:pt x="6820" y="1767"/>
                  </a:cubicBezTo>
                  <a:cubicBezTo>
                    <a:pt x="6801" y="1767"/>
                    <a:pt x="6782" y="1775"/>
                    <a:pt x="6763" y="1783"/>
                  </a:cubicBezTo>
                  <a:cubicBezTo>
                    <a:pt x="6746" y="1791"/>
                    <a:pt x="6730" y="1798"/>
                    <a:pt x="6715" y="1798"/>
                  </a:cubicBezTo>
                  <a:lnTo>
                    <a:pt x="6709" y="1732"/>
                  </a:lnTo>
                  <a:cubicBezTo>
                    <a:pt x="6741" y="1672"/>
                    <a:pt x="6758" y="1595"/>
                    <a:pt x="6777" y="1502"/>
                  </a:cubicBezTo>
                  <a:cubicBezTo>
                    <a:pt x="6794" y="1420"/>
                    <a:pt x="6812" y="1388"/>
                    <a:pt x="6833" y="1351"/>
                  </a:cubicBezTo>
                  <a:cubicBezTo>
                    <a:pt x="6840" y="1338"/>
                    <a:pt x="6848" y="1324"/>
                    <a:pt x="6856" y="1307"/>
                  </a:cubicBezTo>
                  <a:lnTo>
                    <a:pt x="6879" y="1259"/>
                  </a:lnTo>
                  <a:cubicBezTo>
                    <a:pt x="6918" y="1176"/>
                    <a:pt x="6959" y="1090"/>
                    <a:pt x="7006" y="1046"/>
                  </a:cubicBezTo>
                  <a:cubicBezTo>
                    <a:pt x="7057" y="998"/>
                    <a:pt x="7108" y="982"/>
                    <a:pt x="7158" y="966"/>
                  </a:cubicBezTo>
                  <a:cubicBezTo>
                    <a:pt x="7188" y="956"/>
                    <a:pt x="7219" y="946"/>
                    <a:pt x="7250" y="929"/>
                  </a:cubicBezTo>
                  <a:cubicBezTo>
                    <a:pt x="7311" y="896"/>
                    <a:pt x="7371" y="844"/>
                    <a:pt x="7429" y="793"/>
                  </a:cubicBezTo>
                  <a:lnTo>
                    <a:pt x="7462" y="763"/>
                  </a:lnTo>
                  <a:cubicBezTo>
                    <a:pt x="7485" y="743"/>
                    <a:pt x="7509" y="733"/>
                    <a:pt x="7536" y="733"/>
                  </a:cubicBezTo>
                  <a:cubicBezTo>
                    <a:pt x="7584" y="733"/>
                    <a:pt x="7632" y="764"/>
                    <a:pt x="7679" y="793"/>
                  </a:cubicBezTo>
                  <a:cubicBezTo>
                    <a:pt x="7725" y="823"/>
                    <a:pt x="7769" y="850"/>
                    <a:pt x="7811" y="850"/>
                  </a:cubicBezTo>
                  <a:cubicBezTo>
                    <a:pt x="7868" y="850"/>
                    <a:pt x="7913" y="798"/>
                    <a:pt x="7951" y="686"/>
                  </a:cubicBezTo>
                  <a:cubicBezTo>
                    <a:pt x="7950" y="685"/>
                    <a:pt x="7950" y="684"/>
                    <a:pt x="7950" y="683"/>
                  </a:cubicBezTo>
                  <a:lnTo>
                    <a:pt x="7926" y="647"/>
                  </a:lnTo>
                  <a:lnTo>
                    <a:pt x="7951" y="618"/>
                  </a:lnTo>
                  <a:cubicBezTo>
                    <a:pt x="7972" y="592"/>
                    <a:pt x="7996" y="580"/>
                    <a:pt x="8025" y="580"/>
                  </a:cubicBezTo>
                  <a:cubicBezTo>
                    <a:pt x="8046" y="580"/>
                    <a:pt x="8068" y="586"/>
                    <a:pt x="8089" y="592"/>
                  </a:cubicBezTo>
                  <a:cubicBezTo>
                    <a:pt x="8109" y="597"/>
                    <a:pt x="8130" y="603"/>
                    <a:pt x="8150" y="603"/>
                  </a:cubicBezTo>
                  <a:cubicBezTo>
                    <a:pt x="8160" y="603"/>
                    <a:pt x="8169" y="602"/>
                    <a:pt x="8178" y="599"/>
                  </a:cubicBezTo>
                  <a:cubicBezTo>
                    <a:pt x="8173" y="587"/>
                    <a:pt x="8166" y="575"/>
                    <a:pt x="8159" y="562"/>
                  </a:cubicBezTo>
                  <a:cubicBezTo>
                    <a:pt x="8132" y="513"/>
                    <a:pt x="8098" y="452"/>
                    <a:pt x="8101" y="343"/>
                  </a:cubicBezTo>
                  <a:cubicBezTo>
                    <a:pt x="8107" y="115"/>
                    <a:pt x="8194" y="0"/>
                    <a:pt x="8359" y="0"/>
                  </a:cubicBezTo>
                  <a:cubicBezTo>
                    <a:pt x="8370" y="0"/>
                    <a:pt x="8397" y="1"/>
                    <a:pt x="8397" y="1"/>
                  </a:cubicBezTo>
                  <a:cubicBezTo>
                    <a:pt x="8428" y="2"/>
                    <a:pt x="8458" y="13"/>
                    <a:pt x="8488" y="24"/>
                  </a:cubicBezTo>
                  <a:cubicBezTo>
                    <a:pt x="8508" y="31"/>
                    <a:pt x="8528" y="38"/>
                    <a:pt x="8548" y="43"/>
                  </a:cubicBezTo>
                  <a:cubicBezTo>
                    <a:pt x="8560" y="45"/>
                    <a:pt x="8572" y="51"/>
                    <a:pt x="8584" y="56"/>
                  </a:cubicBezTo>
                  <a:cubicBezTo>
                    <a:pt x="8599" y="63"/>
                    <a:pt x="8616" y="71"/>
                    <a:pt x="8631" y="71"/>
                  </a:cubicBezTo>
                  <a:cubicBezTo>
                    <a:pt x="8642" y="71"/>
                    <a:pt x="8652" y="67"/>
                    <a:pt x="8661" y="58"/>
                  </a:cubicBezTo>
                  <a:lnTo>
                    <a:pt x="8670" y="123"/>
                  </a:lnTo>
                  <a:cubicBezTo>
                    <a:pt x="8638" y="185"/>
                    <a:pt x="8604" y="245"/>
                    <a:pt x="8568" y="275"/>
                  </a:cubicBezTo>
                  <a:cubicBezTo>
                    <a:pt x="8579" y="284"/>
                    <a:pt x="8592" y="294"/>
                    <a:pt x="8605" y="302"/>
                  </a:cubicBezTo>
                  <a:cubicBezTo>
                    <a:pt x="8623" y="315"/>
                    <a:pt x="8643" y="318"/>
                    <a:pt x="8663" y="321"/>
                  </a:cubicBezTo>
                  <a:cubicBezTo>
                    <a:pt x="8675" y="323"/>
                    <a:pt x="8687" y="325"/>
                    <a:pt x="8699" y="329"/>
                  </a:cubicBezTo>
                  <a:cubicBezTo>
                    <a:pt x="8712" y="334"/>
                    <a:pt x="8725" y="339"/>
                    <a:pt x="8739" y="345"/>
                  </a:cubicBezTo>
                  <a:cubicBezTo>
                    <a:pt x="8776" y="360"/>
                    <a:pt x="8814" y="376"/>
                    <a:pt x="8849" y="376"/>
                  </a:cubicBezTo>
                  <a:cubicBezTo>
                    <a:pt x="8855" y="376"/>
                    <a:pt x="8860" y="375"/>
                    <a:pt x="8865" y="374"/>
                  </a:cubicBezTo>
                  <a:lnTo>
                    <a:pt x="8883" y="372"/>
                  </a:lnTo>
                  <a:lnTo>
                    <a:pt x="8876" y="425"/>
                  </a:lnTo>
                  <a:cubicBezTo>
                    <a:pt x="8867" y="485"/>
                    <a:pt x="8865" y="530"/>
                    <a:pt x="8869" y="552"/>
                  </a:cubicBezTo>
                  <a:cubicBezTo>
                    <a:pt x="8874" y="575"/>
                    <a:pt x="8886" y="580"/>
                    <a:pt x="8896" y="580"/>
                  </a:cubicBezTo>
                  <a:cubicBezTo>
                    <a:pt x="8922" y="580"/>
                    <a:pt x="8956" y="551"/>
                    <a:pt x="8983" y="528"/>
                  </a:cubicBezTo>
                  <a:cubicBezTo>
                    <a:pt x="8995" y="518"/>
                    <a:pt x="9006" y="509"/>
                    <a:pt x="9014" y="504"/>
                  </a:cubicBezTo>
                  <a:cubicBezTo>
                    <a:pt x="9061" y="474"/>
                    <a:pt x="9112" y="459"/>
                    <a:pt x="9168" y="459"/>
                  </a:cubicBezTo>
                  <a:cubicBezTo>
                    <a:pt x="9221" y="459"/>
                    <a:pt x="9272" y="472"/>
                    <a:pt x="9311" y="483"/>
                  </a:cubicBezTo>
                  <a:cubicBezTo>
                    <a:pt x="9404" y="509"/>
                    <a:pt x="9491" y="590"/>
                    <a:pt x="9563" y="666"/>
                  </a:cubicBezTo>
                  <a:cubicBezTo>
                    <a:pt x="9587" y="690"/>
                    <a:pt x="9611" y="713"/>
                    <a:pt x="9636" y="736"/>
                  </a:cubicBezTo>
                  <a:cubicBezTo>
                    <a:pt x="9700" y="795"/>
                    <a:pt x="9766" y="856"/>
                    <a:pt x="9823" y="956"/>
                  </a:cubicBezTo>
                  <a:cubicBezTo>
                    <a:pt x="9862" y="1026"/>
                    <a:pt x="9882" y="1105"/>
                    <a:pt x="9881" y="1191"/>
                  </a:cubicBezTo>
                  <a:cubicBezTo>
                    <a:pt x="9880" y="1378"/>
                    <a:pt x="9782" y="1530"/>
                    <a:pt x="9724" y="1621"/>
                  </a:cubicBezTo>
                  <a:lnTo>
                    <a:pt x="9714" y="1635"/>
                  </a:lnTo>
                  <a:cubicBezTo>
                    <a:pt x="9679" y="1692"/>
                    <a:pt x="9648" y="1765"/>
                    <a:pt x="9615" y="1842"/>
                  </a:cubicBezTo>
                  <a:cubicBezTo>
                    <a:pt x="9589" y="1905"/>
                    <a:pt x="9561" y="1970"/>
                    <a:pt x="9531" y="2024"/>
                  </a:cubicBezTo>
                  <a:cubicBezTo>
                    <a:pt x="9510" y="2063"/>
                    <a:pt x="9488" y="2081"/>
                    <a:pt x="9467" y="2099"/>
                  </a:cubicBezTo>
                  <a:cubicBezTo>
                    <a:pt x="9441" y="2121"/>
                    <a:pt x="9417" y="2142"/>
                    <a:pt x="9394" y="2198"/>
                  </a:cubicBezTo>
                  <a:cubicBezTo>
                    <a:pt x="9359" y="2287"/>
                    <a:pt x="9332" y="2393"/>
                    <a:pt x="9307" y="2505"/>
                  </a:cubicBezTo>
                  <a:cubicBezTo>
                    <a:pt x="9321" y="2485"/>
                    <a:pt x="9333" y="2450"/>
                    <a:pt x="9346" y="2414"/>
                  </a:cubicBezTo>
                  <a:cubicBezTo>
                    <a:pt x="9356" y="2387"/>
                    <a:pt x="9366" y="2358"/>
                    <a:pt x="9377" y="2336"/>
                  </a:cubicBezTo>
                  <a:cubicBezTo>
                    <a:pt x="9403" y="2284"/>
                    <a:pt x="9432" y="2278"/>
                    <a:pt x="9460" y="2272"/>
                  </a:cubicBezTo>
                  <a:cubicBezTo>
                    <a:pt x="9467" y="2271"/>
                    <a:pt x="9475" y="2269"/>
                    <a:pt x="9483" y="2267"/>
                  </a:cubicBezTo>
                  <a:cubicBezTo>
                    <a:pt x="9504" y="2260"/>
                    <a:pt x="9526" y="2253"/>
                    <a:pt x="9548" y="2247"/>
                  </a:cubicBezTo>
                  <a:cubicBezTo>
                    <a:pt x="9601" y="2232"/>
                    <a:pt x="9657" y="2216"/>
                    <a:pt x="9711" y="2185"/>
                  </a:cubicBezTo>
                  <a:lnTo>
                    <a:pt x="9717" y="2182"/>
                  </a:lnTo>
                  <a:cubicBezTo>
                    <a:pt x="9770" y="2154"/>
                    <a:pt x="9785" y="2126"/>
                    <a:pt x="9789" y="2107"/>
                  </a:cubicBezTo>
                  <a:cubicBezTo>
                    <a:pt x="9787" y="2088"/>
                    <a:pt x="9778" y="2080"/>
                    <a:pt x="9765" y="2080"/>
                  </a:cubicBezTo>
                  <a:cubicBezTo>
                    <a:pt x="9748" y="2080"/>
                    <a:pt x="9728" y="2092"/>
                    <a:pt x="9712" y="2101"/>
                  </a:cubicBezTo>
                  <a:cubicBezTo>
                    <a:pt x="9700" y="2108"/>
                    <a:pt x="9690" y="2113"/>
                    <a:pt x="9684" y="2113"/>
                  </a:cubicBezTo>
                  <a:lnTo>
                    <a:pt x="9676" y="2113"/>
                  </a:lnTo>
                  <a:lnTo>
                    <a:pt x="9673" y="2089"/>
                  </a:lnTo>
                  <a:cubicBezTo>
                    <a:pt x="9667" y="2036"/>
                    <a:pt x="9669" y="1992"/>
                    <a:pt x="9676" y="1956"/>
                  </a:cubicBezTo>
                  <a:cubicBezTo>
                    <a:pt x="9688" y="1902"/>
                    <a:pt x="9713" y="1876"/>
                    <a:pt x="9753" y="1876"/>
                  </a:cubicBezTo>
                  <a:cubicBezTo>
                    <a:pt x="9798" y="1876"/>
                    <a:pt x="9852" y="1911"/>
                    <a:pt x="9874" y="1934"/>
                  </a:cubicBezTo>
                  <a:cubicBezTo>
                    <a:pt x="9910" y="1968"/>
                    <a:pt x="9944" y="1987"/>
                    <a:pt x="9979" y="1990"/>
                  </a:cubicBezTo>
                  <a:cubicBezTo>
                    <a:pt x="9986" y="1990"/>
                    <a:pt x="9992" y="1992"/>
                    <a:pt x="9998" y="1993"/>
                  </a:cubicBezTo>
                  <a:cubicBezTo>
                    <a:pt x="10004" y="1994"/>
                    <a:pt x="10010" y="1995"/>
                    <a:pt x="10015" y="1995"/>
                  </a:cubicBezTo>
                  <a:cubicBezTo>
                    <a:pt x="10031" y="1995"/>
                    <a:pt x="10039" y="1995"/>
                    <a:pt x="10040" y="1893"/>
                  </a:cubicBezTo>
                  <a:lnTo>
                    <a:pt x="10041" y="1829"/>
                  </a:lnTo>
                  <a:lnTo>
                    <a:pt x="10057" y="1865"/>
                  </a:lnTo>
                  <a:cubicBezTo>
                    <a:pt x="10070" y="1894"/>
                    <a:pt x="10085" y="1909"/>
                    <a:pt x="10101" y="1926"/>
                  </a:cubicBezTo>
                  <a:cubicBezTo>
                    <a:pt x="10114" y="1939"/>
                    <a:pt x="10126" y="1953"/>
                    <a:pt x="10138" y="1972"/>
                  </a:cubicBezTo>
                  <a:cubicBezTo>
                    <a:pt x="10150" y="1992"/>
                    <a:pt x="10160" y="2026"/>
                    <a:pt x="10170" y="2059"/>
                  </a:cubicBezTo>
                  <a:cubicBezTo>
                    <a:pt x="10178" y="2088"/>
                    <a:pt x="10187" y="2119"/>
                    <a:pt x="10195" y="2129"/>
                  </a:cubicBezTo>
                  <a:cubicBezTo>
                    <a:pt x="10196" y="2130"/>
                    <a:pt x="10199" y="2132"/>
                    <a:pt x="10203" y="2132"/>
                  </a:cubicBezTo>
                  <a:cubicBezTo>
                    <a:pt x="10221" y="2132"/>
                    <a:pt x="10251" y="2104"/>
                    <a:pt x="10275" y="2082"/>
                  </a:cubicBezTo>
                  <a:cubicBezTo>
                    <a:pt x="10289" y="2068"/>
                    <a:pt x="10302" y="2056"/>
                    <a:pt x="10311" y="2052"/>
                  </a:cubicBezTo>
                  <a:cubicBezTo>
                    <a:pt x="10362" y="2024"/>
                    <a:pt x="10417" y="2011"/>
                    <a:pt x="10485" y="2008"/>
                  </a:cubicBezTo>
                  <a:lnTo>
                    <a:pt x="10497" y="2008"/>
                  </a:lnTo>
                  <a:cubicBezTo>
                    <a:pt x="10542" y="2008"/>
                    <a:pt x="10587" y="2016"/>
                    <a:pt x="10631" y="2023"/>
                  </a:cubicBezTo>
                  <a:cubicBezTo>
                    <a:pt x="10652" y="2027"/>
                    <a:pt x="10673" y="2031"/>
                    <a:pt x="10694" y="2033"/>
                  </a:cubicBezTo>
                  <a:cubicBezTo>
                    <a:pt x="10722" y="2037"/>
                    <a:pt x="10752" y="2049"/>
                    <a:pt x="10780" y="2061"/>
                  </a:cubicBezTo>
                  <a:cubicBezTo>
                    <a:pt x="10812" y="2074"/>
                    <a:pt x="10845" y="2087"/>
                    <a:pt x="10877" y="2089"/>
                  </a:cubicBezTo>
                  <a:lnTo>
                    <a:pt x="10898" y="2091"/>
                  </a:lnTo>
                  <a:lnTo>
                    <a:pt x="10885" y="2146"/>
                  </a:lnTo>
                  <a:cubicBezTo>
                    <a:pt x="10878" y="2174"/>
                    <a:pt x="10869" y="2192"/>
                    <a:pt x="10860" y="2208"/>
                  </a:cubicBezTo>
                  <a:cubicBezTo>
                    <a:pt x="10856" y="2218"/>
                    <a:pt x="10851" y="2226"/>
                    <a:pt x="10847" y="2236"/>
                  </a:cubicBezTo>
                  <a:cubicBezTo>
                    <a:pt x="10877" y="2359"/>
                    <a:pt x="10912" y="2363"/>
                    <a:pt x="10960" y="2369"/>
                  </a:cubicBezTo>
                  <a:lnTo>
                    <a:pt x="11022" y="2379"/>
                  </a:lnTo>
                  <a:cubicBezTo>
                    <a:pt x="11082" y="2388"/>
                    <a:pt x="11143" y="2397"/>
                    <a:pt x="11203" y="2397"/>
                  </a:cubicBezTo>
                  <a:cubicBezTo>
                    <a:pt x="11225" y="2397"/>
                    <a:pt x="11246" y="2396"/>
                    <a:pt x="11267" y="2393"/>
                  </a:cubicBezTo>
                  <a:cubicBezTo>
                    <a:pt x="11285" y="2391"/>
                    <a:pt x="11302" y="2388"/>
                    <a:pt x="11320" y="2384"/>
                  </a:cubicBezTo>
                  <a:cubicBezTo>
                    <a:pt x="11351" y="2378"/>
                    <a:pt x="11382" y="2372"/>
                    <a:pt x="11414" y="2372"/>
                  </a:cubicBezTo>
                  <a:cubicBezTo>
                    <a:pt x="11438" y="2372"/>
                    <a:pt x="11461" y="2376"/>
                    <a:pt x="11481" y="2384"/>
                  </a:cubicBezTo>
                  <a:cubicBezTo>
                    <a:pt x="11476" y="2369"/>
                    <a:pt x="11470" y="2355"/>
                    <a:pt x="11464" y="2341"/>
                  </a:cubicBezTo>
                  <a:cubicBezTo>
                    <a:pt x="11433" y="2260"/>
                    <a:pt x="11403" y="2183"/>
                    <a:pt x="11362" y="2134"/>
                  </a:cubicBezTo>
                  <a:lnTo>
                    <a:pt x="11335" y="2103"/>
                  </a:lnTo>
                  <a:lnTo>
                    <a:pt x="11371" y="2055"/>
                  </a:lnTo>
                  <a:cubicBezTo>
                    <a:pt x="11400" y="2015"/>
                    <a:pt x="11428" y="1978"/>
                    <a:pt x="11460" y="1978"/>
                  </a:cubicBezTo>
                  <a:cubicBezTo>
                    <a:pt x="11468" y="1978"/>
                    <a:pt x="11476" y="1980"/>
                    <a:pt x="11485" y="1985"/>
                  </a:cubicBezTo>
                  <a:cubicBezTo>
                    <a:pt x="11500" y="1995"/>
                    <a:pt x="11515" y="2009"/>
                    <a:pt x="11529" y="2024"/>
                  </a:cubicBezTo>
                  <a:cubicBezTo>
                    <a:pt x="11547" y="2042"/>
                    <a:pt x="11565" y="2060"/>
                    <a:pt x="11583" y="2068"/>
                  </a:cubicBezTo>
                  <a:cubicBezTo>
                    <a:pt x="11601" y="2076"/>
                    <a:pt x="11619" y="2087"/>
                    <a:pt x="11638" y="2098"/>
                  </a:cubicBezTo>
                  <a:cubicBezTo>
                    <a:pt x="11670" y="2118"/>
                    <a:pt x="11704" y="2138"/>
                    <a:pt x="11736" y="2142"/>
                  </a:cubicBezTo>
                  <a:cubicBezTo>
                    <a:pt x="11753" y="2144"/>
                    <a:pt x="11768" y="2145"/>
                    <a:pt x="11784" y="2145"/>
                  </a:cubicBezTo>
                  <a:cubicBezTo>
                    <a:pt x="11823" y="2147"/>
                    <a:pt x="11859" y="2148"/>
                    <a:pt x="11899" y="2172"/>
                  </a:cubicBezTo>
                  <a:cubicBezTo>
                    <a:pt x="11926" y="2189"/>
                    <a:pt x="11954" y="2200"/>
                    <a:pt x="11982" y="2210"/>
                  </a:cubicBezTo>
                  <a:cubicBezTo>
                    <a:pt x="12026" y="2225"/>
                    <a:pt x="12071" y="2241"/>
                    <a:pt x="12111" y="2282"/>
                  </a:cubicBezTo>
                  <a:cubicBezTo>
                    <a:pt x="12163" y="2332"/>
                    <a:pt x="12207" y="2416"/>
                    <a:pt x="12249" y="2497"/>
                  </a:cubicBezTo>
                  <a:cubicBezTo>
                    <a:pt x="12274" y="2544"/>
                    <a:pt x="12299" y="2593"/>
                    <a:pt x="12326" y="2634"/>
                  </a:cubicBezTo>
                  <a:cubicBezTo>
                    <a:pt x="12415" y="2773"/>
                    <a:pt x="12411" y="2845"/>
                    <a:pt x="12409" y="2868"/>
                  </a:cubicBezTo>
                  <a:cubicBezTo>
                    <a:pt x="12406" y="2928"/>
                    <a:pt x="12381" y="2942"/>
                    <a:pt x="12363" y="2948"/>
                  </a:cubicBezTo>
                  <a:cubicBezTo>
                    <a:pt x="12355" y="2950"/>
                    <a:pt x="12346" y="2951"/>
                    <a:pt x="12338" y="2951"/>
                  </a:cubicBezTo>
                  <a:cubicBezTo>
                    <a:pt x="12328" y="2951"/>
                    <a:pt x="12318" y="2950"/>
                    <a:pt x="12308" y="2947"/>
                  </a:cubicBezTo>
                  <a:cubicBezTo>
                    <a:pt x="12338" y="2994"/>
                    <a:pt x="12369" y="3035"/>
                    <a:pt x="12401" y="3079"/>
                  </a:cubicBezTo>
                  <a:lnTo>
                    <a:pt x="12414" y="3096"/>
                  </a:lnTo>
                  <a:cubicBezTo>
                    <a:pt x="12532" y="3255"/>
                    <a:pt x="12649" y="3406"/>
                    <a:pt x="12778" y="3516"/>
                  </a:cubicBezTo>
                  <a:lnTo>
                    <a:pt x="12784" y="3521"/>
                  </a:lnTo>
                  <a:cubicBezTo>
                    <a:pt x="12805" y="3539"/>
                    <a:pt x="12828" y="3559"/>
                    <a:pt x="12846" y="3559"/>
                  </a:cubicBezTo>
                  <a:cubicBezTo>
                    <a:pt x="12852" y="3559"/>
                    <a:pt x="12861" y="3556"/>
                    <a:pt x="12864" y="3541"/>
                  </a:cubicBezTo>
                  <a:cubicBezTo>
                    <a:pt x="12866" y="3532"/>
                    <a:pt x="12869" y="3503"/>
                    <a:pt x="12859" y="3424"/>
                  </a:cubicBezTo>
                  <a:cubicBezTo>
                    <a:pt x="12857" y="3409"/>
                    <a:pt x="12854" y="3389"/>
                    <a:pt x="12851" y="3366"/>
                  </a:cubicBezTo>
                  <a:cubicBezTo>
                    <a:pt x="12834" y="3254"/>
                    <a:pt x="12809" y="3085"/>
                    <a:pt x="12836" y="3005"/>
                  </a:cubicBezTo>
                  <a:cubicBezTo>
                    <a:pt x="12842" y="2989"/>
                    <a:pt x="12850" y="2981"/>
                    <a:pt x="12860" y="2981"/>
                  </a:cubicBezTo>
                  <a:cubicBezTo>
                    <a:pt x="12888" y="2981"/>
                    <a:pt x="12932" y="3045"/>
                    <a:pt x="12964" y="3091"/>
                  </a:cubicBezTo>
                  <a:cubicBezTo>
                    <a:pt x="12974" y="3106"/>
                    <a:pt x="12982" y="3118"/>
                    <a:pt x="12987" y="3124"/>
                  </a:cubicBezTo>
                  <a:lnTo>
                    <a:pt x="13006" y="3147"/>
                  </a:lnTo>
                  <a:cubicBezTo>
                    <a:pt x="13044" y="3193"/>
                    <a:pt x="13077" y="3232"/>
                    <a:pt x="13115" y="3232"/>
                  </a:cubicBezTo>
                  <a:cubicBezTo>
                    <a:pt x="13125" y="3232"/>
                    <a:pt x="13134" y="3229"/>
                    <a:pt x="13144" y="3224"/>
                  </a:cubicBezTo>
                  <a:cubicBezTo>
                    <a:pt x="13157" y="3217"/>
                    <a:pt x="13170" y="3203"/>
                    <a:pt x="13183" y="3189"/>
                  </a:cubicBezTo>
                  <a:cubicBezTo>
                    <a:pt x="13196" y="3173"/>
                    <a:pt x="13211" y="3158"/>
                    <a:pt x="13226" y="3150"/>
                  </a:cubicBezTo>
                  <a:lnTo>
                    <a:pt x="13241" y="3142"/>
                  </a:lnTo>
                  <a:cubicBezTo>
                    <a:pt x="13275" y="3124"/>
                    <a:pt x="13309" y="3106"/>
                    <a:pt x="13344" y="3106"/>
                  </a:cubicBezTo>
                  <a:cubicBezTo>
                    <a:pt x="13349" y="3106"/>
                    <a:pt x="13354" y="3107"/>
                    <a:pt x="13359" y="3107"/>
                  </a:cubicBezTo>
                  <a:cubicBezTo>
                    <a:pt x="13381" y="3111"/>
                    <a:pt x="13403" y="3122"/>
                    <a:pt x="13424" y="3133"/>
                  </a:cubicBezTo>
                  <a:cubicBezTo>
                    <a:pt x="13446" y="3144"/>
                    <a:pt x="13469" y="3155"/>
                    <a:pt x="13492" y="3158"/>
                  </a:cubicBezTo>
                  <a:lnTo>
                    <a:pt x="13500" y="3158"/>
                  </a:lnTo>
                  <a:cubicBezTo>
                    <a:pt x="13521" y="3158"/>
                    <a:pt x="13542" y="3149"/>
                    <a:pt x="13563" y="3141"/>
                  </a:cubicBezTo>
                  <a:cubicBezTo>
                    <a:pt x="13581" y="3133"/>
                    <a:pt x="13601" y="3125"/>
                    <a:pt x="13620" y="3123"/>
                  </a:cubicBezTo>
                  <a:lnTo>
                    <a:pt x="13625" y="3123"/>
                  </a:lnTo>
                  <a:cubicBezTo>
                    <a:pt x="13656" y="3123"/>
                    <a:pt x="13686" y="3152"/>
                    <a:pt x="13714" y="3180"/>
                  </a:cubicBezTo>
                  <a:cubicBezTo>
                    <a:pt x="13727" y="3193"/>
                    <a:pt x="13740" y="3205"/>
                    <a:pt x="13752" y="3215"/>
                  </a:cubicBezTo>
                  <a:lnTo>
                    <a:pt x="13760" y="3221"/>
                  </a:lnTo>
                  <a:cubicBezTo>
                    <a:pt x="13772" y="3231"/>
                    <a:pt x="13787" y="3243"/>
                    <a:pt x="13797" y="3243"/>
                  </a:cubicBezTo>
                  <a:cubicBezTo>
                    <a:pt x="13799" y="3243"/>
                    <a:pt x="13801" y="3242"/>
                    <a:pt x="13802" y="3241"/>
                  </a:cubicBezTo>
                  <a:cubicBezTo>
                    <a:pt x="13801" y="3239"/>
                    <a:pt x="13801" y="3229"/>
                    <a:pt x="13798" y="3213"/>
                  </a:cubicBezTo>
                  <a:cubicBezTo>
                    <a:pt x="13784" y="3130"/>
                    <a:pt x="13728" y="3060"/>
                    <a:pt x="13699" y="3022"/>
                  </a:cubicBezTo>
                  <a:lnTo>
                    <a:pt x="13690" y="3011"/>
                  </a:lnTo>
                  <a:cubicBezTo>
                    <a:pt x="13685" y="3004"/>
                    <a:pt x="13675" y="2996"/>
                    <a:pt x="13664" y="2986"/>
                  </a:cubicBezTo>
                  <a:cubicBezTo>
                    <a:pt x="13606" y="2934"/>
                    <a:pt x="13554" y="2879"/>
                    <a:pt x="13546" y="2772"/>
                  </a:cubicBezTo>
                  <a:cubicBezTo>
                    <a:pt x="13543" y="2722"/>
                    <a:pt x="13550" y="2671"/>
                    <a:pt x="13568" y="2620"/>
                  </a:cubicBezTo>
                  <a:cubicBezTo>
                    <a:pt x="13610" y="2503"/>
                    <a:pt x="13674" y="2490"/>
                    <a:pt x="13718" y="2490"/>
                  </a:cubicBezTo>
                  <a:cubicBezTo>
                    <a:pt x="13744" y="2490"/>
                    <a:pt x="13770" y="2495"/>
                    <a:pt x="13794" y="2500"/>
                  </a:cubicBezTo>
                  <a:cubicBezTo>
                    <a:pt x="13811" y="2504"/>
                    <a:pt x="13827" y="2507"/>
                    <a:pt x="13841" y="2508"/>
                  </a:cubicBezTo>
                  <a:cubicBezTo>
                    <a:pt x="14058" y="2524"/>
                    <a:pt x="14257" y="2592"/>
                    <a:pt x="14448" y="2715"/>
                  </a:cubicBezTo>
                  <a:cubicBezTo>
                    <a:pt x="14454" y="2719"/>
                    <a:pt x="14460" y="2721"/>
                    <a:pt x="14467" y="2723"/>
                  </a:cubicBezTo>
                  <a:cubicBezTo>
                    <a:pt x="14486" y="2730"/>
                    <a:pt x="14508" y="2738"/>
                    <a:pt x="14524" y="2782"/>
                  </a:cubicBezTo>
                  <a:cubicBezTo>
                    <a:pt x="14529" y="2797"/>
                    <a:pt x="14532" y="2823"/>
                    <a:pt x="14536" y="2851"/>
                  </a:cubicBezTo>
                  <a:cubicBezTo>
                    <a:pt x="14538" y="2866"/>
                    <a:pt x="14541" y="2890"/>
                    <a:pt x="14542" y="2895"/>
                  </a:cubicBezTo>
                  <a:cubicBezTo>
                    <a:pt x="14545" y="2889"/>
                    <a:pt x="14550" y="2837"/>
                    <a:pt x="14551" y="2820"/>
                  </a:cubicBezTo>
                  <a:cubicBezTo>
                    <a:pt x="14554" y="2789"/>
                    <a:pt x="14556" y="2765"/>
                    <a:pt x="14561" y="2750"/>
                  </a:cubicBezTo>
                  <a:cubicBezTo>
                    <a:pt x="14574" y="2707"/>
                    <a:pt x="14590" y="2702"/>
                    <a:pt x="14602" y="2702"/>
                  </a:cubicBezTo>
                  <a:cubicBezTo>
                    <a:pt x="14610" y="2702"/>
                    <a:pt x="14618" y="2705"/>
                    <a:pt x="14626" y="2709"/>
                  </a:cubicBezTo>
                  <a:cubicBezTo>
                    <a:pt x="14633" y="2711"/>
                    <a:pt x="14639" y="2714"/>
                    <a:pt x="14646" y="2714"/>
                  </a:cubicBezTo>
                  <a:lnTo>
                    <a:pt x="14661" y="2715"/>
                  </a:lnTo>
                  <a:cubicBezTo>
                    <a:pt x="14726" y="2719"/>
                    <a:pt x="14793" y="2723"/>
                    <a:pt x="14860" y="2760"/>
                  </a:cubicBezTo>
                  <a:cubicBezTo>
                    <a:pt x="14865" y="2763"/>
                    <a:pt x="15000" y="2840"/>
                    <a:pt x="15015" y="3001"/>
                  </a:cubicBezTo>
                  <a:cubicBezTo>
                    <a:pt x="15017" y="3025"/>
                    <a:pt x="15017" y="3059"/>
                    <a:pt x="15010" y="3096"/>
                  </a:cubicBezTo>
                  <a:cubicBezTo>
                    <a:pt x="15025" y="3119"/>
                    <a:pt x="15045" y="3126"/>
                    <a:pt x="15064" y="3133"/>
                  </a:cubicBezTo>
                  <a:cubicBezTo>
                    <a:pt x="15077" y="3137"/>
                    <a:pt x="15090" y="3141"/>
                    <a:pt x="15102" y="3151"/>
                  </a:cubicBezTo>
                  <a:cubicBezTo>
                    <a:pt x="15114" y="3162"/>
                    <a:pt x="15126" y="3176"/>
                    <a:pt x="15139" y="3191"/>
                  </a:cubicBezTo>
                  <a:cubicBezTo>
                    <a:pt x="15154" y="3209"/>
                    <a:pt x="15169" y="3226"/>
                    <a:pt x="15184" y="3236"/>
                  </a:cubicBezTo>
                  <a:cubicBezTo>
                    <a:pt x="15228" y="3264"/>
                    <a:pt x="15277" y="3279"/>
                    <a:pt x="15325" y="3294"/>
                  </a:cubicBezTo>
                  <a:cubicBezTo>
                    <a:pt x="15344" y="3300"/>
                    <a:pt x="15363" y="3306"/>
                    <a:pt x="15382" y="3313"/>
                  </a:cubicBezTo>
                  <a:cubicBezTo>
                    <a:pt x="15405" y="3321"/>
                    <a:pt x="15429" y="3362"/>
                    <a:pt x="15453" y="3401"/>
                  </a:cubicBezTo>
                  <a:cubicBezTo>
                    <a:pt x="15469" y="3428"/>
                    <a:pt x="15484" y="3453"/>
                    <a:pt x="15498" y="3467"/>
                  </a:cubicBezTo>
                  <a:cubicBezTo>
                    <a:pt x="15534" y="3504"/>
                    <a:pt x="15567" y="3521"/>
                    <a:pt x="15597" y="3521"/>
                  </a:cubicBezTo>
                  <a:lnTo>
                    <a:pt x="15602" y="3521"/>
                  </a:lnTo>
                  <a:cubicBezTo>
                    <a:pt x="15644" y="3519"/>
                    <a:pt x="15684" y="3474"/>
                    <a:pt x="15715" y="3436"/>
                  </a:cubicBezTo>
                  <a:cubicBezTo>
                    <a:pt x="15751" y="3389"/>
                    <a:pt x="15786" y="3383"/>
                    <a:pt x="15822" y="3377"/>
                  </a:cubicBezTo>
                  <a:lnTo>
                    <a:pt x="15879" y="3365"/>
                  </a:lnTo>
                  <a:cubicBezTo>
                    <a:pt x="15935" y="3354"/>
                    <a:pt x="15992" y="3341"/>
                    <a:pt x="16049" y="3341"/>
                  </a:cubicBezTo>
                  <a:cubicBezTo>
                    <a:pt x="16079" y="3341"/>
                    <a:pt x="16105" y="3344"/>
                    <a:pt x="16131" y="3351"/>
                  </a:cubicBezTo>
                  <a:cubicBezTo>
                    <a:pt x="16177" y="3362"/>
                    <a:pt x="16223" y="3390"/>
                    <a:pt x="16267" y="3416"/>
                  </a:cubicBezTo>
                  <a:cubicBezTo>
                    <a:pt x="16312" y="3443"/>
                    <a:pt x="16358" y="3470"/>
                    <a:pt x="16404" y="3481"/>
                  </a:cubicBezTo>
                  <a:cubicBezTo>
                    <a:pt x="16425" y="3486"/>
                    <a:pt x="16447" y="3505"/>
                    <a:pt x="16468" y="3524"/>
                  </a:cubicBezTo>
                  <a:cubicBezTo>
                    <a:pt x="16483" y="3537"/>
                    <a:pt x="16498" y="3550"/>
                    <a:pt x="16513" y="3558"/>
                  </a:cubicBezTo>
                  <a:cubicBezTo>
                    <a:pt x="16567" y="3587"/>
                    <a:pt x="16618" y="3706"/>
                    <a:pt x="16651" y="3793"/>
                  </a:cubicBezTo>
                  <a:cubicBezTo>
                    <a:pt x="16661" y="3818"/>
                    <a:pt x="16668" y="3849"/>
                    <a:pt x="16676" y="3879"/>
                  </a:cubicBezTo>
                  <a:cubicBezTo>
                    <a:pt x="16684" y="3911"/>
                    <a:pt x="16691" y="3942"/>
                    <a:pt x="16701" y="3963"/>
                  </a:cubicBezTo>
                  <a:cubicBezTo>
                    <a:pt x="16752" y="4076"/>
                    <a:pt x="16815" y="4085"/>
                    <a:pt x="16871" y="4085"/>
                  </a:cubicBezTo>
                  <a:lnTo>
                    <a:pt x="16910" y="4084"/>
                  </a:lnTo>
                  <a:cubicBezTo>
                    <a:pt x="16947" y="4084"/>
                    <a:pt x="16984" y="4083"/>
                    <a:pt x="17021" y="4083"/>
                  </a:cubicBezTo>
                  <a:cubicBezTo>
                    <a:pt x="17074" y="4083"/>
                    <a:pt x="17127" y="4084"/>
                    <a:pt x="17180" y="4087"/>
                  </a:cubicBezTo>
                  <a:cubicBezTo>
                    <a:pt x="17230" y="4089"/>
                    <a:pt x="17280" y="4110"/>
                    <a:pt x="17328" y="4131"/>
                  </a:cubicBezTo>
                  <a:cubicBezTo>
                    <a:pt x="17374" y="4151"/>
                    <a:pt x="17423" y="4172"/>
                    <a:pt x="17471" y="4175"/>
                  </a:cubicBezTo>
                  <a:cubicBezTo>
                    <a:pt x="17496" y="4176"/>
                    <a:pt x="17521" y="4187"/>
                    <a:pt x="17545" y="4198"/>
                  </a:cubicBezTo>
                  <a:cubicBezTo>
                    <a:pt x="17570" y="4208"/>
                    <a:pt x="17596" y="4220"/>
                    <a:pt x="17621" y="4220"/>
                  </a:cubicBezTo>
                  <a:cubicBezTo>
                    <a:pt x="17658" y="4220"/>
                    <a:pt x="17667" y="4185"/>
                    <a:pt x="17688" y="4101"/>
                  </a:cubicBezTo>
                  <a:lnTo>
                    <a:pt x="17695" y="4073"/>
                  </a:lnTo>
                  <a:cubicBezTo>
                    <a:pt x="17726" y="3953"/>
                    <a:pt x="17766" y="3940"/>
                    <a:pt x="17793" y="3940"/>
                  </a:cubicBezTo>
                  <a:cubicBezTo>
                    <a:pt x="17811" y="3940"/>
                    <a:pt x="17829" y="3946"/>
                    <a:pt x="17847" y="3953"/>
                  </a:cubicBezTo>
                  <a:lnTo>
                    <a:pt x="17854" y="3955"/>
                  </a:lnTo>
                  <a:cubicBezTo>
                    <a:pt x="17889" y="3968"/>
                    <a:pt x="17934" y="4001"/>
                    <a:pt x="17951" y="4090"/>
                  </a:cubicBezTo>
                  <a:cubicBezTo>
                    <a:pt x="17959" y="4131"/>
                    <a:pt x="17960" y="4178"/>
                    <a:pt x="17955" y="4230"/>
                  </a:cubicBezTo>
                  <a:lnTo>
                    <a:pt x="17952" y="4252"/>
                  </a:lnTo>
                  <a:lnTo>
                    <a:pt x="17945" y="4253"/>
                  </a:lnTo>
                  <a:cubicBezTo>
                    <a:pt x="17928" y="4257"/>
                    <a:pt x="17911" y="4260"/>
                    <a:pt x="17893" y="4262"/>
                  </a:cubicBezTo>
                  <a:lnTo>
                    <a:pt x="17867" y="4266"/>
                  </a:lnTo>
                  <a:cubicBezTo>
                    <a:pt x="17871" y="4290"/>
                    <a:pt x="17876" y="4322"/>
                    <a:pt x="17878" y="4331"/>
                  </a:cubicBezTo>
                  <a:cubicBezTo>
                    <a:pt x="17885" y="4351"/>
                    <a:pt x="17900" y="4356"/>
                    <a:pt x="17912" y="4360"/>
                  </a:cubicBezTo>
                  <a:lnTo>
                    <a:pt x="17931" y="4368"/>
                  </a:lnTo>
                  <a:cubicBezTo>
                    <a:pt x="17974" y="4388"/>
                    <a:pt x="18018" y="4408"/>
                    <a:pt x="18059" y="4459"/>
                  </a:cubicBezTo>
                  <a:cubicBezTo>
                    <a:pt x="18080" y="4486"/>
                    <a:pt x="18100" y="4519"/>
                    <a:pt x="18120" y="4551"/>
                  </a:cubicBezTo>
                  <a:cubicBezTo>
                    <a:pt x="18145" y="4592"/>
                    <a:pt x="18171" y="4634"/>
                    <a:pt x="18198" y="4661"/>
                  </a:cubicBezTo>
                  <a:cubicBezTo>
                    <a:pt x="18211" y="4674"/>
                    <a:pt x="18225" y="4681"/>
                    <a:pt x="18238" y="4681"/>
                  </a:cubicBezTo>
                  <a:cubicBezTo>
                    <a:pt x="18267" y="4681"/>
                    <a:pt x="18290" y="4647"/>
                    <a:pt x="18295" y="4599"/>
                  </a:cubicBezTo>
                  <a:cubicBezTo>
                    <a:pt x="18299" y="4551"/>
                    <a:pt x="18285" y="4486"/>
                    <a:pt x="18256" y="4422"/>
                  </a:cubicBezTo>
                  <a:cubicBezTo>
                    <a:pt x="18216" y="4331"/>
                    <a:pt x="18170" y="4266"/>
                    <a:pt x="18125" y="4203"/>
                  </a:cubicBezTo>
                  <a:cubicBezTo>
                    <a:pt x="18076" y="4132"/>
                    <a:pt x="18025" y="4060"/>
                    <a:pt x="17979" y="3951"/>
                  </a:cubicBezTo>
                  <a:lnTo>
                    <a:pt x="17991" y="3894"/>
                  </a:lnTo>
                  <a:cubicBezTo>
                    <a:pt x="17990" y="3891"/>
                    <a:pt x="17990" y="3891"/>
                    <a:pt x="17991" y="3891"/>
                  </a:cubicBezTo>
                  <a:cubicBezTo>
                    <a:pt x="17992" y="3891"/>
                    <a:pt x="17993" y="3891"/>
                    <a:pt x="17994" y="3891"/>
                  </a:cubicBezTo>
                  <a:cubicBezTo>
                    <a:pt x="18000" y="3891"/>
                    <a:pt x="18007" y="3889"/>
                    <a:pt x="18015" y="3887"/>
                  </a:cubicBezTo>
                  <a:cubicBezTo>
                    <a:pt x="18023" y="3886"/>
                    <a:pt x="18031" y="3884"/>
                    <a:pt x="18036" y="3884"/>
                  </a:cubicBezTo>
                  <a:cubicBezTo>
                    <a:pt x="18040" y="3884"/>
                    <a:pt x="18042" y="3885"/>
                    <a:pt x="18044" y="3886"/>
                  </a:cubicBezTo>
                  <a:cubicBezTo>
                    <a:pt x="18057" y="3893"/>
                    <a:pt x="18069" y="3906"/>
                    <a:pt x="18081" y="3919"/>
                  </a:cubicBezTo>
                  <a:cubicBezTo>
                    <a:pt x="18089" y="3927"/>
                    <a:pt x="18096" y="3935"/>
                    <a:pt x="18104" y="3941"/>
                  </a:cubicBezTo>
                  <a:cubicBezTo>
                    <a:pt x="18155" y="3984"/>
                    <a:pt x="18209" y="3988"/>
                    <a:pt x="18273" y="3988"/>
                  </a:cubicBezTo>
                  <a:lnTo>
                    <a:pt x="18288" y="3988"/>
                  </a:lnTo>
                  <a:cubicBezTo>
                    <a:pt x="18337" y="3988"/>
                    <a:pt x="18381" y="3990"/>
                    <a:pt x="18424" y="4011"/>
                  </a:cubicBezTo>
                  <a:lnTo>
                    <a:pt x="18466" y="4033"/>
                  </a:lnTo>
                  <a:cubicBezTo>
                    <a:pt x="18529" y="4066"/>
                    <a:pt x="18594" y="4099"/>
                    <a:pt x="18657" y="4108"/>
                  </a:cubicBezTo>
                  <a:cubicBezTo>
                    <a:pt x="18728" y="4118"/>
                    <a:pt x="18799" y="4162"/>
                    <a:pt x="18868" y="4205"/>
                  </a:cubicBezTo>
                  <a:cubicBezTo>
                    <a:pt x="18926" y="4241"/>
                    <a:pt x="18987" y="4279"/>
                    <a:pt x="19047" y="4295"/>
                  </a:cubicBezTo>
                  <a:cubicBezTo>
                    <a:pt x="19088" y="4306"/>
                    <a:pt x="19123" y="4333"/>
                    <a:pt x="19160" y="4362"/>
                  </a:cubicBezTo>
                  <a:cubicBezTo>
                    <a:pt x="19176" y="4375"/>
                    <a:pt x="19193" y="4388"/>
                    <a:pt x="19211" y="4400"/>
                  </a:cubicBezTo>
                  <a:cubicBezTo>
                    <a:pt x="19318" y="4472"/>
                    <a:pt x="19428" y="4560"/>
                    <a:pt x="19538" y="4661"/>
                  </a:cubicBezTo>
                  <a:cubicBezTo>
                    <a:pt x="19590" y="4709"/>
                    <a:pt x="19644" y="4738"/>
                    <a:pt x="19696" y="4765"/>
                  </a:cubicBezTo>
                  <a:cubicBezTo>
                    <a:pt x="19744" y="4791"/>
                    <a:pt x="19794" y="4817"/>
                    <a:pt x="19843" y="4859"/>
                  </a:cubicBezTo>
                  <a:cubicBezTo>
                    <a:pt x="19892" y="4901"/>
                    <a:pt x="19941" y="4944"/>
                    <a:pt x="19989" y="4986"/>
                  </a:cubicBezTo>
                  <a:cubicBezTo>
                    <a:pt x="20096" y="5080"/>
                    <a:pt x="20207" y="5176"/>
                    <a:pt x="20317" y="5261"/>
                  </a:cubicBezTo>
                  <a:cubicBezTo>
                    <a:pt x="20349" y="5286"/>
                    <a:pt x="20380" y="5320"/>
                    <a:pt x="20410" y="5353"/>
                  </a:cubicBezTo>
                  <a:lnTo>
                    <a:pt x="20441" y="5385"/>
                  </a:lnTo>
                  <a:lnTo>
                    <a:pt x="20464" y="5410"/>
                  </a:lnTo>
                  <a:cubicBezTo>
                    <a:pt x="20512" y="5459"/>
                    <a:pt x="20553" y="5502"/>
                    <a:pt x="20599" y="5584"/>
                  </a:cubicBezTo>
                  <a:cubicBezTo>
                    <a:pt x="20645" y="5666"/>
                    <a:pt x="20690" y="5677"/>
                    <a:pt x="20733" y="5677"/>
                  </a:cubicBezTo>
                  <a:cubicBezTo>
                    <a:pt x="20748" y="5677"/>
                    <a:pt x="20762" y="5676"/>
                    <a:pt x="20777" y="5674"/>
                  </a:cubicBezTo>
                  <a:cubicBezTo>
                    <a:pt x="20793" y="5672"/>
                    <a:pt x="20808" y="5671"/>
                    <a:pt x="20823" y="5671"/>
                  </a:cubicBezTo>
                  <a:cubicBezTo>
                    <a:pt x="20830" y="5671"/>
                    <a:pt x="20836" y="5671"/>
                    <a:pt x="20842" y="5672"/>
                  </a:cubicBezTo>
                  <a:cubicBezTo>
                    <a:pt x="20958" y="5683"/>
                    <a:pt x="21055" y="5721"/>
                    <a:pt x="21152" y="5867"/>
                  </a:cubicBezTo>
                  <a:cubicBezTo>
                    <a:pt x="21201" y="5943"/>
                    <a:pt x="21256" y="5995"/>
                    <a:pt x="21308" y="6046"/>
                  </a:cubicBezTo>
                  <a:cubicBezTo>
                    <a:pt x="21363" y="6100"/>
                    <a:pt x="21420" y="6155"/>
                    <a:pt x="21473" y="6237"/>
                  </a:cubicBezTo>
                  <a:lnTo>
                    <a:pt x="21478" y="6244"/>
                  </a:lnTo>
                  <a:cubicBezTo>
                    <a:pt x="21490" y="6262"/>
                    <a:pt x="21504" y="6281"/>
                    <a:pt x="21512" y="6321"/>
                  </a:cubicBezTo>
                  <a:cubicBezTo>
                    <a:pt x="21516" y="6341"/>
                    <a:pt x="21518" y="6365"/>
                    <a:pt x="21519" y="6386"/>
                  </a:cubicBezTo>
                  <a:cubicBezTo>
                    <a:pt x="21520" y="6404"/>
                    <a:pt x="21521" y="6420"/>
                    <a:pt x="21524" y="6430"/>
                  </a:cubicBezTo>
                  <a:cubicBezTo>
                    <a:pt x="21526" y="6439"/>
                    <a:pt x="21530" y="6444"/>
                    <a:pt x="21535" y="6450"/>
                  </a:cubicBezTo>
                  <a:cubicBezTo>
                    <a:pt x="21542" y="6459"/>
                    <a:pt x="21551" y="6471"/>
                    <a:pt x="21557" y="6503"/>
                  </a:cubicBezTo>
                  <a:lnTo>
                    <a:pt x="21563" y="6532"/>
                  </a:lnTo>
                  <a:lnTo>
                    <a:pt x="21554" y="6552"/>
                  </a:lnTo>
                  <a:cubicBezTo>
                    <a:pt x="21551" y="6559"/>
                    <a:pt x="21548" y="6565"/>
                    <a:pt x="21544" y="6571"/>
                  </a:cubicBezTo>
                  <a:cubicBezTo>
                    <a:pt x="21539" y="6580"/>
                    <a:pt x="21535" y="6587"/>
                    <a:pt x="21534" y="6597"/>
                  </a:cubicBezTo>
                  <a:lnTo>
                    <a:pt x="21531" y="6616"/>
                  </a:lnTo>
                  <a:lnTo>
                    <a:pt x="21524" y="6617"/>
                  </a:lnTo>
                  <a:cubicBezTo>
                    <a:pt x="21510" y="6620"/>
                    <a:pt x="21495" y="6621"/>
                    <a:pt x="21481" y="6622"/>
                  </a:cubicBezTo>
                  <a:cubicBezTo>
                    <a:pt x="21454" y="6624"/>
                    <a:pt x="21428" y="6626"/>
                    <a:pt x="21402" y="6639"/>
                  </a:cubicBezTo>
                  <a:cubicBezTo>
                    <a:pt x="21403" y="6640"/>
                    <a:pt x="21404" y="6641"/>
                    <a:pt x="21405" y="6642"/>
                  </a:cubicBezTo>
                  <a:cubicBezTo>
                    <a:pt x="21449" y="6696"/>
                    <a:pt x="21504" y="6763"/>
                    <a:pt x="21518" y="6869"/>
                  </a:cubicBezTo>
                  <a:cubicBezTo>
                    <a:pt x="21527" y="6945"/>
                    <a:pt x="21511" y="6992"/>
                    <a:pt x="21503" y="7017"/>
                  </a:cubicBezTo>
                  <a:cubicBezTo>
                    <a:pt x="21502" y="7020"/>
                    <a:pt x="21501" y="7023"/>
                    <a:pt x="21500" y="7026"/>
                  </a:cubicBezTo>
                  <a:cubicBezTo>
                    <a:pt x="21502" y="7031"/>
                    <a:pt x="21507" y="7038"/>
                    <a:pt x="21515" y="7047"/>
                  </a:cubicBezTo>
                  <a:cubicBezTo>
                    <a:pt x="21537" y="7074"/>
                    <a:pt x="21590" y="7146"/>
                    <a:pt x="21598" y="7237"/>
                  </a:cubicBezTo>
                  <a:cubicBezTo>
                    <a:pt x="21599" y="7246"/>
                    <a:pt x="21599" y="7253"/>
                    <a:pt x="21600" y="7259"/>
                  </a:cubicBezTo>
                  <a:cubicBezTo>
                    <a:pt x="21600" y="7286"/>
                    <a:pt x="21597" y="7311"/>
                    <a:pt x="21592" y="7330"/>
                  </a:cubicBezTo>
                  <a:cubicBezTo>
                    <a:pt x="21581" y="7365"/>
                    <a:pt x="21562" y="7382"/>
                    <a:pt x="21532" y="7382"/>
                  </a:cubicBezTo>
                  <a:lnTo>
                    <a:pt x="21528" y="7382"/>
                  </a:lnTo>
                  <a:cubicBezTo>
                    <a:pt x="21472" y="7380"/>
                    <a:pt x="21421" y="7307"/>
                    <a:pt x="21372" y="7236"/>
                  </a:cubicBezTo>
                  <a:cubicBezTo>
                    <a:pt x="21357" y="7215"/>
                    <a:pt x="21341" y="7193"/>
                    <a:pt x="21326" y="7173"/>
                  </a:cubicBezTo>
                  <a:cubicBezTo>
                    <a:pt x="21285" y="7120"/>
                    <a:pt x="21239" y="7105"/>
                    <a:pt x="21195" y="7090"/>
                  </a:cubicBezTo>
                  <a:cubicBezTo>
                    <a:pt x="21138" y="7071"/>
                    <a:pt x="21079" y="7052"/>
                    <a:pt x="21027" y="6953"/>
                  </a:cubicBezTo>
                  <a:cubicBezTo>
                    <a:pt x="20934" y="6777"/>
                    <a:pt x="20863" y="6677"/>
                    <a:pt x="20754" y="6654"/>
                  </a:cubicBezTo>
                  <a:cubicBezTo>
                    <a:pt x="20742" y="6651"/>
                    <a:pt x="20731" y="6650"/>
                    <a:pt x="20721" y="6650"/>
                  </a:cubicBezTo>
                  <a:cubicBezTo>
                    <a:pt x="20704" y="6650"/>
                    <a:pt x="20688" y="6653"/>
                    <a:pt x="20673" y="6655"/>
                  </a:cubicBezTo>
                  <a:cubicBezTo>
                    <a:pt x="20658" y="6657"/>
                    <a:pt x="20643" y="6659"/>
                    <a:pt x="20629" y="6659"/>
                  </a:cubicBezTo>
                  <a:cubicBezTo>
                    <a:pt x="20593" y="6659"/>
                    <a:pt x="20549" y="6647"/>
                    <a:pt x="20498" y="6561"/>
                  </a:cubicBezTo>
                  <a:cubicBezTo>
                    <a:pt x="20486" y="6539"/>
                    <a:pt x="20472" y="6521"/>
                    <a:pt x="20459" y="6503"/>
                  </a:cubicBezTo>
                  <a:cubicBezTo>
                    <a:pt x="20435" y="6470"/>
                    <a:pt x="20411" y="6436"/>
                    <a:pt x="20390" y="6385"/>
                  </a:cubicBezTo>
                  <a:cubicBezTo>
                    <a:pt x="20376" y="6352"/>
                    <a:pt x="20363" y="6312"/>
                    <a:pt x="20351" y="6274"/>
                  </a:cubicBezTo>
                  <a:cubicBezTo>
                    <a:pt x="20331" y="6211"/>
                    <a:pt x="20313" y="6151"/>
                    <a:pt x="20297" y="6151"/>
                  </a:cubicBezTo>
                  <a:cubicBezTo>
                    <a:pt x="20285" y="6151"/>
                    <a:pt x="20274" y="6184"/>
                    <a:pt x="20262" y="6251"/>
                  </a:cubicBezTo>
                  <a:cubicBezTo>
                    <a:pt x="20270" y="6268"/>
                    <a:pt x="20282" y="6290"/>
                    <a:pt x="20295" y="6316"/>
                  </a:cubicBezTo>
                  <a:cubicBezTo>
                    <a:pt x="20366" y="6454"/>
                    <a:pt x="20474" y="6663"/>
                    <a:pt x="20467" y="6851"/>
                  </a:cubicBezTo>
                  <a:cubicBezTo>
                    <a:pt x="20464" y="6932"/>
                    <a:pt x="20443" y="6993"/>
                    <a:pt x="20401" y="7038"/>
                  </a:cubicBezTo>
                  <a:cubicBezTo>
                    <a:pt x="20398" y="7049"/>
                    <a:pt x="20397" y="7053"/>
                    <a:pt x="20393" y="7064"/>
                  </a:cubicBezTo>
                  <a:cubicBezTo>
                    <a:pt x="20380" y="7092"/>
                    <a:pt x="20349" y="7114"/>
                    <a:pt x="20304" y="7144"/>
                  </a:cubicBezTo>
                  <a:cubicBezTo>
                    <a:pt x="20282" y="7159"/>
                    <a:pt x="20253" y="7178"/>
                    <a:pt x="20241" y="7192"/>
                  </a:cubicBezTo>
                  <a:cubicBezTo>
                    <a:pt x="20252" y="7241"/>
                    <a:pt x="20308" y="7289"/>
                    <a:pt x="20407" y="7337"/>
                  </a:cubicBezTo>
                  <a:cubicBezTo>
                    <a:pt x="20422" y="7344"/>
                    <a:pt x="20434" y="7350"/>
                    <a:pt x="20440" y="7354"/>
                  </a:cubicBezTo>
                  <a:cubicBezTo>
                    <a:pt x="20495" y="7394"/>
                    <a:pt x="20531" y="7491"/>
                    <a:pt x="20569" y="7594"/>
                  </a:cubicBezTo>
                  <a:cubicBezTo>
                    <a:pt x="20584" y="7632"/>
                    <a:pt x="20598" y="7671"/>
                    <a:pt x="20614" y="7708"/>
                  </a:cubicBezTo>
                  <a:cubicBezTo>
                    <a:pt x="20672" y="7844"/>
                    <a:pt x="20746" y="7928"/>
                    <a:pt x="20816" y="8003"/>
                  </a:cubicBezTo>
                  <a:lnTo>
                    <a:pt x="20840" y="8028"/>
                  </a:lnTo>
                  <a:cubicBezTo>
                    <a:pt x="20913" y="8102"/>
                    <a:pt x="20981" y="8171"/>
                    <a:pt x="20975" y="8506"/>
                  </a:cubicBezTo>
                  <a:lnTo>
                    <a:pt x="20953" y="8501"/>
                  </a:lnTo>
                  <a:cubicBezTo>
                    <a:pt x="20953" y="8510"/>
                    <a:pt x="20955" y="8517"/>
                    <a:pt x="20955" y="8518"/>
                  </a:cubicBezTo>
                  <a:cubicBezTo>
                    <a:pt x="20938" y="8465"/>
                    <a:pt x="20724" y="8365"/>
                    <a:pt x="20682" y="8365"/>
                  </a:cubicBezTo>
                  <a:cubicBezTo>
                    <a:pt x="20634" y="8374"/>
                    <a:pt x="20601" y="8418"/>
                    <a:pt x="20568" y="8518"/>
                  </a:cubicBezTo>
                  <a:cubicBezTo>
                    <a:pt x="20557" y="8552"/>
                    <a:pt x="20545" y="8568"/>
                    <a:pt x="20533" y="8583"/>
                  </a:cubicBezTo>
                  <a:cubicBezTo>
                    <a:pt x="20527" y="8592"/>
                    <a:pt x="20520" y="8600"/>
                    <a:pt x="20514" y="8612"/>
                  </a:cubicBezTo>
                  <a:cubicBezTo>
                    <a:pt x="20501" y="8637"/>
                    <a:pt x="20490" y="8667"/>
                    <a:pt x="20479" y="8700"/>
                  </a:cubicBezTo>
                  <a:cubicBezTo>
                    <a:pt x="20463" y="8745"/>
                    <a:pt x="20446" y="8792"/>
                    <a:pt x="20423" y="8821"/>
                  </a:cubicBezTo>
                  <a:cubicBezTo>
                    <a:pt x="20385" y="8867"/>
                    <a:pt x="20365" y="9015"/>
                    <a:pt x="20346" y="9159"/>
                  </a:cubicBezTo>
                  <a:cubicBezTo>
                    <a:pt x="20335" y="9242"/>
                    <a:pt x="20324" y="9329"/>
                    <a:pt x="20309" y="9394"/>
                  </a:cubicBezTo>
                  <a:cubicBezTo>
                    <a:pt x="20296" y="9449"/>
                    <a:pt x="20280" y="9488"/>
                    <a:pt x="20264" y="9525"/>
                  </a:cubicBezTo>
                  <a:cubicBezTo>
                    <a:pt x="20251" y="9556"/>
                    <a:pt x="20239" y="9585"/>
                    <a:pt x="20229" y="9622"/>
                  </a:cubicBezTo>
                  <a:cubicBezTo>
                    <a:pt x="20260" y="9672"/>
                    <a:pt x="20286" y="9803"/>
                    <a:pt x="20283" y="9912"/>
                  </a:cubicBezTo>
                  <a:lnTo>
                    <a:pt x="20282" y="9961"/>
                  </a:lnTo>
                  <a:lnTo>
                    <a:pt x="20268" y="9942"/>
                  </a:lnTo>
                  <a:cubicBezTo>
                    <a:pt x="20231" y="9891"/>
                    <a:pt x="20195" y="9826"/>
                    <a:pt x="20161" y="9763"/>
                  </a:cubicBezTo>
                  <a:cubicBezTo>
                    <a:pt x="20131" y="9710"/>
                    <a:pt x="20101" y="9654"/>
                    <a:pt x="20070" y="9608"/>
                  </a:cubicBezTo>
                  <a:cubicBezTo>
                    <a:pt x="20011" y="9522"/>
                    <a:pt x="19940" y="9500"/>
                    <a:pt x="19878" y="9489"/>
                  </a:cubicBezTo>
                  <a:cubicBezTo>
                    <a:pt x="19872" y="9488"/>
                    <a:pt x="19867" y="9487"/>
                    <a:pt x="19862" y="9487"/>
                  </a:cubicBezTo>
                  <a:cubicBezTo>
                    <a:pt x="19828" y="9487"/>
                    <a:pt x="19803" y="9512"/>
                    <a:pt x="19784" y="9564"/>
                  </a:cubicBezTo>
                  <a:cubicBezTo>
                    <a:pt x="19766" y="9613"/>
                    <a:pt x="19757" y="9678"/>
                    <a:pt x="19748" y="9748"/>
                  </a:cubicBezTo>
                  <a:cubicBezTo>
                    <a:pt x="19744" y="9776"/>
                    <a:pt x="19740" y="9803"/>
                    <a:pt x="19736" y="9831"/>
                  </a:cubicBezTo>
                  <a:cubicBezTo>
                    <a:pt x="19727" y="9883"/>
                    <a:pt x="19716" y="9910"/>
                    <a:pt x="19703" y="9910"/>
                  </a:cubicBezTo>
                  <a:cubicBezTo>
                    <a:pt x="19680" y="9910"/>
                    <a:pt x="19658" y="9825"/>
                    <a:pt x="19637" y="9742"/>
                  </a:cubicBezTo>
                  <a:cubicBezTo>
                    <a:pt x="19626" y="9701"/>
                    <a:pt x="19616" y="9661"/>
                    <a:pt x="19609" y="9644"/>
                  </a:cubicBezTo>
                  <a:cubicBezTo>
                    <a:pt x="19602" y="9628"/>
                    <a:pt x="19594" y="9620"/>
                    <a:pt x="19588" y="9620"/>
                  </a:cubicBezTo>
                  <a:cubicBezTo>
                    <a:pt x="19577" y="9620"/>
                    <a:pt x="19570" y="9639"/>
                    <a:pt x="19565" y="9654"/>
                  </a:cubicBezTo>
                  <a:cubicBezTo>
                    <a:pt x="19556" y="9687"/>
                    <a:pt x="19551" y="9737"/>
                    <a:pt x="19551" y="9787"/>
                  </a:cubicBezTo>
                  <a:cubicBezTo>
                    <a:pt x="19552" y="9800"/>
                    <a:pt x="19552" y="9817"/>
                    <a:pt x="19553" y="9835"/>
                  </a:cubicBezTo>
                  <a:cubicBezTo>
                    <a:pt x="19556" y="9898"/>
                    <a:pt x="19559" y="9964"/>
                    <a:pt x="19550" y="10000"/>
                  </a:cubicBezTo>
                  <a:cubicBezTo>
                    <a:pt x="19546" y="10014"/>
                    <a:pt x="19541" y="10022"/>
                    <a:pt x="19535" y="10022"/>
                  </a:cubicBezTo>
                  <a:cubicBezTo>
                    <a:pt x="19528" y="10022"/>
                    <a:pt x="19520" y="10012"/>
                    <a:pt x="19511" y="9992"/>
                  </a:cubicBezTo>
                  <a:cubicBezTo>
                    <a:pt x="19497" y="9964"/>
                    <a:pt x="19485" y="9930"/>
                    <a:pt x="19474" y="9898"/>
                  </a:cubicBezTo>
                  <a:cubicBezTo>
                    <a:pt x="19451" y="9832"/>
                    <a:pt x="19431" y="9775"/>
                    <a:pt x="19403" y="9775"/>
                  </a:cubicBezTo>
                  <a:cubicBezTo>
                    <a:pt x="19394" y="9775"/>
                    <a:pt x="19385" y="9782"/>
                    <a:pt x="19374" y="9794"/>
                  </a:cubicBezTo>
                  <a:cubicBezTo>
                    <a:pt x="19354" y="9819"/>
                    <a:pt x="19339" y="9873"/>
                    <a:pt x="19334" y="9935"/>
                  </a:cubicBezTo>
                  <a:cubicBezTo>
                    <a:pt x="19331" y="9986"/>
                    <a:pt x="19335" y="10038"/>
                    <a:pt x="19347" y="10080"/>
                  </a:cubicBezTo>
                  <a:cubicBezTo>
                    <a:pt x="19357" y="10113"/>
                    <a:pt x="19371" y="10132"/>
                    <a:pt x="19386" y="10152"/>
                  </a:cubicBezTo>
                  <a:cubicBezTo>
                    <a:pt x="19407" y="10181"/>
                    <a:pt x="19432" y="10214"/>
                    <a:pt x="19442" y="10297"/>
                  </a:cubicBezTo>
                  <a:cubicBezTo>
                    <a:pt x="19453" y="10380"/>
                    <a:pt x="19448" y="10447"/>
                    <a:pt x="19444" y="10511"/>
                  </a:cubicBezTo>
                  <a:cubicBezTo>
                    <a:pt x="19442" y="10532"/>
                    <a:pt x="19441" y="10554"/>
                    <a:pt x="19440" y="10578"/>
                  </a:cubicBezTo>
                  <a:cubicBezTo>
                    <a:pt x="19436" y="10653"/>
                    <a:pt x="19446" y="10732"/>
                    <a:pt x="19455" y="10808"/>
                  </a:cubicBezTo>
                  <a:cubicBezTo>
                    <a:pt x="19457" y="10830"/>
                    <a:pt x="19460" y="10851"/>
                    <a:pt x="19462" y="10872"/>
                  </a:cubicBezTo>
                  <a:cubicBezTo>
                    <a:pt x="19470" y="10894"/>
                    <a:pt x="19477" y="10919"/>
                    <a:pt x="19484" y="10943"/>
                  </a:cubicBezTo>
                  <a:cubicBezTo>
                    <a:pt x="19504" y="11010"/>
                    <a:pt x="19523" y="11074"/>
                    <a:pt x="19551" y="11085"/>
                  </a:cubicBezTo>
                  <a:cubicBezTo>
                    <a:pt x="19551" y="11085"/>
                    <a:pt x="19551" y="11085"/>
                    <a:pt x="19551" y="11085"/>
                  </a:cubicBezTo>
                  <a:cubicBezTo>
                    <a:pt x="19561" y="11085"/>
                    <a:pt x="19567" y="11075"/>
                    <a:pt x="19573" y="11064"/>
                  </a:cubicBezTo>
                  <a:cubicBezTo>
                    <a:pt x="19581" y="11050"/>
                    <a:pt x="19590" y="11035"/>
                    <a:pt x="19601" y="11035"/>
                  </a:cubicBezTo>
                  <a:lnTo>
                    <a:pt x="19606" y="11036"/>
                  </a:lnTo>
                  <a:cubicBezTo>
                    <a:pt x="19626" y="11043"/>
                    <a:pt x="19645" y="11081"/>
                    <a:pt x="19664" y="11118"/>
                  </a:cubicBezTo>
                  <a:cubicBezTo>
                    <a:pt x="19675" y="11138"/>
                    <a:pt x="19685" y="11158"/>
                    <a:pt x="19694" y="11169"/>
                  </a:cubicBezTo>
                  <a:cubicBezTo>
                    <a:pt x="19700" y="11178"/>
                    <a:pt x="19706" y="11184"/>
                    <a:pt x="19712" y="11191"/>
                  </a:cubicBezTo>
                  <a:cubicBezTo>
                    <a:pt x="19727" y="11207"/>
                    <a:pt x="19743" y="11223"/>
                    <a:pt x="19757" y="11258"/>
                  </a:cubicBezTo>
                  <a:cubicBezTo>
                    <a:pt x="19771" y="11296"/>
                    <a:pt x="19772" y="11365"/>
                    <a:pt x="19773" y="11426"/>
                  </a:cubicBezTo>
                  <a:cubicBezTo>
                    <a:pt x="19774" y="11471"/>
                    <a:pt x="19775" y="11518"/>
                    <a:pt x="19781" y="11539"/>
                  </a:cubicBezTo>
                  <a:cubicBezTo>
                    <a:pt x="19803" y="11616"/>
                    <a:pt x="19828" y="11695"/>
                    <a:pt x="19857" y="11743"/>
                  </a:cubicBezTo>
                  <a:cubicBezTo>
                    <a:pt x="19869" y="11762"/>
                    <a:pt x="19882" y="11765"/>
                    <a:pt x="19896" y="11769"/>
                  </a:cubicBezTo>
                  <a:cubicBezTo>
                    <a:pt x="19908" y="11772"/>
                    <a:pt x="19921" y="11775"/>
                    <a:pt x="19933" y="11789"/>
                  </a:cubicBezTo>
                  <a:cubicBezTo>
                    <a:pt x="19956" y="11816"/>
                    <a:pt x="19977" y="11888"/>
                    <a:pt x="19996" y="11951"/>
                  </a:cubicBezTo>
                  <a:cubicBezTo>
                    <a:pt x="20002" y="11974"/>
                    <a:pt x="20009" y="11996"/>
                    <a:pt x="20015" y="12014"/>
                  </a:cubicBezTo>
                  <a:cubicBezTo>
                    <a:pt x="20017" y="12020"/>
                    <a:pt x="20020" y="12027"/>
                    <a:pt x="20023" y="12035"/>
                  </a:cubicBezTo>
                  <a:cubicBezTo>
                    <a:pt x="20034" y="12061"/>
                    <a:pt x="20048" y="12093"/>
                    <a:pt x="20050" y="12137"/>
                  </a:cubicBezTo>
                  <a:cubicBezTo>
                    <a:pt x="20051" y="12182"/>
                    <a:pt x="20041" y="12223"/>
                    <a:pt x="20032" y="12257"/>
                  </a:cubicBezTo>
                  <a:cubicBezTo>
                    <a:pt x="20029" y="12268"/>
                    <a:pt x="20027" y="12278"/>
                    <a:pt x="20025" y="12287"/>
                  </a:cubicBezTo>
                  <a:lnTo>
                    <a:pt x="20020" y="12316"/>
                  </a:lnTo>
                  <a:lnTo>
                    <a:pt x="20011" y="12300"/>
                  </a:lnTo>
                  <a:cubicBezTo>
                    <a:pt x="20006" y="12291"/>
                    <a:pt x="19999" y="12278"/>
                    <a:pt x="19993" y="12263"/>
                  </a:cubicBezTo>
                  <a:cubicBezTo>
                    <a:pt x="19974" y="12224"/>
                    <a:pt x="19948" y="12169"/>
                    <a:pt x="19930" y="12169"/>
                  </a:cubicBezTo>
                  <a:cubicBezTo>
                    <a:pt x="19923" y="12169"/>
                    <a:pt x="19918" y="12177"/>
                    <a:pt x="19914" y="12194"/>
                  </a:cubicBezTo>
                  <a:cubicBezTo>
                    <a:pt x="19886" y="12310"/>
                    <a:pt x="19922" y="12512"/>
                    <a:pt x="19949" y="12587"/>
                  </a:cubicBezTo>
                  <a:lnTo>
                    <a:pt x="19965" y="12632"/>
                  </a:lnTo>
                  <a:cubicBezTo>
                    <a:pt x="19993" y="12711"/>
                    <a:pt x="20022" y="12793"/>
                    <a:pt x="20055" y="12837"/>
                  </a:cubicBezTo>
                  <a:lnTo>
                    <a:pt x="20063" y="12847"/>
                  </a:lnTo>
                  <a:cubicBezTo>
                    <a:pt x="20090" y="12880"/>
                    <a:pt x="20130" y="12930"/>
                    <a:pt x="20139" y="13015"/>
                  </a:cubicBezTo>
                  <a:cubicBezTo>
                    <a:pt x="20145" y="13066"/>
                    <a:pt x="20140" y="13127"/>
                    <a:pt x="20136" y="13181"/>
                  </a:cubicBezTo>
                  <a:cubicBezTo>
                    <a:pt x="20135" y="13203"/>
                    <a:pt x="20133" y="13223"/>
                    <a:pt x="20133" y="13241"/>
                  </a:cubicBezTo>
                  <a:lnTo>
                    <a:pt x="20132" y="13273"/>
                  </a:lnTo>
                  <a:lnTo>
                    <a:pt x="20122" y="13273"/>
                  </a:lnTo>
                  <a:cubicBezTo>
                    <a:pt x="20120" y="13273"/>
                    <a:pt x="20119" y="13273"/>
                    <a:pt x="20093" y="13247"/>
                  </a:cubicBezTo>
                  <a:cubicBezTo>
                    <a:pt x="20076" y="13231"/>
                    <a:pt x="20048" y="13204"/>
                    <a:pt x="20044" y="13202"/>
                  </a:cubicBezTo>
                  <a:lnTo>
                    <a:pt x="20040" y="13202"/>
                  </a:lnTo>
                  <a:cubicBezTo>
                    <a:pt x="20012" y="13202"/>
                    <a:pt x="19989" y="13225"/>
                    <a:pt x="19978" y="13264"/>
                  </a:cubicBezTo>
                  <a:cubicBezTo>
                    <a:pt x="19959" y="13334"/>
                    <a:pt x="19968" y="13459"/>
                    <a:pt x="19981" y="13546"/>
                  </a:cubicBezTo>
                  <a:cubicBezTo>
                    <a:pt x="19995" y="13643"/>
                    <a:pt x="20019" y="13703"/>
                    <a:pt x="20044" y="13766"/>
                  </a:cubicBezTo>
                  <a:cubicBezTo>
                    <a:pt x="20055" y="13796"/>
                    <a:pt x="20067" y="13826"/>
                    <a:pt x="20078" y="13860"/>
                  </a:cubicBezTo>
                  <a:cubicBezTo>
                    <a:pt x="20099" y="13923"/>
                    <a:pt x="20117" y="13979"/>
                    <a:pt x="20136" y="14033"/>
                  </a:cubicBezTo>
                  <a:lnTo>
                    <a:pt x="20159" y="14100"/>
                  </a:lnTo>
                  <a:lnTo>
                    <a:pt x="20128" y="14095"/>
                  </a:lnTo>
                  <a:cubicBezTo>
                    <a:pt x="20118" y="14093"/>
                    <a:pt x="20106" y="14089"/>
                    <a:pt x="20093" y="14083"/>
                  </a:cubicBezTo>
                  <a:cubicBezTo>
                    <a:pt x="20072" y="14075"/>
                    <a:pt x="20049" y="14066"/>
                    <a:pt x="20027" y="14066"/>
                  </a:cubicBezTo>
                  <a:cubicBezTo>
                    <a:pt x="19992" y="14066"/>
                    <a:pt x="19969" y="14090"/>
                    <a:pt x="19958" y="14140"/>
                  </a:cubicBezTo>
                  <a:cubicBezTo>
                    <a:pt x="19952" y="14166"/>
                    <a:pt x="19949" y="14191"/>
                    <a:pt x="19950" y="14215"/>
                  </a:cubicBezTo>
                  <a:cubicBezTo>
                    <a:pt x="19953" y="14281"/>
                    <a:pt x="19980" y="14343"/>
                    <a:pt x="20004" y="14398"/>
                  </a:cubicBezTo>
                  <a:cubicBezTo>
                    <a:pt x="20019" y="14432"/>
                    <a:pt x="20033" y="14464"/>
                    <a:pt x="20041" y="14497"/>
                  </a:cubicBezTo>
                  <a:cubicBezTo>
                    <a:pt x="20069" y="14613"/>
                    <a:pt x="20077" y="14827"/>
                    <a:pt x="20077" y="14935"/>
                  </a:cubicBezTo>
                  <a:cubicBezTo>
                    <a:pt x="20077" y="14998"/>
                    <a:pt x="20069" y="15043"/>
                    <a:pt x="20061" y="15087"/>
                  </a:cubicBezTo>
                  <a:lnTo>
                    <a:pt x="20058" y="15108"/>
                  </a:lnTo>
                  <a:cubicBezTo>
                    <a:pt x="20053" y="15137"/>
                    <a:pt x="20049" y="15171"/>
                    <a:pt x="20045" y="15206"/>
                  </a:cubicBezTo>
                  <a:cubicBezTo>
                    <a:pt x="20040" y="15246"/>
                    <a:pt x="20036" y="15287"/>
                    <a:pt x="20029" y="15322"/>
                  </a:cubicBezTo>
                  <a:cubicBezTo>
                    <a:pt x="20020" y="15367"/>
                    <a:pt x="20008" y="15390"/>
                    <a:pt x="19993" y="15390"/>
                  </a:cubicBezTo>
                  <a:cubicBezTo>
                    <a:pt x="19958" y="15390"/>
                    <a:pt x="19916" y="15259"/>
                    <a:pt x="19887" y="15160"/>
                  </a:cubicBezTo>
                  <a:cubicBezTo>
                    <a:pt x="19874" y="15115"/>
                    <a:pt x="19863" y="15076"/>
                    <a:pt x="19852" y="15036"/>
                  </a:cubicBezTo>
                  <a:cubicBezTo>
                    <a:pt x="19814" y="14902"/>
                    <a:pt x="19774" y="14764"/>
                    <a:pt x="19732" y="14647"/>
                  </a:cubicBezTo>
                  <a:cubicBezTo>
                    <a:pt x="19706" y="14576"/>
                    <a:pt x="19678" y="14508"/>
                    <a:pt x="19651" y="14441"/>
                  </a:cubicBezTo>
                  <a:cubicBezTo>
                    <a:pt x="19603" y="14323"/>
                    <a:pt x="19553" y="14200"/>
                    <a:pt x="19510" y="14054"/>
                  </a:cubicBezTo>
                  <a:cubicBezTo>
                    <a:pt x="19489" y="13982"/>
                    <a:pt x="19467" y="13917"/>
                    <a:pt x="19442" y="13851"/>
                  </a:cubicBezTo>
                  <a:cubicBezTo>
                    <a:pt x="19427" y="13812"/>
                    <a:pt x="19418" y="13767"/>
                    <a:pt x="19408" y="13725"/>
                  </a:cubicBezTo>
                  <a:cubicBezTo>
                    <a:pt x="19403" y="13699"/>
                    <a:pt x="19397" y="13674"/>
                    <a:pt x="19391" y="13650"/>
                  </a:cubicBezTo>
                  <a:cubicBezTo>
                    <a:pt x="19382" y="13617"/>
                    <a:pt x="19367" y="13587"/>
                    <a:pt x="19353" y="13559"/>
                  </a:cubicBezTo>
                  <a:cubicBezTo>
                    <a:pt x="19342" y="13537"/>
                    <a:pt x="19331" y="13515"/>
                    <a:pt x="19322" y="13490"/>
                  </a:cubicBezTo>
                  <a:cubicBezTo>
                    <a:pt x="19299" y="13426"/>
                    <a:pt x="19276" y="13357"/>
                    <a:pt x="19255" y="13290"/>
                  </a:cubicBezTo>
                  <a:cubicBezTo>
                    <a:pt x="19233" y="13222"/>
                    <a:pt x="19210" y="13151"/>
                    <a:pt x="19186" y="13087"/>
                  </a:cubicBezTo>
                  <a:cubicBezTo>
                    <a:pt x="19109" y="12880"/>
                    <a:pt x="19037" y="12626"/>
                    <a:pt x="18958" y="12286"/>
                  </a:cubicBezTo>
                  <a:cubicBezTo>
                    <a:pt x="18949" y="12246"/>
                    <a:pt x="18941" y="12201"/>
                    <a:pt x="18934" y="12159"/>
                  </a:cubicBezTo>
                  <a:cubicBezTo>
                    <a:pt x="18931" y="12139"/>
                    <a:pt x="18928" y="12118"/>
                    <a:pt x="18924" y="12098"/>
                  </a:cubicBezTo>
                  <a:cubicBezTo>
                    <a:pt x="18918" y="12066"/>
                    <a:pt x="18911" y="12037"/>
                    <a:pt x="18903" y="12007"/>
                  </a:cubicBezTo>
                  <a:cubicBezTo>
                    <a:pt x="18888" y="11946"/>
                    <a:pt x="18872" y="11883"/>
                    <a:pt x="18869" y="11794"/>
                  </a:cubicBezTo>
                  <a:cubicBezTo>
                    <a:pt x="18868" y="11755"/>
                    <a:pt x="18868" y="11716"/>
                    <a:pt x="18867" y="11677"/>
                  </a:cubicBezTo>
                  <a:cubicBezTo>
                    <a:pt x="18866" y="11580"/>
                    <a:pt x="18866" y="11488"/>
                    <a:pt x="18854" y="11399"/>
                  </a:cubicBezTo>
                  <a:cubicBezTo>
                    <a:pt x="18844" y="11321"/>
                    <a:pt x="18809" y="11158"/>
                    <a:pt x="18793" y="11156"/>
                  </a:cubicBezTo>
                  <a:lnTo>
                    <a:pt x="18794" y="11085"/>
                  </a:lnTo>
                  <a:cubicBezTo>
                    <a:pt x="18804" y="11087"/>
                    <a:pt x="18814" y="11088"/>
                    <a:pt x="18824" y="11088"/>
                  </a:cubicBezTo>
                  <a:cubicBezTo>
                    <a:pt x="18852" y="11088"/>
                    <a:pt x="18884" y="11080"/>
                    <a:pt x="18913" y="11018"/>
                  </a:cubicBezTo>
                  <a:cubicBezTo>
                    <a:pt x="18981" y="10871"/>
                    <a:pt x="18974" y="10664"/>
                    <a:pt x="18958" y="10409"/>
                  </a:cubicBezTo>
                  <a:cubicBezTo>
                    <a:pt x="18947" y="10236"/>
                    <a:pt x="18967" y="10070"/>
                    <a:pt x="18985" y="9923"/>
                  </a:cubicBezTo>
                  <a:cubicBezTo>
                    <a:pt x="18985" y="9923"/>
                    <a:pt x="18992" y="9873"/>
                    <a:pt x="18993" y="9859"/>
                  </a:cubicBezTo>
                  <a:cubicBezTo>
                    <a:pt x="19000" y="9807"/>
                    <a:pt x="19008" y="9748"/>
                    <a:pt x="19007" y="9700"/>
                  </a:cubicBezTo>
                  <a:cubicBezTo>
                    <a:pt x="19006" y="9683"/>
                    <a:pt x="18992" y="9608"/>
                    <a:pt x="18987" y="9598"/>
                  </a:cubicBezTo>
                  <a:cubicBezTo>
                    <a:pt x="18988" y="9598"/>
                    <a:pt x="18989" y="9599"/>
                    <a:pt x="18990" y="9599"/>
                  </a:cubicBezTo>
                  <a:cubicBezTo>
                    <a:pt x="18993" y="9599"/>
                    <a:pt x="18995" y="9595"/>
                    <a:pt x="18996" y="9589"/>
                  </a:cubicBezTo>
                  <a:lnTo>
                    <a:pt x="18979" y="9548"/>
                  </a:lnTo>
                  <a:cubicBezTo>
                    <a:pt x="18991" y="9495"/>
                    <a:pt x="19013" y="9462"/>
                    <a:pt x="19033" y="9434"/>
                  </a:cubicBezTo>
                  <a:cubicBezTo>
                    <a:pt x="19040" y="9425"/>
                    <a:pt x="19046" y="9416"/>
                    <a:pt x="19051" y="9407"/>
                  </a:cubicBezTo>
                  <a:cubicBezTo>
                    <a:pt x="19058" y="9396"/>
                    <a:pt x="19065" y="9384"/>
                    <a:pt x="19071" y="9371"/>
                  </a:cubicBezTo>
                  <a:cubicBezTo>
                    <a:pt x="19088" y="9341"/>
                    <a:pt x="19105" y="9309"/>
                    <a:pt x="19123" y="9288"/>
                  </a:cubicBezTo>
                  <a:cubicBezTo>
                    <a:pt x="19121" y="9283"/>
                    <a:pt x="19118" y="9278"/>
                    <a:pt x="19116" y="9273"/>
                  </a:cubicBezTo>
                  <a:cubicBezTo>
                    <a:pt x="19108" y="9256"/>
                    <a:pt x="19100" y="9239"/>
                    <a:pt x="19094" y="9219"/>
                  </a:cubicBezTo>
                  <a:cubicBezTo>
                    <a:pt x="19082" y="9179"/>
                    <a:pt x="19080" y="9145"/>
                    <a:pt x="19078" y="9115"/>
                  </a:cubicBezTo>
                  <a:cubicBezTo>
                    <a:pt x="19077" y="9097"/>
                    <a:pt x="19076" y="9079"/>
                    <a:pt x="19072" y="9058"/>
                  </a:cubicBezTo>
                  <a:cubicBezTo>
                    <a:pt x="19069" y="9038"/>
                    <a:pt x="19063" y="9030"/>
                    <a:pt x="19053" y="9019"/>
                  </a:cubicBezTo>
                  <a:cubicBezTo>
                    <a:pt x="19046" y="9010"/>
                    <a:pt x="19038" y="9001"/>
                    <a:pt x="19030" y="8981"/>
                  </a:cubicBezTo>
                  <a:cubicBezTo>
                    <a:pt x="19016" y="8942"/>
                    <a:pt x="19013" y="8896"/>
                    <a:pt x="19011" y="8855"/>
                  </a:cubicBezTo>
                  <a:cubicBezTo>
                    <a:pt x="19009" y="8836"/>
                    <a:pt x="19008" y="8817"/>
                    <a:pt x="19006" y="8800"/>
                  </a:cubicBezTo>
                  <a:cubicBezTo>
                    <a:pt x="19001" y="8764"/>
                    <a:pt x="18993" y="8750"/>
                    <a:pt x="18982" y="8728"/>
                  </a:cubicBezTo>
                  <a:cubicBezTo>
                    <a:pt x="18978" y="8722"/>
                    <a:pt x="18975" y="8715"/>
                    <a:pt x="18971" y="8707"/>
                  </a:cubicBezTo>
                  <a:cubicBezTo>
                    <a:pt x="18955" y="8674"/>
                    <a:pt x="18924" y="8612"/>
                    <a:pt x="18916" y="8518"/>
                  </a:cubicBezTo>
                  <a:cubicBezTo>
                    <a:pt x="18912" y="8471"/>
                    <a:pt x="18916" y="8370"/>
                    <a:pt x="18930" y="8317"/>
                  </a:cubicBezTo>
                  <a:cubicBezTo>
                    <a:pt x="18915" y="8268"/>
                    <a:pt x="18893" y="8244"/>
                    <a:pt x="18861" y="8241"/>
                  </a:cubicBezTo>
                  <a:lnTo>
                    <a:pt x="18848" y="8241"/>
                  </a:lnTo>
                  <a:cubicBezTo>
                    <a:pt x="18791" y="8241"/>
                    <a:pt x="18774" y="8280"/>
                    <a:pt x="18770" y="8303"/>
                  </a:cubicBezTo>
                  <a:cubicBezTo>
                    <a:pt x="18764" y="8332"/>
                    <a:pt x="18771" y="8362"/>
                    <a:pt x="18788" y="8414"/>
                  </a:cubicBezTo>
                  <a:lnTo>
                    <a:pt x="18801" y="8458"/>
                  </a:lnTo>
                  <a:cubicBezTo>
                    <a:pt x="18823" y="8530"/>
                    <a:pt x="18846" y="8605"/>
                    <a:pt x="18873" y="8659"/>
                  </a:cubicBezTo>
                  <a:cubicBezTo>
                    <a:pt x="18881" y="8676"/>
                    <a:pt x="18888" y="8688"/>
                    <a:pt x="18894" y="8697"/>
                  </a:cubicBezTo>
                  <a:cubicBezTo>
                    <a:pt x="18916" y="8734"/>
                    <a:pt x="18926" y="8757"/>
                    <a:pt x="18928" y="8882"/>
                  </a:cubicBezTo>
                  <a:lnTo>
                    <a:pt x="18928" y="8939"/>
                  </a:lnTo>
                  <a:lnTo>
                    <a:pt x="18912" y="8916"/>
                  </a:lnTo>
                  <a:cubicBezTo>
                    <a:pt x="18899" y="8895"/>
                    <a:pt x="18881" y="8883"/>
                    <a:pt x="18864" y="8883"/>
                  </a:cubicBezTo>
                  <a:cubicBezTo>
                    <a:pt x="18844" y="8883"/>
                    <a:pt x="18827" y="8899"/>
                    <a:pt x="18815" y="8927"/>
                  </a:cubicBezTo>
                  <a:cubicBezTo>
                    <a:pt x="18797" y="8970"/>
                    <a:pt x="18792" y="9022"/>
                    <a:pt x="18787" y="9087"/>
                  </a:cubicBezTo>
                  <a:cubicBezTo>
                    <a:pt x="18784" y="9114"/>
                    <a:pt x="18782" y="9141"/>
                    <a:pt x="18778" y="9170"/>
                  </a:cubicBezTo>
                  <a:cubicBezTo>
                    <a:pt x="18773" y="9211"/>
                    <a:pt x="18770" y="9258"/>
                    <a:pt x="18766" y="9308"/>
                  </a:cubicBezTo>
                  <a:cubicBezTo>
                    <a:pt x="18765" y="9332"/>
                    <a:pt x="18763" y="9356"/>
                    <a:pt x="18761" y="9379"/>
                  </a:cubicBezTo>
                  <a:lnTo>
                    <a:pt x="18760" y="9399"/>
                  </a:lnTo>
                  <a:lnTo>
                    <a:pt x="18754" y="9405"/>
                  </a:lnTo>
                  <a:cubicBezTo>
                    <a:pt x="18743" y="9414"/>
                    <a:pt x="18735" y="9434"/>
                    <a:pt x="18726" y="9457"/>
                  </a:cubicBezTo>
                  <a:cubicBezTo>
                    <a:pt x="18720" y="9471"/>
                    <a:pt x="18715" y="9485"/>
                    <a:pt x="18708" y="9498"/>
                  </a:cubicBezTo>
                  <a:lnTo>
                    <a:pt x="18700" y="9513"/>
                  </a:lnTo>
                  <a:lnTo>
                    <a:pt x="18694" y="9489"/>
                  </a:lnTo>
                  <a:cubicBezTo>
                    <a:pt x="18677" y="9417"/>
                    <a:pt x="18662" y="9345"/>
                    <a:pt x="18647" y="9269"/>
                  </a:cubicBezTo>
                  <a:lnTo>
                    <a:pt x="18642" y="9240"/>
                  </a:lnTo>
                  <a:cubicBezTo>
                    <a:pt x="18638" y="9224"/>
                    <a:pt x="18634" y="9204"/>
                    <a:pt x="18630" y="9204"/>
                  </a:cubicBezTo>
                  <a:cubicBezTo>
                    <a:pt x="18626" y="9204"/>
                    <a:pt x="18620" y="9216"/>
                    <a:pt x="18614" y="9229"/>
                  </a:cubicBezTo>
                  <a:cubicBezTo>
                    <a:pt x="18606" y="9246"/>
                    <a:pt x="18598" y="9264"/>
                    <a:pt x="18586" y="9274"/>
                  </a:cubicBezTo>
                  <a:lnTo>
                    <a:pt x="18576" y="9283"/>
                  </a:lnTo>
                  <a:lnTo>
                    <a:pt x="18571" y="9226"/>
                  </a:lnTo>
                  <a:cubicBezTo>
                    <a:pt x="18568" y="9187"/>
                    <a:pt x="18565" y="9143"/>
                    <a:pt x="18557" y="9121"/>
                  </a:cubicBezTo>
                  <a:cubicBezTo>
                    <a:pt x="18553" y="9106"/>
                    <a:pt x="18548" y="9098"/>
                    <a:pt x="18542" y="9089"/>
                  </a:cubicBezTo>
                  <a:cubicBezTo>
                    <a:pt x="18533" y="9075"/>
                    <a:pt x="18523" y="9060"/>
                    <a:pt x="18515" y="9016"/>
                  </a:cubicBezTo>
                  <a:cubicBezTo>
                    <a:pt x="18507" y="8973"/>
                    <a:pt x="18501" y="8932"/>
                    <a:pt x="18497" y="8895"/>
                  </a:cubicBezTo>
                  <a:cubicBezTo>
                    <a:pt x="18485" y="8806"/>
                    <a:pt x="18478" y="8756"/>
                    <a:pt x="18448" y="8756"/>
                  </a:cubicBezTo>
                  <a:cubicBezTo>
                    <a:pt x="18444" y="8756"/>
                    <a:pt x="18440" y="8757"/>
                    <a:pt x="18436" y="8759"/>
                  </a:cubicBezTo>
                  <a:cubicBezTo>
                    <a:pt x="18433" y="8760"/>
                    <a:pt x="18429" y="8760"/>
                    <a:pt x="18426" y="8760"/>
                  </a:cubicBezTo>
                  <a:cubicBezTo>
                    <a:pt x="18404" y="8760"/>
                    <a:pt x="18383" y="8737"/>
                    <a:pt x="18363" y="8715"/>
                  </a:cubicBezTo>
                  <a:cubicBezTo>
                    <a:pt x="18344" y="8693"/>
                    <a:pt x="18326" y="8673"/>
                    <a:pt x="18307" y="8673"/>
                  </a:cubicBezTo>
                  <a:cubicBezTo>
                    <a:pt x="18303" y="8673"/>
                    <a:pt x="18299" y="8674"/>
                    <a:pt x="18295" y="8676"/>
                  </a:cubicBezTo>
                  <a:cubicBezTo>
                    <a:pt x="18275" y="8687"/>
                    <a:pt x="18255" y="8691"/>
                    <a:pt x="18235" y="8695"/>
                  </a:cubicBezTo>
                  <a:cubicBezTo>
                    <a:pt x="18220" y="8697"/>
                    <a:pt x="18206" y="8700"/>
                    <a:pt x="18192" y="8706"/>
                  </a:cubicBezTo>
                  <a:lnTo>
                    <a:pt x="18170" y="8714"/>
                  </a:lnTo>
                  <a:cubicBezTo>
                    <a:pt x="18136" y="8726"/>
                    <a:pt x="18107" y="8737"/>
                    <a:pt x="18074" y="8769"/>
                  </a:cubicBezTo>
                  <a:cubicBezTo>
                    <a:pt x="18062" y="8857"/>
                    <a:pt x="18067" y="8962"/>
                    <a:pt x="18072" y="9072"/>
                  </a:cubicBezTo>
                  <a:cubicBezTo>
                    <a:pt x="18077" y="9158"/>
                    <a:pt x="18081" y="9246"/>
                    <a:pt x="18077" y="9332"/>
                  </a:cubicBezTo>
                  <a:cubicBezTo>
                    <a:pt x="18074" y="9415"/>
                    <a:pt x="18062" y="9472"/>
                    <a:pt x="18050" y="9528"/>
                  </a:cubicBezTo>
                  <a:cubicBezTo>
                    <a:pt x="18043" y="9558"/>
                    <a:pt x="18037" y="9589"/>
                    <a:pt x="18032" y="9624"/>
                  </a:cubicBezTo>
                  <a:cubicBezTo>
                    <a:pt x="18017" y="9725"/>
                    <a:pt x="18023" y="9871"/>
                    <a:pt x="18046" y="9963"/>
                  </a:cubicBezTo>
                  <a:cubicBezTo>
                    <a:pt x="18057" y="10009"/>
                    <a:pt x="18095" y="10040"/>
                    <a:pt x="18125" y="10047"/>
                  </a:cubicBezTo>
                  <a:cubicBezTo>
                    <a:pt x="18133" y="10049"/>
                    <a:pt x="18140" y="10049"/>
                    <a:pt x="18146" y="10049"/>
                  </a:cubicBezTo>
                  <a:lnTo>
                    <a:pt x="18156" y="10049"/>
                  </a:lnTo>
                  <a:cubicBezTo>
                    <a:pt x="18179" y="10049"/>
                    <a:pt x="18199" y="10053"/>
                    <a:pt x="18224" y="10100"/>
                  </a:cubicBezTo>
                  <a:cubicBezTo>
                    <a:pt x="18249" y="10149"/>
                    <a:pt x="18269" y="10214"/>
                    <a:pt x="18289" y="10278"/>
                  </a:cubicBezTo>
                  <a:lnTo>
                    <a:pt x="18300" y="10316"/>
                  </a:lnTo>
                  <a:lnTo>
                    <a:pt x="18285" y="10366"/>
                  </a:lnTo>
                  <a:cubicBezTo>
                    <a:pt x="18275" y="10334"/>
                    <a:pt x="18217" y="10334"/>
                    <a:pt x="18198" y="10334"/>
                  </a:cubicBezTo>
                  <a:cubicBezTo>
                    <a:pt x="18188" y="10334"/>
                    <a:pt x="18167" y="10333"/>
                    <a:pt x="18160" y="10333"/>
                  </a:cubicBezTo>
                  <a:cubicBezTo>
                    <a:pt x="18118" y="10333"/>
                    <a:pt x="18077" y="10345"/>
                    <a:pt x="18046" y="10367"/>
                  </a:cubicBezTo>
                  <a:cubicBezTo>
                    <a:pt x="18023" y="10383"/>
                    <a:pt x="18001" y="10403"/>
                    <a:pt x="17978" y="10423"/>
                  </a:cubicBezTo>
                  <a:cubicBezTo>
                    <a:pt x="17944" y="10452"/>
                    <a:pt x="17909" y="10482"/>
                    <a:pt x="17873" y="10501"/>
                  </a:cubicBezTo>
                  <a:cubicBezTo>
                    <a:pt x="17864" y="10505"/>
                    <a:pt x="17855" y="10507"/>
                    <a:pt x="17847" y="10507"/>
                  </a:cubicBezTo>
                  <a:cubicBezTo>
                    <a:pt x="17801" y="10507"/>
                    <a:pt x="17767" y="10441"/>
                    <a:pt x="17728" y="10365"/>
                  </a:cubicBezTo>
                  <a:lnTo>
                    <a:pt x="17697" y="10304"/>
                  </a:lnTo>
                  <a:lnTo>
                    <a:pt x="17724" y="10286"/>
                  </a:lnTo>
                  <a:cubicBezTo>
                    <a:pt x="17748" y="10270"/>
                    <a:pt x="17770" y="10248"/>
                    <a:pt x="17789" y="10220"/>
                  </a:cubicBezTo>
                  <a:cubicBezTo>
                    <a:pt x="17784" y="10212"/>
                    <a:pt x="17779" y="10204"/>
                    <a:pt x="17774" y="10196"/>
                  </a:cubicBezTo>
                  <a:cubicBezTo>
                    <a:pt x="17756" y="10168"/>
                    <a:pt x="17738" y="10141"/>
                    <a:pt x="17720" y="10116"/>
                  </a:cubicBezTo>
                  <a:cubicBezTo>
                    <a:pt x="17650" y="10019"/>
                    <a:pt x="17579" y="9997"/>
                    <a:pt x="17503" y="9974"/>
                  </a:cubicBezTo>
                  <a:cubicBezTo>
                    <a:pt x="17496" y="9972"/>
                    <a:pt x="17486" y="9967"/>
                    <a:pt x="17475" y="9962"/>
                  </a:cubicBezTo>
                  <a:cubicBezTo>
                    <a:pt x="17455" y="9952"/>
                    <a:pt x="17430" y="9940"/>
                    <a:pt x="17409" y="9940"/>
                  </a:cubicBezTo>
                  <a:cubicBezTo>
                    <a:pt x="17389" y="9940"/>
                    <a:pt x="17375" y="9950"/>
                    <a:pt x="17367" y="9969"/>
                  </a:cubicBezTo>
                  <a:cubicBezTo>
                    <a:pt x="17362" y="9979"/>
                    <a:pt x="17361" y="9988"/>
                    <a:pt x="17361" y="9994"/>
                  </a:cubicBezTo>
                  <a:cubicBezTo>
                    <a:pt x="17359" y="10025"/>
                    <a:pt x="17371" y="10076"/>
                    <a:pt x="17379" y="10109"/>
                  </a:cubicBezTo>
                  <a:lnTo>
                    <a:pt x="17396" y="10181"/>
                  </a:lnTo>
                  <a:lnTo>
                    <a:pt x="17376" y="10185"/>
                  </a:lnTo>
                  <a:cubicBezTo>
                    <a:pt x="17364" y="10188"/>
                    <a:pt x="17353" y="10189"/>
                    <a:pt x="17341" y="10189"/>
                  </a:cubicBezTo>
                  <a:cubicBezTo>
                    <a:pt x="17302" y="10189"/>
                    <a:pt x="17263" y="10177"/>
                    <a:pt x="17224" y="10165"/>
                  </a:cubicBezTo>
                  <a:cubicBezTo>
                    <a:pt x="17188" y="10155"/>
                    <a:pt x="17151" y="10144"/>
                    <a:pt x="17115" y="10143"/>
                  </a:cubicBezTo>
                  <a:cubicBezTo>
                    <a:pt x="17088" y="10142"/>
                    <a:pt x="17061" y="10137"/>
                    <a:pt x="17034" y="10132"/>
                  </a:cubicBezTo>
                  <a:cubicBezTo>
                    <a:pt x="17006" y="10126"/>
                    <a:pt x="16977" y="10121"/>
                    <a:pt x="16948" y="10121"/>
                  </a:cubicBezTo>
                  <a:lnTo>
                    <a:pt x="16936" y="10121"/>
                  </a:lnTo>
                  <a:cubicBezTo>
                    <a:pt x="16904" y="10121"/>
                    <a:pt x="16873" y="10121"/>
                    <a:pt x="16842" y="10125"/>
                  </a:cubicBezTo>
                  <a:cubicBezTo>
                    <a:pt x="16824" y="10128"/>
                    <a:pt x="16807" y="10134"/>
                    <a:pt x="16789" y="10140"/>
                  </a:cubicBezTo>
                  <a:cubicBezTo>
                    <a:pt x="16766" y="10148"/>
                    <a:pt x="16742" y="10156"/>
                    <a:pt x="16717" y="10156"/>
                  </a:cubicBezTo>
                  <a:lnTo>
                    <a:pt x="16713" y="10156"/>
                  </a:lnTo>
                  <a:cubicBezTo>
                    <a:pt x="16703" y="10156"/>
                    <a:pt x="16691" y="10154"/>
                    <a:pt x="16677" y="10152"/>
                  </a:cubicBezTo>
                  <a:cubicBezTo>
                    <a:pt x="16659" y="10149"/>
                    <a:pt x="16637" y="10146"/>
                    <a:pt x="16616" y="10146"/>
                  </a:cubicBezTo>
                  <a:cubicBezTo>
                    <a:pt x="16508" y="10146"/>
                    <a:pt x="16455" y="10234"/>
                    <a:pt x="16451" y="10424"/>
                  </a:cubicBezTo>
                  <a:lnTo>
                    <a:pt x="16450" y="10446"/>
                  </a:lnTo>
                  <a:cubicBezTo>
                    <a:pt x="16448" y="10536"/>
                    <a:pt x="16447" y="10595"/>
                    <a:pt x="16421" y="10673"/>
                  </a:cubicBezTo>
                  <a:cubicBezTo>
                    <a:pt x="16397" y="10747"/>
                    <a:pt x="16385" y="10789"/>
                    <a:pt x="16394" y="10862"/>
                  </a:cubicBezTo>
                  <a:cubicBezTo>
                    <a:pt x="16398" y="10891"/>
                    <a:pt x="16403" y="10915"/>
                    <a:pt x="16408" y="10940"/>
                  </a:cubicBezTo>
                  <a:cubicBezTo>
                    <a:pt x="16417" y="10986"/>
                    <a:pt x="16426" y="11034"/>
                    <a:pt x="16426" y="11110"/>
                  </a:cubicBezTo>
                  <a:lnTo>
                    <a:pt x="16427" y="11128"/>
                  </a:lnTo>
                  <a:lnTo>
                    <a:pt x="16422" y="11139"/>
                  </a:lnTo>
                  <a:cubicBezTo>
                    <a:pt x="16398" y="11201"/>
                    <a:pt x="16383" y="11279"/>
                    <a:pt x="16367" y="11361"/>
                  </a:cubicBezTo>
                  <a:cubicBezTo>
                    <a:pt x="16360" y="11403"/>
                    <a:pt x="16351" y="11445"/>
                    <a:pt x="16342" y="11487"/>
                  </a:cubicBezTo>
                  <a:lnTo>
                    <a:pt x="16335" y="11518"/>
                  </a:lnTo>
                  <a:cubicBezTo>
                    <a:pt x="16324" y="11565"/>
                    <a:pt x="16313" y="11611"/>
                    <a:pt x="16309" y="11667"/>
                  </a:cubicBezTo>
                  <a:cubicBezTo>
                    <a:pt x="16306" y="11707"/>
                    <a:pt x="16307" y="11749"/>
                    <a:pt x="16308" y="11793"/>
                  </a:cubicBezTo>
                  <a:cubicBezTo>
                    <a:pt x="16309" y="11824"/>
                    <a:pt x="16310" y="11855"/>
                    <a:pt x="16309" y="11885"/>
                  </a:cubicBezTo>
                  <a:cubicBezTo>
                    <a:pt x="16307" y="12093"/>
                    <a:pt x="16267" y="12268"/>
                    <a:pt x="16229" y="12438"/>
                  </a:cubicBezTo>
                  <a:cubicBezTo>
                    <a:pt x="16213" y="12510"/>
                    <a:pt x="16198" y="12579"/>
                    <a:pt x="16186" y="12647"/>
                  </a:cubicBezTo>
                  <a:lnTo>
                    <a:pt x="16180" y="12678"/>
                  </a:lnTo>
                  <a:cubicBezTo>
                    <a:pt x="16161" y="12784"/>
                    <a:pt x="16152" y="12843"/>
                    <a:pt x="16181" y="12904"/>
                  </a:cubicBezTo>
                  <a:cubicBezTo>
                    <a:pt x="16212" y="12971"/>
                    <a:pt x="16267" y="12999"/>
                    <a:pt x="16304" y="13003"/>
                  </a:cubicBezTo>
                  <a:lnTo>
                    <a:pt x="16309" y="13004"/>
                  </a:lnTo>
                  <a:cubicBezTo>
                    <a:pt x="16319" y="13004"/>
                    <a:pt x="16331" y="12999"/>
                    <a:pt x="16343" y="12995"/>
                  </a:cubicBezTo>
                  <a:cubicBezTo>
                    <a:pt x="16355" y="12991"/>
                    <a:pt x="16368" y="12986"/>
                    <a:pt x="16381" y="12986"/>
                  </a:cubicBezTo>
                  <a:cubicBezTo>
                    <a:pt x="16403" y="12986"/>
                    <a:pt x="16421" y="13001"/>
                    <a:pt x="16435" y="13032"/>
                  </a:cubicBezTo>
                  <a:cubicBezTo>
                    <a:pt x="16458" y="13080"/>
                    <a:pt x="16474" y="13171"/>
                    <a:pt x="16488" y="13258"/>
                  </a:cubicBezTo>
                  <a:cubicBezTo>
                    <a:pt x="16507" y="13371"/>
                    <a:pt x="16525" y="13477"/>
                    <a:pt x="16557" y="13496"/>
                  </a:cubicBezTo>
                  <a:cubicBezTo>
                    <a:pt x="16557" y="13496"/>
                    <a:pt x="16557" y="13496"/>
                    <a:pt x="16558" y="13496"/>
                  </a:cubicBezTo>
                  <a:cubicBezTo>
                    <a:pt x="16570" y="13496"/>
                    <a:pt x="16584" y="13478"/>
                    <a:pt x="16598" y="13460"/>
                  </a:cubicBezTo>
                  <a:cubicBezTo>
                    <a:pt x="16614" y="13438"/>
                    <a:pt x="16632" y="13416"/>
                    <a:pt x="16647" y="13416"/>
                  </a:cubicBezTo>
                  <a:cubicBezTo>
                    <a:pt x="16656" y="13416"/>
                    <a:pt x="16664" y="13425"/>
                    <a:pt x="16670" y="13443"/>
                  </a:cubicBezTo>
                  <a:cubicBezTo>
                    <a:pt x="16684" y="13486"/>
                    <a:pt x="16672" y="13621"/>
                    <a:pt x="16668" y="13662"/>
                  </a:cubicBezTo>
                  <a:cubicBezTo>
                    <a:pt x="16679" y="13666"/>
                    <a:pt x="16692" y="13670"/>
                    <a:pt x="16704" y="13670"/>
                  </a:cubicBezTo>
                  <a:cubicBezTo>
                    <a:pt x="16730" y="13670"/>
                    <a:pt x="16741" y="13652"/>
                    <a:pt x="16746" y="13636"/>
                  </a:cubicBezTo>
                  <a:cubicBezTo>
                    <a:pt x="16754" y="13609"/>
                    <a:pt x="16762" y="13450"/>
                    <a:pt x="16760" y="13392"/>
                  </a:cubicBezTo>
                  <a:cubicBezTo>
                    <a:pt x="16759" y="13370"/>
                    <a:pt x="16745" y="13258"/>
                    <a:pt x="16739" y="13242"/>
                  </a:cubicBezTo>
                  <a:lnTo>
                    <a:pt x="16744" y="13226"/>
                  </a:lnTo>
                  <a:lnTo>
                    <a:pt x="16743" y="13175"/>
                  </a:lnTo>
                  <a:cubicBezTo>
                    <a:pt x="16746" y="13174"/>
                    <a:pt x="16750" y="13174"/>
                    <a:pt x="16753" y="13174"/>
                  </a:cubicBezTo>
                  <a:cubicBezTo>
                    <a:pt x="16774" y="13174"/>
                    <a:pt x="16795" y="13184"/>
                    <a:pt x="16815" y="13193"/>
                  </a:cubicBezTo>
                  <a:cubicBezTo>
                    <a:pt x="16831" y="13201"/>
                    <a:pt x="16847" y="13208"/>
                    <a:pt x="16863" y="13210"/>
                  </a:cubicBezTo>
                  <a:lnTo>
                    <a:pt x="16882" y="13213"/>
                  </a:lnTo>
                  <a:cubicBezTo>
                    <a:pt x="16903" y="13215"/>
                    <a:pt x="16925" y="13217"/>
                    <a:pt x="16946" y="13228"/>
                  </a:cubicBezTo>
                  <a:cubicBezTo>
                    <a:pt x="16994" y="13254"/>
                    <a:pt x="17022" y="13334"/>
                    <a:pt x="17050" y="13412"/>
                  </a:cubicBezTo>
                  <a:cubicBezTo>
                    <a:pt x="17070" y="13470"/>
                    <a:pt x="17089" y="13525"/>
                    <a:pt x="17117" y="13561"/>
                  </a:cubicBezTo>
                  <a:cubicBezTo>
                    <a:pt x="17138" y="13587"/>
                    <a:pt x="17160" y="13621"/>
                    <a:pt x="17182" y="13655"/>
                  </a:cubicBezTo>
                  <a:cubicBezTo>
                    <a:pt x="17222" y="13717"/>
                    <a:pt x="17263" y="13782"/>
                    <a:pt x="17302" y="13806"/>
                  </a:cubicBezTo>
                  <a:cubicBezTo>
                    <a:pt x="17329" y="13823"/>
                    <a:pt x="17348" y="13878"/>
                    <a:pt x="17353" y="13955"/>
                  </a:cubicBezTo>
                  <a:cubicBezTo>
                    <a:pt x="17355" y="13983"/>
                    <a:pt x="17353" y="14009"/>
                    <a:pt x="17352" y="14029"/>
                  </a:cubicBezTo>
                  <a:cubicBezTo>
                    <a:pt x="17351" y="14043"/>
                    <a:pt x="17350" y="14056"/>
                    <a:pt x="17350" y="14065"/>
                  </a:cubicBezTo>
                  <a:cubicBezTo>
                    <a:pt x="17352" y="14084"/>
                    <a:pt x="17354" y="14093"/>
                    <a:pt x="17361" y="14110"/>
                  </a:cubicBezTo>
                  <a:cubicBezTo>
                    <a:pt x="17364" y="14119"/>
                    <a:pt x="17368" y="14129"/>
                    <a:pt x="17371" y="14141"/>
                  </a:cubicBezTo>
                  <a:cubicBezTo>
                    <a:pt x="17381" y="14179"/>
                    <a:pt x="17389" y="14221"/>
                    <a:pt x="17397" y="14261"/>
                  </a:cubicBezTo>
                  <a:cubicBezTo>
                    <a:pt x="17406" y="14313"/>
                    <a:pt x="17415" y="14361"/>
                    <a:pt x="17428" y="14398"/>
                  </a:cubicBezTo>
                  <a:cubicBezTo>
                    <a:pt x="17436" y="14419"/>
                    <a:pt x="17444" y="14436"/>
                    <a:pt x="17454" y="14453"/>
                  </a:cubicBezTo>
                  <a:cubicBezTo>
                    <a:pt x="17471" y="14487"/>
                    <a:pt x="17489" y="14522"/>
                    <a:pt x="17500" y="14589"/>
                  </a:cubicBezTo>
                  <a:cubicBezTo>
                    <a:pt x="17514" y="14676"/>
                    <a:pt x="17512" y="14771"/>
                    <a:pt x="17511" y="14862"/>
                  </a:cubicBezTo>
                  <a:cubicBezTo>
                    <a:pt x="17510" y="14892"/>
                    <a:pt x="17510" y="14922"/>
                    <a:pt x="17510" y="14952"/>
                  </a:cubicBezTo>
                  <a:cubicBezTo>
                    <a:pt x="17510" y="15119"/>
                    <a:pt x="17538" y="15335"/>
                    <a:pt x="17563" y="15482"/>
                  </a:cubicBezTo>
                  <a:cubicBezTo>
                    <a:pt x="17577" y="15565"/>
                    <a:pt x="17596" y="15636"/>
                    <a:pt x="17616" y="15710"/>
                  </a:cubicBezTo>
                  <a:cubicBezTo>
                    <a:pt x="17635" y="15779"/>
                    <a:pt x="17654" y="15851"/>
                    <a:pt x="17669" y="15934"/>
                  </a:cubicBezTo>
                  <a:cubicBezTo>
                    <a:pt x="17678" y="15983"/>
                    <a:pt x="17688" y="16031"/>
                    <a:pt x="17698" y="16080"/>
                  </a:cubicBezTo>
                  <a:cubicBezTo>
                    <a:pt x="17715" y="16167"/>
                    <a:pt x="17734" y="16257"/>
                    <a:pt x="17747" y="16351"/>
                  </a:cubicBezTo>
                  <a:cubicBezTo>
                    <a:pt x="17755" y="16408"/>
                    <a:pt x="17765" y="16466"/>
                    <a:pt x="17774" y="16524"/>
                  </a:cubicBezTo>
                  <a:cubicBezTo>
                    <a:pt x="17790" y="16628"/>
                    <a:pt x="17807" y="16736"/>
                    <a:pt x="17819" y="16842"/>
                  </a:cubicBezTo>
                  <a:cubicBezTo>
                    <a:pt x="17833" y="16959"/>
                    <a:pt x="17818" y="17071"/>
                    <a:pt x="17804" y="17180"/>
                  </a:cubicBezTo>
                  <a:cubicBezTo>
                    <a:pt x="17798" y="17232"/>
                    <a:pt x="17791" y="17282"/>
                    <a:pt x="17788" y="17330"/>
                  </a:cubicBezTo>
                  <a:cubicBezTo>
                    <a:pt x="17785" y="17389"/>
                    <a:pt x="17783" y="17453"/>
                    <a:pt x="17782" y="17514"/>
                  </a:cubicBezTo>
                  <a:cubicBezTo>
                    <a:pt x="17780" y="17593"/>
                    <a:pt x="17778" y="17676"/>
                    <a:pt x="17771" y="17754"/>
                  </a:cubicBezTo>
                  <a:cubicBezTo>
                    <a:pt x="17761" y="17880"/>
                    <a:pt x="17768" y="17995"/>
                    <a:pt x="17776" y="18116"/>
                  </a:cubicBezTo>
                  <a:cubicBezTo>
                    <a:pt x="17780" y="18178"/>
                    <a:pt x="17784" y="18241"/>
                    <a:pt x="17786" y="18308"/>
                  </a:cubicBezTo>
                  <a:cubicBezTo>
                    <a:pt x="17792" y="18504"/>
                    <a:pt x="17779" y="18680"/>
                    <a:pt x="17748" y="18847"/>
                  </a:cubicBezTo>
                  <a:cubicBezTo>
                    <a:pt x="17729" y="18950"/>
                    <a:pt x="17723" y="19062"/>
                    <a:pt x="17718" y="19180"/>
                  </a:cubicBezTo>
                  <a:cubicBezTo>
                    <a:pt x="17713" y="19280"/>
                    <a:pt x="17708" y="19384"/>
                    <a:pt x="17693" y="19482"/>
                  </a:cubicBezTo>
                  <a:cubicBezTo>
                    <a:pt x="17690" y="19505"/>
                    <a:pt x="17686" y="19527"/>
                    <a:pt x="17683" y="19549"/>
                  </a:cubicBezTo>
                  <a:cubicBezTo>
                    <a:pt x="17674" y="19601"/>
                    <a:pt x="17666" y="19650"/>
                    <a:pt x="17664" y="19708"/>
                  </a:cubicBezTo>
                  <a:cubicBezTo>
                    <a:pt x="17662" y="19750"/>
                    <a:pt x="17664" y="19795"/>
                    <a:pt x="17665" y="19843"/>
                  </a:cubicBezTo>
                  <a:cubicBezTo>
                    <a:pt x="17667" y="19912"/>
                    <a:pt x="17668" y="19983"/>
                    <a:pt x="17662" y="20049"/>
                  </a:cubicBezTo>
                  <a:cubicBezTo>
                    <a:pt x="17654" y="20138"/>
                    <a:pt x="17630" y="20218"/>
                    <a:pt x="17608" y="20284"/>
                  </a:cubicBezTo>
                  <a:cubicBezTo>
                    <a:pt x="17596" y="20319"/>
                    <a:pt x="17588" y="20361"/>
                    <a:pt x="17579" y="20404"/>
                  </a:cubicBezTo>
                  <a:cubicBezTo>
                    <a:pt x="17564" y="20477"/>
                    <a:pt x="17549" y="20553"/>
                    <a:pt x="17518" y="20592"/>
                  </a:cubicBezTo>
                  <a:cubicBezTo>
                    <a:pt x="17498" y="20617"/>
                    <a:pt x="17477" y="20635"/>
                    <a:pt x="17458" y="20651"/>
                  </a:cubicBezTo>
                  <a:cubicBezTo>
                    <a:pt x="17454" y="20654"/>
                    <a:pt x="17449" y="20660"/>
                    <a:pt x="17443" y="20666"/>
                  </a:cubicBezTo>
                  <a:cubicBezTo>
                    <a:pt x="17428" y="20682"/>
                    <a:pt x="17409" y="20702"/>
                    <a:pt x="17396" y="20702"/>
                  </a:cubicBezTo>
                  <a:cubicBezTo>
                    <a:pt x="17392" y="20702"/>
                    <a:pt x="17389" y="20701"/>
                    <a:pt x="17387" y="20698"/>
                  </a:cubicBezTo>
                  <a:cubicBezTo>
                    <a:pt x="17375" y="20687"/>
                    <a:pt x="17367" y="20662"/>
                    <a:pt x="17359" y="20640"/>
                  </a:cubicBezTo>
                  <a:cubicBezTo>
                    <a:pt x="17354" y="20624"/>
                    <a:pt x="17348" y="20608"/>
                    <a:pt x="17342" y="20600"/>
                  </a:cubicBezTo>
                  <a:cubicBezTo>
                    <a:pt x="17336" y="20592"/>
                    <a:pt x="17328" y="20588"/>
                    <a:pt x="17317" y="20588"/>
                  </a:cubicBezTo>
                  <a:cubicBezTo>
                    <a:pt x="17312" y="20588"/>
                    <a:pt x="17308" y="20588"/>
                    <a:pt x="17303" y="20589"/>
                  </a:cubicBezTo>
                  <a:cubicBezTo>
                    <a:pt x="17298" y="20590"/>
                    <a:pt x="17293" y="20591"/>
                    <a:pt x="17288" y="20591"/>
                  </a:cubicBezTo>
                  <a:cubicBezTo>
                    <a:pt x="17269" y="20591"/>
                    <a:pt x="17245" y="20578"/>
                    <a:pt x="17234" y="20482"/>
                  </a:cubicBezTo>
                  <a:cubicBezTo>
                    <a:pt x="17224" y="20399"/>
                    <a:pt x="17222" y="20374"/>
                    <a:pt x="17198" y="20336"/>
                  </a:cubicBezTo>
                  <a:cubicBezTo>
                    <a:pt x="17192" y="20326"/>
                    <a:pt x="17177" y="20301"/>
                    <a:pt x="17166" y="20301"/>
                  </a:cubicBezTo>
                  <a:cubicBezTo>
                    <a:pt x="17161" y="20301"/>
                    <a:pt x="17159" y="20308"/>
                    <a:pt x="17158" y="20319"/>
                  </a:cubicBezTo>
                  <a:cubicBezTo>
                    <a:pt x="17155" y="20346"/>
                    <a:pt x="17153" y="20374"/>
                    <a:pt x="17151" y="20402"/>
                  </a:cubicBezTo>
                  <a:cubicBezTo>
                    <a:pt x="17141" y="20533"/>
                    <a:pt x="17129" y="20681"/>
                    <a:pt x="17075" y="20703"/>
                  </a:cubicBezTo>
                  <a:cubicBezTo>
                    <a:pt x="17068" y="20706"/>
                    <a:pt x="17062" y="20707"/>
                    <a:pt x="17056" y="20707"/>
                  </a:cubicBezTo>
                  <a:cubicBezTo>
                    <a:pt x="17034" y="20707"/>
                    <a:pt x="17012" y="20693"/>
                    <a:pt x="16990" y="20666"/>
                  </a:cubicBezTo>
                  <a:lnTo>
                    <a:pt x="16977" y="20650"/>
                  </a:lnTo>
                  <a:lnTo>
                    <a:pt x="16985" y="20612"/>
                  </a:lnTo>
                  <a:cubicBezTo>
                    <a:pt x="16988" y="20600"/>
                    <a:pt x="16991" y="20590"/>
                    <a:pt x="16995" y="20583"/>
                  </a:cubicBezTo>
                  <a:cubicBezTo>
                    <a:pt x="17007" y="20559"/>
                    <a:pt x="17022" y="20551"/>
                    <a:pt x="17034" y="20543"/>
                  </a:cubicBezTo>
                  <a:cubicBezTo>
                    <a:pt x="17036" y="20542"/>
                    <a:pt x="17038" y="20542"/>
                    <a:pt x="17039" y="20541"/>
                  </a:cubicBezTo>
                  <a:cubicBezTo>
                    <a:pt x="17039" y="20531"/>
                    <a:pt x="17039" y="20521"/>
                    <a:pt x="17040" y="20510"/>
                  </a:cubicBezTo>
                  <a:cubicBezTo>
                    <a:pt x="17042" y="20399"/>
                    <a:pt x="17045" y="20262"/>
                    <a:pt x="17027" y="20191"/>
                  </a:cubicBezTo>
                  <a:cubicBezTo>
                    <a:pt x="17022" y="20173"/>
                    <a:pt x="17017" y="20157"/>
                    <a:pt x="17012" y="20140"/>
                  </a:cubicBezTo>
                  <a:cubicBezTo>
                    <a:pt x="17004" y="20116"/>
                    <a:pt x="16996" y="20092"/>
                    <a:pt x="16990" y="20063"/>
                  </a:cubicBezTo>
                  <a:cubicBezTo>
                    <a:pt x="16982" y="20026"/>
                    <a:pt x="16978" y="19983"/>
                    <a:pt x="16974" y="19941"/>
                  </a:cubicBezTo>
                  <a:cubicBezTo>
                    <a:pt x="16972" y="19920"/>
                    <a:pt x="16970" y="19900"/>
                    <a:pt x="16967" y="19881"/>
                  </a:cubicBezTo>
                  <a:cubicBezTo>
                    <a:pt x="16953" y="19774"/>
                    <a:pt x="16935" y="19654"/>
                    <a:pt x="16905" y="19579"/>
                  </a:cubicBezTo>
                  <a:cubicBezTo>
                    <a:pt x="16889" y="19540"/>
                    <a:pt x="16876" y="19495"/>
                    <a:pt x="16864" y="19451"/>
                  </a:cubicBezTo>
                  <a:lnTo>
                    <a:pt x="16857" y="19428"/>
                  </a:lnTo>
                  <a:cubicBezTo>
                    <a:pt x="16853" y="19414"/>
                    <a:pt x="16848" y="19399"/>
                    <a:pt x="16843" y="19384"/>
                  </a:cubicBezTo>
                  <a:cubicBezTo>
                    <a:pt x="16832" y="19353"/>
                    <a:pt x="16822" y="19321"/>
                    <a:pt x="16815" y="19283"/>
                  </a:cubicBezTo>
                  <a:lnTo>
                    <a:pt x="16810" y="19254"/>
                  </a:lnTo>
                  <a:lnTo>
                    <a:pt x="16818" y="19236"/>
                  </a:lnTo>
                  <a:cubicBezTo>
                    <a:pt x="16830" y="19211"/>
                    <a:pt x="16842" y="19204"/>
                    <a:pt x="16854" y="19197"/>
                  </a:cubicBezTo>
                  <a:cubicBezTo>
                    <a:pt x="16864" y="19191"/>
                    <a:pt x="16874" y="19186"/>
                    <a:pt x="16881" y="19172"/>
                  </a:cubicBezTo>
                  <a:cubicBezTo>
                    <a:pt x="16887" y="19159"/>
                    <a:pt x="16887" y="19149"/>
                    <a:pt x="16887" y="19115"/>
                  </a:cubicBezTo>
                  <a:cubicBezTo>
                    <a:pt x="16886" y="19087"/>
                    <a:pt x="16885" y="19053"/>
                    <a:pt x="16892" y="19018"/>
                  </a:cubicBezTo>
                  <a:cubicBezTo>
                    <a:pt x="16896" y="18994"/>
                    <a:pt x="16906" y="18965"/>
                    <a:pt x="16924" y="18965"/>
                  </a:cubicBezTo>
                  <a:cubicBezTo>
                    <a:pt x="16943" y="18965"/>
                    <a:pt x="16964" y="18993"/>
                    <a:pt x="16978" y="19011"/>
                  </a:cubicBezTo>
                  <a:lnTo>
                    <a:pt x="16984" y="19020"/>
                  </a:lnTo>
                  <a:cubicBezTo>
                    <a:pt x="16990" y="19027"/>
                    <a:pt x="16997" y="19034"/>
                    <a:pt x="17003" y="19041"/>
                  </a:cubicBezTo>
                  <a:cubicBezTo>
                    <a:pt x="17016" y="19055"/>
                    <a:pt x="17029" y="19070"/>
                    <a:pt x="17042" y="19092"/>
                  </a:cubicBezTo>
                  <a:cubicBezTo>
                    <a:pt x="17086" y="19164"/>
                    <a:pt x="17106" y="19174"/>
                    <a:pt x="17113" y="19174"/>
                  </a:cubicBezTo>
                  <a:cubicBezTo>
                    <a:pt x="17115" y="19174"/>
                    <a:pt x="17117" y="19174"/>
                    <a:pt x="17117" y="19173"/>
                  </a:cubicBezTo>
                  <a:cubicBezTo>
                    <a:pt x="17120" y="19164"/>
                    <a:pt x="17117" y="19140"/>
                    <a:pt x="17115" y="19128"/>
                  </a:cubicBezTo>
                  <a:lnTo>
                    <a:pt x="17112" y="19107"/>
                  </a:lnTo>
                  <a:cubicBezTo>
                    <a:pt x="17103" y="19032"/>
                    <a:pt x="17109" y="18976"/>
                    <a:pt x="17114" y="18927"/>
                  </a:cubicBezTo>
                  <a:cubicBezTo>
                    <a:pt x="17116" y="18898"/>
                    <a:pt x="17119" y="18871"/>
                    <a:pt x="17119" y="18838"/>
                  </a:cubicBezTo>
                  <a:cubicBezTo>
                    <a:pt x="17120" y="18731"/>
                    <a:pt x="17115" y="18620"/>
                    <a:pt x="17110" y="18512"/>
                  </a:cubicBezTo>
                  <a:lnTo>
                    <a:pt x="17107" y="18444"/>
                  </a:lnTo>
                  <a:cubicBezTo>
                    <a:pt x="17105" y="18396"/>
                    <a:pt x="17100" y="18354"/>
                    <a:pt x="17095" y="18311"/>
                  </a:cubicBezTo>
                  <a:cubicBezTo>
                    <a:pt x="17093" y="18287"/>
                    <a:pt x="17090" y="18263"/>
                    <a:pt x="17088" y="18238"/>
                  </a:cubicBezTo>
                  <a:cubicBezTo>
                    <a:pt x="17085" y="18206"/>
                    <a:pt x="17083" y="18173"/>
                    <a:pt x="17081" y="18141"/>
                  </a:cubicBezTo>
                  <a:cubicBezTo>
                    <a:pt x="17078" y="18100"/>
                    <a:pt x="17075" y="18059"/>
                    <a:pt x="17071" y="18020"/>
                  </a:cubicBezTo>
                  <a:cubicBezTo>
                    <a:pt x="17067" y="17983"/>
                    <a:pt x="17062" y="17948"/>
                    <a:pt x="17057" y="17912"/>
                  </a:cubicBezTo>
                  <a:cubicBezTo>
                    <a:pt x="17049" y="17860"/>
                    <a:pt x="17042" y="17807"/>
                    <a:pt x="17037" y="17748"/>
                  </a:cubicBezTo>
                  <a:cubicBezTo>
                    <a:pt x="17031" y="17663"/>
                    <a:pt x="17041" y="17616"/>
                    <a:pt x="17050" y="17575"/>
                  </a:cubicBezTo>
                  <a:cubicBezTo>
                    <a:pt x="17054" y="17556"/>
                    <a:pt x="17058" y="17537"/>
                    <a:pt x="17061" y="17512"/>
                  </a:cubicBezTo>
                  <a:cubicBezTo>
                    <a:pt x="17069" y="17448"/>
                    <a:pt x="17058" y="17413"/>
                    <a:pt x="17038" y="17357"/>
                  </a:cubicBezTo>
                  <a:cubicBezTo>
                    <a:pt x="17034" y="17345"/>
                    <a:pt x="17030" y="17332"/>
                    <a:pt x="17026" y="17320"/>
                  </a:cubicBezTo>
                  <a:cubicBezTo>
                    <a:pt x="17013" y="17280"/>
                    <a:pt x="17005" y="17231"/>
                    <a:pt x="16997" y="17183"/>
                  </a:cubicBezTo>
                  <a:cubicBezTo>
                    <a:pt x="16984" y="17104"/>
                    <a:pt x="16974" y="17042"/>
                    <a:pt x="16946" y="17031"/>
                  </a:cubicBezTo>
                  <a:cubicBezTo>
                    <a:pt x="16942" y="17030"/>
                    <a:pt x="16939" y="17029"/>
                    <a:pt x="16935" y="17029"/>
                  </a:cubicBezTo>
                  <a:cubicBezTo>
                    <a:pt x="16899" y="17029"/>
                    <a:pt x="16862" y="17103"/>
                    <a:pt x="16832" y="17174"/>
                  </a:cubicBezTo>
                  <a:cubicBezTo>
                    <a:pt x="16816" y="17196"/>
                    <a:pt x="16802" y="17202"/>
                    <a:pt x="16789" y="17208"/>
                  </a:cubicBezTo>
                  <a:cubicBezTo>
                    <a:pt x="16777" y="17213"/>
                    <a:pt x="16765" y="17218"/>
                    <a:pt x="16755" y="17231"/>
                  </a:cubicBezTo>
                  <a:cubicBezTo>
                    <a:pt x="16742" y="17247"/>
                    <a:pt x="16735" y="17261"/>
                    <a:pt x="16730" y="17290"/>
                  </a:cubicBezTo>
                  <a:cubicBezTo>
                    <a:pt x="16728" y="17303"/>
                    <a:pt x="16727" y="17320"/>
                    <a:pt x="16727" y="17339"/>
                  </a:cubicBezTo>
                  <a:cubicBezTo>
                    <a:pt x="16726" y="17363"/>
                    <a:pt x="16725" y="17391"/>
                    <a:pt x="16721" y="17416"/>
                  </a:cubicBezTo>
                  <a:cubicBezTo>
                    <a:pt x="16709" y="17480"/>
                    <a:pt x="16681" y="17480"/>
                    <a:pt x="16672" y="17480"/>
                  </a:cubicBezTo>
                  <a:cubicBezTo>
                    <a:pt x="16661" y="17480"/>
                    <a:pt x="16650" y="17477"/>
                    <a:pt x="16639" y="17473"/>
                  </a:cubicBezTo>
                  <a:cubicBezTo>
                    <a:pt x="16632" y="17470"/>
                    <a:pt x="16625" y="17468"/>
                    <a:pt x="16619" y="17468"/>
                  </a:cubicBezTo>
                  <a:cubicBezTo>
                    <a:pt x="16607" y="17469"/>
                    <a:pt x="16596" y="17469"/>
                    <a:pt x="16584" y="17469"/>
                  </a:cubicBezTo>
                  <a:cubicBezTo>
                    <a:pt x="16559" y="17469"/>
                    <a:pt x="16526" y="17467"/>
                    <a:pt x="16493" y="17451"/>
                  </a:cubicBezTo>
                  <a:cubicBezTo>
                    <a:pt x="16474" y="17442"/>
                    <a:pt x="16457" y="17397"/>
                    <a:pt x="16442" y="17355"/>
                  </a:cubicBezTo>
                  <a:cubicBezTo>
                    <a:pt x="16438" y="17343"/>
                    <a:pt x="16432" y="17330"/>
                    <a:pt x="16427" y="17317"/>
                  </a:cubicBezTo>
                  <a:cubicBezTo>
                    <a:pt x="16409" y="17275"/>
                    <a:pt x="16386" y="17222"/>
                    <a:pt x="16385" y="17149"/>
                  </a:cubicBezTo>
                  <a:cubicBezTo>
                    <a:pt x="16385" y="17136"/>
                    <a:pt x="16385" y="17121"/>
                    <a:pt x="16386" y="17106"/>
                  </a:cubicBezTo>
                  <a:cubicBezTo>
                    <a:pt x="16386" y="17088"/>
                    <a:pt x="16386" y="17070"/>
                    <a:pt x="16386" y="17056"/>
                  </a:cubicBezTo>
                  <a:cubicBezTo>
                    <a:pt x="16384" y="17017"/>
                    <a:pt x="16368" y="16960"/>
                    <a:pt x="16304" y="16907"/>
                  </a:cubicBezTo>
                  <a:lnTo>
                    <a:pt x="16300" y="16904"/>
                  </a:lnTo>
                  <a:lnTo>
                    <a:pt x="16298" y="16893"/>
                  </a:lnTo>
                  <a:cubicBezTo>
                    <a:pt x="16290" y="16856"/>
                    <a:pt x="16289" y="16815"/>
                    <a:pt x="16288" y="16783"/>
                  </a:cubicBezTo>
                  <a:cubicBezTo>
                    <a:pt x="16287" y="16733"/>
                    <a:pt x="16286" y="16727"/>
                    <a:pt x="16275" y="16727"/>
                  </a:cubicBezTo>
                  <a:cubicBezTo>
                    <a:pt x="16240" y="16727"/>
                    <a:pt x="16196" y="16719"/>
                    <a:pt x="16164" y="16657"/>
                  </a:cubicBezTo>
                  <a:cubicBezTo>
                    <a:pt x="16148" y="16625"/>
                    <a:pt x="16133" y="16587"/>
                    <a:pt x="16119" y="16551"/>
                  </a:cubicBezTo>
                  <a:cubicBezTo>
                    <a:pt x="16102" y="16507"/>
                    <a:pt x="16086" y="16466"/>
                    <a:pt x="16068" y="16435"/>
                  </a:cubicBezTo>
                  <a:cubicBezTo>
                    <a:pt x="16057" y="16415"/>
                    <a:pt x="16042" y="16406"/>
                    <a:pt x="16023" y="16406"/>
                  </a:cubicBezTo>
                  <a:cubicBezTo>
                    <a:pt x="16012" y="16406"/>
                    <a:pt x="16001" y="16409"/>
                    <a:pt x="15991" y="16411"/>
                  </a:cubicBezTo>
                  <a:cubicBezTo>
                    <a:pt x="15986" y="16413"/>
                    <a:pt x="15983" y="16414"/>
                    <a:pt x="15980" y="16416"/>
                  </a:cubicBezTo>
                  <a:cubicBezTo>
                    <a:pt x="15974" y="16418"/>
                    <a:pt x="15969" y="16421"/>
                    <a:pt x="15964" y="16421"/>
                  </a:cubicBezTo>
                  <a:cubicBezTo>
                    <a:pt x="15957" y="16421"/>
                    <a:pt x="15951" y="16417"/>
                    <a:pt x="15946" y="16408"/>
                  </a:cubicBezTo>
                  <a:cubicBezTo>
                    <a:pt x="15938" y="16393"/>
                    <a:pt x="15934" y="16370"/>
                    <a:pt x="15929" y="16350"/>
                  </a:cubicBezTo>
                  <a:cubicBezTo>
                    <a:pt x="15925" y="16328"/>
                    <a:pt x="15922" y="16315"/>
                    <a:pt x="15916" y="16308"/>
                  </a:cubicBezTo>
                  <a:cubicBezTo>
                    <a:pt x="15911" y="16302"/>
                    <a:pt x="15904" y="16299"/>
                    <a:pt x="15895" y="16299"/>
                  </a:cubicBezTo>
                  <a:cubicBezTo>
                    <a:pt x="15886" y="16299"/>
                    <a:pt x="15877" y="16302"/>
                    <a:pt x="15869" y="16304"/>
                  </a:cubicBezTo>
                  <a:cubicBezTo>
                    <a:pt x="15860" y="16307"/>
                    <a:pt x="15852" y="16309"/>
                    <a:pt x="15845" y="16309"/>
                  </a:cubicBezTo>
                  <a:cubicBezTo>
                    <a:pt x="15780" y="16309"/>
                    <a:pt x="15719" y="16224"/>
                    <a:pt x="15670" y="16064"/>
                  </a:cubicBezTo>
                  <a:cubicBezTo>
                    <a:pt x="15645" y="15983"/>
                    <a:pt x="15621" y="15898"/>
                    <a:pt x="15597" y="15813"/>
                  </a:cubicBezTo>
                  <a:cubicBezTo>
                    <a:pt x="15575" y="15735"/>
                    <a:pt x="15553" y="15656"/>
                    <a:pt x="15530" y="15580"/>
                  </a:cubicBezTo>
                  <a:cubicBezTo>
                    <a:pt x="15478" y="15407"/>
                    <a:pt x="15425" y="15246"/>
                    <a:pt x="15373" y="15102"/>
                  </a:cubicBezTo>
                  <a:cubicBezTo>
                    <a:pt x="15329" y="14981"/>
                    <a:pt x="15285" y="14867"/>
                    <a:pt x="15242" y="14762"/>
                  </a:cubicBezTo>
                  <a:cubicBezTo>
                    <a:pt x="15180" y="14613"/>
                    <a:pt x="15108" y="14443"/>
                    <a:pt x="15035" y="14300"/>
                  </a:cubicBezTo>
                  <a:cubicBezTo>
                    <a:pt x="15012" y="14256"/>
                    <a:pt x="14993" y="14218"/>
                    <a:pt x="14974" y="14171"/>
                  </a:cubicBezTo>
                  <a:cubicBezTo>
                    <a:pt x="14950" y="14112"/>
                    <a:pt x="14918" y="14032"/>
                    <a:pt x="14894" y="14017"/>
                  </a:cubicBezTo>
                  <a:cubicBezTo>
                    <a:pt x="14891" y="14015"/>
                    <a:pt x="14887" y="14014"/>
                    <a:pt x="14884" y="14014"/>
                  </a:cubicBezTo>
                  <a:cubicBezTo>
                    <a:pt x="14875" y="14014"/>
                    <a:pt x="14865" y="14022"/>
                    <a:pt x="14855" y="14031"/>
                  </a:cubicBezTo>
                  <a:cubicBezTo>
                    <a:pt x="14847" y="14038"/>
                    <a:pt x="14839" y="14044"/>
                    <a:pt x="14830" y="14048"/>
                  </a:cubicBezTo>
                  <a:cubicBezTo>
                    <a:pt x="14827" y="14049"/>
                    <a:pt x="14824" y="14050"/>
                    <a:pt x="14820" y="14050"/>
                  </a:cubicBezTo>
                  <a:cubicBezTo>
                    <a:pt x="14797" y="14050"/>
                    <a:pt x="14778" y="14015"/>
                    <a:pt x="14760" y="13981"/>
                  </a:cubicBezTo>
                  <a:cubicBezTo>
                    <a:pt x="14736" y="13936"/>
                    <a:pt x="14712" y="13926"/>
                    <a:pt x="14686" y="13915"/>
                  </a:cubicBezTo>
                  <a:cubicBezTo>
                    <a:pt x="14675" y="13910"/>
                    <a:pt x="14663" y="13905"/>
                    <a:pt x="14651" y="13898"/>
                  </a:cubicBezTo>
                  <a:cubicBezTo>
                    <a:pt x="14642" y="13892"/>
                    <a:pt x="14634" y="13886"/>
                    <a:pt x="14625" y="13880"/>
                  </a:cubicBezTo>
                  <a:cubicBezTo>
                    <a:pt x="14598" y="13860"/>
                    <a:pt x="14575" y="13843"/>
                    <a:pt x="14548" y="13843"/>
                  </a:cubicBezTo>
                  <a:cubicBezTo>
                    <a:pt x="14540" y="13843"/>
                    <a:pt x="14533" y="13844"/>
                    <a:pt x="14525" y="13847"/>
                  </a:cubicBezTo>
                  <a:cubicBezTo>
                    <a:pt x="14488" y="13861"/>
                    <a:pt x="14452" y="13892"/>
                    <a:pt x="14416" y="13923"/>
                  </a:cubicBezTo>
                  <a:cubicBezTo>
                    <a:pt x="14404" y="13934"/>
                    <a:pt x="14393" y="13944"/>
                    <a:pt x="14381" y="13954"/>
                  </a:cubicBezTo>
                  <a:cubicBezTo>
                    <a:pt x="14361" y="13970"/>
                    <a:pt x="14341" y="13972"/>
                    <a:pt x="14322" y="13972"/>
                  </a:cubicBezTo>
                  <a:lnTo>
                    <a:pt x="14297" y="13972"/>
                  </a:lnTo>
                  <a:cubicBezTo>
                    <a:pt x="14282" y="13972"/>
                    <a:pt x="14266" y="13973"/>
                    <a:pt x="14250" y="13983"/>
                  </a:cubicBezTo>
                  <a:cubicBezTo>
                    <a:pt x="14233" y="13993"/>
                    <a:pt x="14218" y="14094"/>
                    <a:pt x="14209" y="14161"/>
                  </a:cubicBezTo>
                  <a:cubicBezTo>
                    <a:pt x="14206" y="14177"/>
                    <a:pt x="14204" y="14191"/>
                    <a:pt x="14202" y="14203"/>
                  </a:cubicBezTo>
                  <a:cubicBezTo>
                    <a:pt x="14201" y="14212"/>
                    <a:pt x="14199" y="14222"/>
                    <a:pt x="14197" y="14231"/>
                  </a:cubicBezTo>
                  <a:cubicBezTo>
                    <a:pt x="14194" y="14250"/>
                    <a:pt x="14190" y="14271"/>
                    <a:pt x="14191" y="14283"/>
                  </a:cubicBezTo>
                  <a:cubicBezTo>
                    <a:pt x="14197" y="14343"/>
                    <a:pt x="14219" y="14355"/>
                    <a:pt x="14237" y="14355"/>
                  </a:cubicBezTo>
                  <a:cubicBezTo>
                    <a:pt x="14241" y="14355"/>
                    <a:pt x="14245" y="14354"/>
                    <a:pt x="14249" y="14353"/>
                  </a:cubicBezTo>
                  <a:cubicBezTo>
                    <a:pt x="14253" y="14352"/>
                    <a:pt x="14256" y="14351"/>
                    <a:pt x="14259" y="14351"/>
                  </a:cubicBezTo>
                  <a:cubicBezTo>
                    <a:pt x="14296" y="14351"/>
                    <a:pt x="14312" y="14420"/>
                    <a:pt x="14328" y="14487"/>
                  </a:cubicBezTo>
                  <a:cubicBezTo>
                    <a:pt x="14335" y="14516"/>
                    <a:pt x="14343" y="14547"/>
                    <a:pt x="14352" y="14575"/>
                  </a:cubicBezTo>
                  <a:cubicBezTo>
                    <a:pt x="14397" y="14703"/>
                    <a:pt x="14376" y="14788"/>
                    <a:pt x="14355" y="14879"/>
                  </a:cubicBezTo>
                  <a:cubicBezTo>
                    <a:pt x="14351" y="14894"/>
                    <a:pt x="14347" y="14911"/>
                    <a:pt x="14343" y="14929"/>
                  </a:cubicBezTo>
                  <a:cubicBezTo>
                    <a:pt x="14335" y="14969"/>
                    <a:pt x="14337" y="15024"/>
                    <a:pt x="14339" y="15083"/>
                  </a:cubicBezTo>
                  <a:cubicBezTo>
                    <a:pt x="14340" y="15107"/>
                    <a:pt x="14341" y="15130"/>
                    <a:pt x="14341" y="15153"/>
                  </a:cubicBezTo>
                  <a:cubicBezTo>
                    <a:pt x="14342" y="15294"/>
                    <a:pt x="14340" y="15436"/>
                    <a:pt x="14338" y="15574"/>
                  </a:cubicBezTo>
                  <a:cubicBezTo>
                    <a:pt x="14336" y="15699"/>
                    <a:pt x="14344" y="15761"/>
                    <a:pt x="14365" y="15776"/>
                  </a:cubicBezTo>
                  <a:cubicBezTo>
                    <a:pt x="14381" y="15787"/>
                    <a:pt x="14393" y="15815"/>
                    <a:pt x="14400" y="15855"/>
                  </a:cubicBezTo>
                  <a:cubicBezTo>
                    <a:pt x="14404" y="15883"/>
                    <a:pt x="14407" y="15931"/>
                    <a:pt x="14398" y="15997"/>
                  </a:cubicBezTo>
                  <a:cubicBezTo>
                    <a:pt x="14392" y="16047"/>
                    <a:pt x="14380" y="16072"/>
                    <a:pt x="14363" y="16072"/>
                  </a:cubicBezTo>
                  <a:cubicBezTo>
                    <a:pt x="14356" y="16072"/>
                    <a:pt x="14349" y="16068"/>
                    <a:pt x="14341" y="16063"/>
                  </a:cubicBezTo>
                  <a:cubicBezTo>
                    <a:pt x="14335" y="16059"/>
                    <a:pt x="14329" y="16055"/>
                    <a:pt x="14324" y="16055"/>
                  </a:cubicBezTo>
                  <a:cubicBezTo>
                    <a:pt x="14319" y="16055"/>
                    <a:pt x="14317" y="16059"/>
                    <a:pt x="14316" y="16063"/>
                  </a:cubicBezTo>
                  <a:cubicBezTo>
                    <a:pt x="14314" y="16071"/>
                    <a:pt x="14256" y="16373"/>
                    <a:pt x="14256" y="16373"/>
                  </a:cubicBezTo>
                  <a:lnTo>
                    <a:pt x="14023" y="16145"/>
                  </a:lnTo>
                  <a:cubicBezTo>
                    <a:pt x="14023" y="16145"/>
                    <a:pt x="14011" y="16137"/>
                    <a:pt x="13915" y="16071"/>
                  </a:cubicBezTo>
                  <a:cubicBezTo>
                    <a:pt x="13910" y="16068"/>
                    <a:pt x="13906" y="16067"/>
                    <a:pt x="13902" y="16067"/>
                  </a:cubicBezTo>
                  <a:cubicBezTo>
                    <a:pt x="13889" y="16067"/>
                    <a:pt x="13877" y="16077"/>
                    <a:pt x="13865" y="16089"/>
                  </a:cubicBezTo>
                  <a:cubicBezTo>
                    <a:pt x="13852" y="16101"/>
                    <a:pt x="13838" y="16113"/>
                    <a:pt x="13824" y="16113"/>
                  </a:cubicBezTo>
                  <a:cubicBezTo>
                    <a:pt x="13811" y="16113"/>
                    <a:pt x="13798" y="16104"/>
                    <a:pt x="13786" y="16084"/>
                  </a:cubicBezTo>
                  <a:cubicBezTo>
                    <a:pt x="13770" y="16058"/>
                    <a:pt x="13754" y="16026"/>
                    <a:pt x="13739" y="15994"/>
                  </a:cubicBezTo>
                  <a:cubicBezTo>
                    <a:pt x="13724" y="15963"/>
                    <a:pt x="13710" y="15933"/>
                    <a:pt x="13695" y="15909"/>
                  </a:cubicBezTo>
                  <a:cubicBezTo>
                    <a:pt x="13677" y="15881"/>
                    <a:pt x="13658" y="15867"/>
                    <a:pt x="13638" y="15867"/>
                  </a:cubicBezTo>
                  <a:cubicBezTo>
                    <a:pt x="13583" y="15867"/>
                    <a:pt x="13528" y="15972"/>
                    <a:pt x="13499" y="16133"/>
                  </a:cubicBezTo>
                  <a:lnTo>
                    <a:pt x="13494" y="16159"/>
                  </a:lnTo>
                  <a:cubicBezTo>
                    <a:pt x="13467" y="16313"/>
                    <a:pt x="13455" y="16377"/>
                    <a:pt x="13388" y="16385"/>
                  </a:cubicBezTo>
                  <a:cubicBezTo>
                    <a:pt x="13355" y="16389"/>
                    <a:pt x="13325" y="16415"/>
                    <a:pt x="13292" y="16443"/>
                  </a:cubicBezTo>
                  <a:cubicBezTo>
                    <a:pt x="13279" y="16454"/>
                    <a:pt x="13266" y="16466"/>
                    <a:pt x="13252" y="16475"/>
                  </a:cubicBezTo>
                  <a:cubicBezTo>
                    <a:pt x="13247" y="16479"/>
                    <a:pt x="13242" y="16482"/>
                    <a:pt x="13237" y="16484"/>
                  </a:cubicBezTo>
                  <a:cubicBezTo>
                    <a:pt x="13228" y="16488"/>
                    <a:pt x="13221" y="16491"/>
                    <a:pt x="13214" y="16507"/>
                  </a:cubicBezTo>
                  <a:cubicBezTo>
                    <a:pt x="13209" y="16516"/>
                    <a:pt x="13206" y="16531"/>
                    <a:pt x="13202" y="16548"/>
                  </a:cubicBezTo>
                  <a:cubicBezTo>
                    <a:pt x="13197" y="16573"/>
                    <a:pt x="13191" y="16602"/>
                    <a:pt x="13179" y="16619"/>
                  </a:cubicBezTo>
                  <a:cubicBezTo>
                    <a:pt x="13173" y="16628"/>
                    <a:pt x="13167" y="16632"/>
                    <a:pt x="13159" y="16632"/>
                  </a:cubicBezTo>
                  <a:cubicBezTo>
                    <a:pt x="13144" y="16632"/>
                    <a:pt x="13129" y="16615"/>
                    <a:pt x="13115" y="16598"/>
                  </a:cubicBezTo>
                  <a:cubicBezTo>
                    <a:pt x="13104" y="16586"/>
                    <a:pt x="13095" y="16575"/>
                    <a:pt x="13087" y="16572"/>
                  </a:cubicBezTo>
                  <a:cubicBezTo>
                    <a:pt x="13083" y="16570"/>
                    <a:pt x="13079" y="16570"/>
                    <a:pt x="13076" y="16570"/>
                  </a:cubicBezTo>
                  <a:cubicBezTo>
                    <a:pt x="13069" y="16570"/>
                    <a:pt x="13062" y="16571"/>
                    <a:pt x="13055" y="16573"/>
                  </a:cubicBezTo>
                  <a:cubicBezTo>
                    <a:pt x="13047" y="16575"/>
                    <a:pt x="13040" y="16576"/>
                    <a:pt x="13032" y="16576"/>
                  </a:cubicBezTo>
                  <a:cubicBezTo>
                    <a:pt x="13017" y="16576"/>
                    <a:pt x="13006" y="16570"/>
                    <a:pt x="12996" y="16556"/>
                  </a:cubicBezTo>
                  <a:cubicBezTo>
                    <a:pt x="12988" y="16544"/>
                    <a:pt x="12982" y="16529"/>
                    <a:pt x="12977" y="16515"/>
                  </a:cubicBezTo>
                  <a:cubicBezTo>
                    <a:pt x="12971" y="16501"/>
                    <a:pt x="12966" y="16488"/>
                    <a:pt x="12959" y="16480"/>
                  </a:cubicBezTo>
                  <a:cubicBezTo>
                    <a:pt x="12951" y="16472"/>
                    <a:pt x="12938" y="16472"/>
                    <a:pt x="12926" y="16471"/>
                  </a:cubicBezTo>
                  <a:cubicBezTo>
                    <a:pt x="12921" y="16471"/>
                    <a:pt x="12917" y="16471"/>
                    <a:pt x="12913" y="16471"/>
                  </a:cubicBezTo>
                  <a:cubicBezTo>
                    <a:pt x="12902" y="16469"/>
                    <a:pt x="12891" y="16468"/>
                    <a:pt x="12879" y="16468"/>
                  </a:cubicBezTo>
                  <a:cubicBezTo>
                    <a:pt x="12865" y="16468"/>
                    <a:pt x="12850" y="16469"/>
                    <a:pt x="12835" y="16470"/>
                  </a:cubicBezTo>
                  <a:lnTo>
                    <a:pt x="12796" y="16473"/>
                  </a:lnTo>
                  <a:lnTo>
                    <a:pt x="12793" y="16452"/>
                  </a:lnTo>
                  <a:cubicBezTo>
                    <a:pt x="12787" y="16411"/>
                    <a:pt x="12766" y="16385"/>
                    <a:pt x="12745" y="16359"/>
                  </a:cubicBezTo>
                  <a:cubicBezTo>
                    <a:pt x="12728" y="16337"/>
                    <a:pt x="12709" y="16315"/>
                    <a:pt x="12697" y="16279"/>
                  </a:cubicBezTo>
                  <a:cubicBezTo>
                    <a:pt x="12686" y="16246"/>
                    <a:pt x="12678" y="16206"/>
                    <a:pt x="12670" y="16167"/>
                  </a:cubicBezTo>
                  <a:cubicBezTo>
                    <a:pt x="12660" y="16112"/>
                    <a:pt x="12651" y="16064"/>
                    <a:pt x="12635" y="16047"/>
                  </a:cubicBezTo>
                  <a:cubicBezTo>
                    <a:pt x="12630" y="16043"/>
                    <a:pt x="12624" y="16040"/>
                    <a:pt x="12618" y="16040"/>
                  </a:cubicBezTo>
                  <a:cubicBezTo>
                    <a:pt x="12607" y="16040"/>
                    <a:pt x="12596" y="16047"/>
                    <a:pt x="12584" y="16054"/>
                  </a:cubicBezTo>
                  <a:cubicBezTo>
                    <a:pt x="12572" y="16062"/>
                    <a:pt x="12559" y="16070"/>
                    <a:pt x="12546" y="16070"/>
                  </a:cubicBezTo>
                  <a:cubicBezTo>
                    <a:pt x="12536" y="16070"/>
                    <a:pt x="12527" y="16065"/>
                    <a:pt x="12519" y="16054"/>
                  </a:cubicBezTo>
                  <a:cubicBezTo>
                    <a:pt x="12500" y="16029"/>
                    <a:pt x="12491" y="15975"/>
                    <a:pt x="12483" y="15927"/>
                  </a:cubicBezTo>
                  <a:cubicBezTo>
                    <a:pt x="12476" y="15882"/>
                    <a:pt x="12469" y="15844"/>
                    <a:pt x="12456" y="15826"/>
                  </a:cubicBezTo>
                  <a:cubicBezTo>
                    <a:pt x="12442" y="15805"/>
                    <a:pt x="12426" y="15802"/>
                    <a:pt x="12414" y="15802"/>
                  </a:cubicBezTo>
                  <a:cubicBezTo>
                    <a:pt x="12407" y="15802"/>
                    <a:pt x="12401" y="15803"/>
                    <a:pt x="12394" y="15804"/>
                  </a:cubicBezTo>
                  <a:cubicBezTo>
                    <a:pt x="12387" y="15805"/>
                    <a:pt x="12380" y="15806"/>
                    <a:pt x="12373" y="15806"/>
                  </a:cubicBezTo>
                  <a:cubicBezTo>
                    <a:pt x="12347" y="15805"/>
                    <a:pt x="12321" y="15795"/>
                    <a:pt x="12296" y="15784"/>
                  </a:cubicBezTo>
                  <a:cubicBezTo>
                    <a:pt x="12271" y="15773"/>
                    <a:pt x="12244" y="15762"/>
                    <a:pt x="12220" y="15762"/>
                  </a:cubicBezTo>
                  <a:cubicBezTo>
                    <a:pt x="12211" y="15762"/>
                    <a:pt x="12202" y="15764"/>
                    <a:pt x="12193" y="15767"/>
                  </a:cubicBezTo>
                  <a:cubicBezTo>
                    <a:pt x="12161" y="15780"/>
                    <a:pt x="12126" y="15834"/>
                    <a:pt x="12093" y="15886"/>
                  </a:cubicBezTo>
                  <a:cubicBezTo>
                    <a:pt x="12083" y="15901"/>
                    <a:pt x="12073" y="15917"/>
                    <a:pt x="12064" y="15930"/>
                  </a:cubicBezTo>
                  <a:cubicBezTo>
                    <a:pt x="12058" y="15938"/>
                    <a:pt x="12053" y="15947"/>
                    <a:pt x="12048" y="15956"/>
                  </a:cubicBezTo>
                  <a:cubicBezTo>
                    <a:pt x="12034" y="15979"/>
                    <a:pt x="12021" y="16001"/>
                    <a:pt x="12002" y="16001"/>
                  </a:cubicBezTo>
                  <a:cubicBezTo>
                    <a:pt x="11999" y="16001"/>
                    <a:pt x="11995" y="16001"/>
                    <a:pt x="11991" y="15999"/>
                  </a:cubicBezTo>
                  <a:cubicBezTo>
                    <a:pt x="11972" y="15991"/>
                    <a:pt x="11957" y="15965"/>
                    <a:pt x="11942" y="15939"/>
                  </a:cubicBezTo>
                  <a:cubicBezTo>
                    <a:pt x="11929" y="15917"/>
                    <a:pt x="11916" y="15896"/>
                    <a:pt x="11903" y="15889"/>
                  </a:cubicBezTo>
                  <a:cubicBezTo>
                    <a:pt x="11751" y="15811"/>
                    <a:pt x="11707" y="15629"/>
                    <a:pt x="11668" y="15467"/>
                  </a:cubicBezTo>
                  <a:lnTo>
                    <a:pt x="11667" y="15462"/>
                  </a:lnTo>
                  <a:lnTo>
                    <a:pt x="11666" y="15455"/>
                  </a:lnTo>
                  <a:cubicBezTo>
                    <a:pt x="11651" y="15281"/>
                    <a:pt x="11641" y="15222"/>
                    <a:pt x="11635" y="15203"/>
                  </a:cubicBezTo>
                  <a:cubicBezTo>
                    <a:pt x="11622" y="15161"/>
                    <a:pt x="11600" y="15158"/>
                    <a:pt x="11579" y="15154"/>
                  </a:cubicBezTo>
                  <a:cubicBezTo>
                    <a:pt x="11571" y="15153"/>
                    <a:pt x="11563" y="15152"/>
                    <a:pt x="11555" y="15149"/>
                  </a:cubicBezTo>
                  <a:cubicBezTo>
                    <a:pt x="11513" y="15131"/>
                    <a:pt x="11470" y="15112"/>
                    <a:pt x="11429" y="15071"/>
                  </a:cubicBezTo>
                  <a:cubicBezTo>
                    <a:pt x="11414" y="15057"/>
                    <a:pt x="11401" y="15038"/>
                    <a:pt x="11389" y="15020"/>
                  </a:cubicBezTo>
                  <a:cubicBezTo>
                    <a:pt x="11370" y="14992"/>
                    <a:pt x="11351" y="14966"/>
                    <a:pt x="11329" y="14961"/>
                  </a:cubicBezTo>
                  <a:cubicBezTo>
                    <a:pt x="11274" y="14950"/>
                    <a:pt x="11230" y="14920"/>
                    <a:pt x="11184" y="14863"/>
                  </a:cubicBezTo>
                  <a:cubicBezTo>
                    <a:pt x="11121" y="14786"/>
                    <a:pt x="11087" y="14737"/>
                    <a:pt x="11070" y="14704"/>
                  </a:cubicBezTo>
                  <a:cubicBezTo>
                    <a:pt x="11069" y="14732"/>
                    <a:pt x="11069" y="14760"/>
                    <a:pt x="11070" y="14790"/>
                  </a:cubicBezTo>
                  <a:cubicBezTo>
                    <a:pt x="11070" y="14824"/>
                    <a:pt x="11070" y="14858"/>
                    <a:pt x="11069" y="14891"/>
                  </a:cubicBezTo>
                  <a:lnTo>
                    <a:pt x="11069" y="14924"/>
                  </a:lnTo>
                  <a:lnTo>
                    <a:pt x="11059" y="14925"/>
                  </a:lnTo>
                  <a:cubicBezTo>
                    <a:pt x="11021" y="14927"/>
                    <a:pt x="11006" y="15086"/>
                    <a:pt x="11004" y="15179"/>
                  </a:cubicBezTo>
                  <a:cubicBezTo>
                    <a:pt x="11000" y="15322"/>
                    <a:pt x="11016" y="15430"/>
                    <a:pt x="11057" y="15529"/>
                  </a:cubicBezTo>
                  <a:cubicBezTo>
                    <a:pt x="11066" y="15551"/>
                    <a:pt x="11076" y="15569"/>
                    <a:pt x="11087" y="15588"/>
                  </a:cubicBezTo>
                  <a:cubicBezTo>
                    <a:pt x="11115" y="15637"/>
                    <a:pt x="11147" y="15692"/>
                    <a:pt x="11151" y="15833"/>
                  </a:cubicBezTo>
                  <a:cubicBezTo>
                    <a:pt x="11156" y="16047"/>
                    <a:pt x="11136" y="16087"/>
                    <a:pt x="11086" y="16143"/>
                  </a:cubicBezTo>
                  <a:cubicBezTo>
                    <a:pt x="11083" y="16208"/>
                    <a:pt x="11069" y="16246"/>
                    <a:pt x="11050" y="16246"/>
                  </a:cubicBezTo>
                  <a:cubicBezTo>
                    <a:pt x="11031" y="16246"/>
                    <a:pt x="11010" y="16211"/>
                    <a:pt x="10998" y="16175"/>
                  </a:cubicBezTo>
                  <a:cubicBezTo>
                    <a:pt x="10992" y="16157"/>
                    <a:pt x="10988" y="16140"/>
                    <a:pt x="10985" y="16126"/>
                  </a:cubicBezTo>
                  <a:cubicBezTo>
                    <a:pt x="10981" y="16105"/>
                    <a:pt x="10979" y="16096"/>
                    <a:pt x="10967" y="16090"/>
                  </a:cubicBezTo>
                  <a:cubicBezTo>
                    <a:pt x="10966" y="16089"/>
                    <a:pt x="10965" y="16089"/>
                    <a:pt x="10963" y="16089"/>
                  </a:cubicBezTo>
                  <a:cubicBezTo>
                    <a:pt x="10957" y="16089"/>
                    <a:pt x="10950" y="16097"/>
                    <a:pt x="10943" y="16105"/>
                  </a:cubicBezTo>
                  <a:cubicBezTo>
                    <a:pt x="10934" y="16116"/>
                    <a:pt x="10925" y="16126"/>
                    <a:pt x="10914" y="16126"/>
                  </a:cubicBezTo>
                  <a:cubicBezTo>
                    <a:pt x="10913" y="16126"/>
                    <a:pt x="10911" y="16126"/>
                    <a:pt x="10909" y="16125"/>
                  </a:cubicBezTo>
                  <a:cubicBezTo>
                    <a:pt x="10895" y="16119"/>
                    <a:pt x="10884" y="16092"/>
                    <a:pt x="10874" y="16069"/>
                  </a:cubicBezTo>
                  <a:cubicBezTo>
                    <a:pt x="10867" y="16049"/>
                    <a:pt x="10860" y="16031"/>
                    <a:pt x="10852" y="16026"/>
                  </a:cubicBezTo>
                  <a:cubicBezTo>
                    <a:pt x="10850" y="16025"/>
                    <a:pt x="10848" y="16024"/>
                    <a:pt x="10846" y="16024"/>
                  </a:cubicBezTo>
                  <a:cubicBezTo>
                    <a:pt x="10834" y="16024"/>
                    <a:pt x="10822" y="16047"/>
                    <a:pt x="10809" y="16071"/>
                  </a:cubicBezTo>
                  <a:cubicBezTo>
                    <a:pt x="10797" y="16093"/>
                    <a:pt x="10785" y="16117"/>
                    <a:pt x="10770" y="16124"/>
                  </a:cubicBezTo>
                  <a:cubicBezTo>
                    <a:pt x="10766" y="16127"/>
                    <a:pt x="10761" y="16128"/>
                    <a:pt x="10756" y="16128"/>
                  </a:cubicBezTo>
                  <a:cubicBezTo>
                    <a:pt x="10736" y="16128"/>
                    <a:pt x="10717" y="16106"/>
                    <a:pt x="10699" y="16085"/>
                  </a:cubicBezTo>
                  <a:cubicBezTo>
                    <a:pt x="10685" y="16068"/>
                    <a:pt x="10671" y="16052"/>
                    <a:pt x="10657" y="16047"/>
                  </a:cubicBezTo>
                  <a:cubicBezTo>
                    <a:pt x="10650" y="16045"/>
                    <a:pt x="10644" y="16044"/>
                    <a:pt x="10638" y="16044"/>
                  </a:cubicBezTo>
                  <a:cubicBezTo>
                    <a:pt x="10614" y="16041"/>
                    <a:pt x="10590" y="16038"/>
                    <a:pt x="10567" y="15973"/>
                  </a:cubicBezTo>
                  <a:cubicBezTo>
                    <a:pt x="10554" y="15933"/>
                    <a:pt x="10545" y="15872"/>
                    <a:pt x="10536" y="15813"/>
                  </a:cubicBezTo>
                  <a:cubicBezTo>
                    <a:pt x="10527" y="15758"/>
                    <a:pt x="10519" y="15702"/>
                    <a:pt x="10509" y="15681"/>
                  </a:cubicBezTo>
                  <a:cubicBezTo>
                    <a:pt x="10502" y="15666"/>
                    <a:pt x="10486" y="15647"/>
                    <a:pt x="10447" y="15647"/>
                  </a:cubicBezTo>
                  <a:cubicBezTo>
                    <a:pt x="10425" y="15647"/>
                    <a:pt x="10401" y="15653"/>
                    <a:pt x="10384" y="15658"/>
                  </a:cubicBezTo>
                  <a:lnTo>
                    <a:pt x="10356" y="15664"/>
                  </a:lnTo>
                  <a:cubicBezTo>
                    <a:pt x="10349" y="15666"/>
                    <a:pt x="10342" y="15668"/>
                    <a:pt x="10335" y="15668"/>
                  </a:cubicBezTo>
                  <a:cubicBezTo>
                    <a:pt x="10322" y="15668"/>
                    <a:pt x="10311" y="15662"/>
                    <a:pt x="10300" y="15650"/>
                  </a:cubicBezTo>
                  <a:cubicBezTo>
                    <a:pt x="10294" y="15644"/>
                    <a:pt x="10289" y="15632"/>
                    <a:pt x="10285" y="15622"/>
                  </a:cubicBezTo>
                  <a:cubicBezTo>
                    <a:pt x="10282" y="15613"/>
                    <a:pt x="10279" y="15605"/>
                    <a:pt x="10276" y="15604"/>
                  </a:cubicBezTo>
                  <a:cubicBezTo>
                    <a:pt x="10276" y="15604"/>
                    <a:pt x="10276" y="15604"/>
                    <a:pt x="10276" y="15604"/>
                  </a:cubicBezTo>
                  <a:cubicBezTo>
                    <a:pt x="10274" y="15604"/>
                    <a:pt x="10271" y="15608"/>
                    <a:pt x="10269" y="15612"/>
                  </a:cubicBezTo>
                  <a:cubicBezTo>
                    <a:pt x="10264" y="15619"/>
                    <a:pt x="10259" y="15627"/>
                    <a:pt x="10253" y="15627"/>
                  </a:cubicBezTo>
                  <a:cubicBezTo>
                    <a:pt x="10244" y="15624"/>
                    <a:pt x="10239" y="15608"/>
                    <a:pt x="10234" y="15593"/>
                  </a:cubicBezTo>
                  <a:cubicBezTo>
                    <a:pt x="10232" y="15588"/>
                    <a:pt x="10230" y="15581"/>
                    <a:pt x="10229" y="15579"/>
                  </a:cubicBezTo>
                  <a:cubicBezTo>
                    <a:pt x="10225" y="15573"/>
                    <a:pt x="10220" y="15564"/>
                    <a:pt x="10215" y="15555"/>
                  </a:cubicBezTo>
                  <a:cubicBezTo>
                    <a:pt x="10205" y="15537"/>
                    <a:pt x="10193" y="15515"/>
                    <a:pt x="10186" y="15515"/>
                  </a:cubicBezTo>
                  <a:cubicBezTo>
                    <a:pt x="10185" y="15515"/>
                    <a:pt x="10182" y="15527"/>
                    <a:pt x="10185" y="15583"/>
                  </a:cubicBezTo>
                  <a:lnTo>
                    <a:pt x="10186" y="15620"/>
                  </a:lnTo>
                  <a:lnTo>
                    <a:pt x="10175" y="15623"/>
                  </a:lnTo>
                  <a:lnTo>
                    <a:pt x="10170" y="15624"/>
                  </a:lnTo>
                  <a:cubicBezTo>
                    <a:pt x="10163" y="15624"/>
                    <a:pt x="10156" y="15620"/>
                    <a:pt x="10150" y="15616"/>
                  </a:cubicBezTo>
                  <a:cubicBezTo>
                    <a:pt x="10145" y="15612"/>
                    <a:pt x="10140" y="15609"/>
                    <a:pt x="10135" y="15609"/>
                  </a:cubicBezTo>
                  <a:cubicBezTo>
                    <a:pt x="10131" y="15609"/>
                    <a:pt x="10127" y="15612"/>
                    <a:pt x="10123" y="15616"/>
                  </a:cubicBezTo>
                  <a:cubicBezTo>
                    <a:pt x="10115" y="15627"/>
                    <a:pt x="10109" y="15648"/>
                    <a:pt x="10102" y="15673"/>
                  </a:cubicBezTo>
                  <a:cubicBezTo>
                    <a:pt x="10097" y="15694"/>
                    <a:pt x="10092" y="15715"/>
                    <a:pt x="10084" y="15732"/>
                  </a:cubicBezTo>
                  <a:cubicBezTo>
                    <a:pt x="10072" y="15761"/>
                    <a:pt x="10057" y="15775"/>
                    <a:pt x="10043" y="15789"/>
                  </a:cubicBezTo>
                  <a:cubicBezTo>
                    <a:pt x="10037" y="15795"/>
                    <a:pt x="10032" y="15800"/>
                    <a:pt x="10027" y="15806"/>
                  </a:cubicBezTo>
                  <a:cubicBezTo>
                    <a:pt x="9981" y="15861"/>
                    <a:pt x="9939" y="15930"/>
                    <a:pt x="9900" y="16012"/>
                  </a:cubicBezTo>
                  <a:cubicBezTo>
                    <a:pt x="9886" y="16042"/>
                    <a:pt x="9881" y="16083"/>
                    <a:pt x="9874" y="16131"/>
                  </a:cubicBezTo>
                  <a:cubicBezTo>
                    <a:pt x="9868" y="16179"/>
                    <a:pt x="9861" y="16233"/>
                    <a:pt x="9844" y="16276"/>
                  </a:cubicBezTo>
                  <a:cubicBezTo>
                    <a:pt x="9820" y="16338"/>
                    <a:pt x="9789" y="16351"/>
                    <a:pt x="9762" y="16362"/>
                  </a:cubicBezTo>
                  <a:cubicBezTo>
                    <a:pt x="9755" y="16366"/>
                    <a:pt x="9748" y="16368"/>
                    <a:pt x="9740" y="16370"/>
                  </a:cubicBezTo>
                  <a:cubicBezTo>
                    <a:pt x="9692" y="16385"/>
                    <a:pt x="9657" y="16404"/>
                    <a:pt x="9655" y="16525"/>
                  </a:cubicBezTo>
                  <a:lnTo>
                    <a:pt x="9654" y="16558"/>
                  </a:lnTo>
                  <a:lnTo>
                    <a:pt x="9622" y="16558"/>
                  </a:lnTo>
                  <a:cubicBezTo>
                    <a:pt x="9608" y="16558"/>
                    <a:pt x="9594" y="16558"/>
                    <a:pt x="9579" y="16555"/>
                  </a:cubicBezTo>
                  <a:lnTo>
                    <a:pt x="9575" y="16555"/>
                  </a:lnTo>
                  <a:cubicBezTo>
                    <a:pt x="9563" y="16553"/>
                    <a:pt x="9536" y="16550"/>
                    <a:pt x="9513" y="16540"/>
                  </a:cubicBezTo>
                  <a:lnTo>
                    <a:pt x="9485" y="16528"/>
                  </a:lnTo>
                  <a:lnTo>
                    <a:pt x="9508" y="16476"/>
                  </a:lnTo>
                  <a:cubicBezTo>
                    <a:pt x="9510" y="16471"/>
                    <a:pt x="9521" y="16448"/>
                    <a:pt x="9532" y="16427"/>
                  </a:cubicBezTo>
                  <a:cubicBezTo>
                    <a:pt x="9517" y="16405"/>
                    <a:pt x="9497" y="16380"/>
                    <a:pt x="9482" y="16360"/>
                  </a:cubicBezTo>
                  <a:cubicBezTo>
                    <a:pt x="9470" y="16344"/>
                    <a:pt x="9459" y="16330"/>
                    <a:pt x="9453" y="16321"/>
                  </a:cubicBezTo>
                  <a:cubicBezTo>
                    <a:pt x="9433" y="16262"/>
                    <a:pt x="9428" y="16192"/>
                    <a:pt x="9423" y="16125"/>
                  </a:cubicBezTo>
                  <a:cubicBezTo>
                    <a:pt x="9422" y="16119"/>
                    <a:pt x="9422" y="16112"/>
                    <a:pt x="9421" y="16106"/>
                  </a:cubicBezTo>
                  <a:cubicBezTo>
                    <a:pt x="9416" y="16124"/>
                    <a:pt x="9409" y="16153"/>
                    <a:pt x="9398" y="16199"/>
                  </a:cubicBezTo>
                  <a:cubicBezTo>
                    <a:pt x="9383" y="16268"/>
                    <a:pt x="9366" y="16298"/>
                    <a:pt x="9343" y="16298"/>
                  </a:cubicBezTo>
                  <a:cubicBezTo>
                    <a:pt x="9332" y="16298"/>
                    <a:pt x="9322" y="16292"/>
                    <a:pt x="9310" y="16286"/>
                  </a:cubicBezTo>
                  <a:lnTo>
                    <a:pt x="9298" y="16280"/>
                  </a:lnTo>
                  <a:cubicBezTo>
                    <a:pt x="9261" y="16263"/>
                    <a:pt x="9223" y="16240"/>
                    <a:pt x="9200" y="16153"/>
                  </a:cubicBezTo>
                  <a:cubicBezTo>
                    <a:pt x="9193" y="16129"/>
                    <a:pt x="9187" y="16103"/>
                    <a:pt x="9181" y="16077"/>
                  </a:cubicBezTo>
                  <a:cubicBezTo>
                    <a:pt x="9175" y="16052"/>
                    <a:pt x="9170" y="16027"/>
                    <a:pt x="9163" y="16004"/>
                  </a:cubicBezTo>
                  <a:cubicBezTo>
                    <a:pt x="9132" y="15891"/>
                    <a:pt x="9090" y="15830"/>
                    <a:pt x="9029" y="15814"/>
                  </a:cubicBezTo>
                  <a:cubicBezTo>
                    <a:pt x="9004" y="15807"/>
                    <a:pt x="8991" y="15739"/>
                    <a:pt x="8975" y="15660"/>
                  </a:cubicBezTo>
                  <a:cubicBezTo>
                    <a:pt x="8952" y="15548"/>
                    <a:pt x="8923" y="15408"/>
                    <a:pt x="8851" y="15353"/>
                  </a:cubicBezTo>
                  <a:cubicBezTo>
                    <a:pt x="8846" y="15349"/>
                    <a:pt x="8839" y="15347"/>
                    <a:pt x="8832" y="15347"/>
                  </a:cubicBezTo>
                  <a:cubicBezTo>
                    <a:pt x="8806" y="15347"/>
                    <a:pt x="8776" y="15371"/>
                    <a:pt x="8760" y="15403"/>
                  </a:cubicBezTo>
                  <a:cubicBezTo>
                    <a:pt x="8752" y="15419"/>
                    <a:pt x="8745" y="15437"/>
                    <a:pt x="8738" y="15455"/>
                  </a:cubicBezTo>
                  <a:cubicBezTo>
                    <a:pt x="8724" y="15492"/>
                    <a:pt x="8709" y="15531"/>
                    <a:pt x="8687" y="15544"/>
                  </a:cubicBezTo>
                  <a:cubicBezTo>
                    <a:pt x="8673" y="15553"/>
                    <a:pt x="8657" y="15557"/>
                    <a:pt x="8641" y="15557"/>
                  </a:cubicBezTo>
                  <a:cubicBezTo>
                    <a:pt x="8613" y="15557"/>
                    <a:pt x="8561" y="15543"/>
                    <a:pt x="8530" y="15448"/>
                  </a:cubicBezTo>
                  <a:cubicBezTo>
                    <a:pt x="8517" y="15411"/>
                    <a:pt x="8503" y="15376"/>
                    <a:pt x="8490" y="15342"/>
                  </a:cubicBezTo>
                  <a:cubicBezTo>
                    <a:pt x="8478" y="15314"/>
                    <a:pt x="8466" y="15285"/>
                    <a:pt x="8455" y="15254"/>
                  </a:cubicBezTo>
                  <a:cubicBezTo>
                    <a:pt x="8438" y="15207"/>
                    <a:pt x="8419" y="15155"/>
                    <a:pt x="8401" y="15155"/>
                  </a:cubicBezTo>
                  <a:cubicBezTo>
                    <a:pt x="8397" y="15155"/>
                    <a:pt x="8392" y="15158"/>
                    <a:pt x="8388" y="15164"/>
                  </a:cubicBezTo>
                  <a:cubicBezTo>
                    <a:pt x="8377" y="15181"/>
                    <a:pt x="8373" y="15236"/>
                    <a:pt x="8369" y="15290"/>
                  </a:cubicBezTo>
                  <a:cubicBezTo>
                    <a:pt x="8364" y="15357"/>
                    <a:pt x="8359" y="15432"/>
                    <a:pt x="8338" y="15450"/>
                  </a:cubicBezTo>
                  <a:lnTo>
                    <a:pt x="8336" y="15452"/>
                  </a:lnTo>
                  <a:lnTo>
                    <a:pt x="8331" y="15453"/>
                  </a:lnTo>
                  <a:cubicBezTo>
                    <a:pt x="8313" y="15453"/>
                    <a:pt x="8298" y="15395"/>
                    <a:pt x="8285" y="15348"/>
                  </a:cubicBezTo>
                  <a:cubicBezTo>
                    <a:pt x="8282" y="15337"/>
                    <a:pt x="8280" y="15326"/>
                    <a:pt x="8277" y="15319"/>
                  </a:cubicBezTo>
                  <a:cubicBezTo>
                    <a:pt x="8264" y="15277"/>
                    <a:pt x="8252" y="15227"/>
                    <a:pt x="8239" y="15178"/>
                  </a:cubicBezTo>
                  <a:cubicBezTo>
                    <a:pt x="8218" y="15095"/>
                    <a:pt x="8197" y="15009"/>
                    <a:pt x="8172" y="14957"/>
                  </a:cubicBezTo>
                  <a:cubicBezTo>
                    <a:pt x="8155" y="14922"/>
                    <a:pt x="8021" y="14513"/>
                    <a:pt x="7897" y="14133"/>
                  </a:cubicBezTo>
                  <a:cubicBezTo>
                    <a:pt x="7871" y="14051"/>
                    <a:pt x="7852" y="13995"/>
                    <a:pt x="7850" y="13989"/>
                  </a:cubicBezTo>
                  <a:cubicBezTo>
                    <a:pt x="7811" y="13880"/>
                    <a:pt x="7761" y="13804"/>
                    <a:pt x="7712" y="13731"/>
                  </a:cubicBezTo>
                  <a:cubicBezTo>
                    <a:pt x="7699" y="13712"/>
                    <a:pt x="7686" y="13692"/>
                    <a:pt x="7673" y="13672"/>
                  </a:cubicBezTo>
                  <a:cubicBezTo>
                    <a:pt x="7640" y="13619"/>
                    <a:pt x="7606" y="13565"/>
                    <a:pt x="7573" y="13509"/>
                  </a:cubicBezTo>
                  <a:cubicBezTo>
                    <a:pt x="7569" y="13502"/>
                    <a:pt x="7564" y="13495"/>
                    <a:pt x="7560" y="13489"/>
                  </a:cubicBezTo>
                  <a:cubicBezTo>
                    <a:pt x="7542" y="13462"/>
                    <a:pt x="7526" y="13437"/>
                    <a:pt x="7524" y="13386"/>
                  </a:cubicBezTo>
                  <a:cubicBezTo>
                    <a:pt x="7522" y="13338"/>
                    <a:pt x="7534" y="13296"/>
                    <a:pt x="7544" y="13268"/>
                  </a:cubicBezTo>
                  <a:cubicBezTo>
                    <a:pt x="7554" y="13238"/>
                    <a:pt x="7558" y="13215"/>
                    <a:pt x="7557" y="13176"/>
                  </a:cubicBezTo>
                  <a:cubicBezTo>
                    <a:pt x="7550" y="13170"/>
                    <a:pt x="7543" y="13167"/>
                    <a:pt x="7537" y="13167"/>
                  </a:cubicBezTo>
                  <a:cubicBezTo>
                    <a:pt x="7521" y="13167"/>
                    <a:pt x="7507" y="13187"/>
                    <a:pt x="7487" y="13217"/>
                  </a:cubicBezTo>
                  <a:cubicBezTo>
                    <a:pt x="7462" y="13256"/>
                    <a:pt x="7437" y="13317"/>
                    <a:pt x="7413" y="13375"/>
                  </a:cubicBezTo>
                  <a:cubicBezTo>
                    <a:pt x="7401" y="13406"/>
                    <a:pt x="7388" y="13436"/>
                    <a:pt x="7376" y="13464"/>
                  </a:cubicBezTo>
                  <a:cubicBezTo>
                    <a:pt x="7367" y="13483"/>
                    <a:pt x="7356" y="13502"/>
                    <a:pt x="7344" y="13522"/>
                  </a:cubicBezTo>
                  <a:cubicBezTo>
                    <a:pt x="7323" y="13555"/>
                    <a:pt x="7301" y="13593"/>
                    <a:pt x="7291" y="13635"/>
                  </a:cubicBezTo>
                  <a:cubicBezTo>
                    <a:pt x="7288" y="13645"/>
                    <a:pt x="7287" y="13665"/>
                    <a:pt x="7286" y="13684"/>
                  </a:cubicBezTo>
                  <a:cubicBezTo>
                    <a:pt x="7284" y="13724"/>
                    <a:pt x="7280" y="13792"/>
                    <a:pt x="7257" y="13797"/>
                  </a:cubicBezTo>
                  <a:cubicBezTo>
                    <a:pt x="7257" y="13797"/>
                    <a:pt x="7257" y="13797"/>
                    <a:pt x="7257" y="13797"/>
                  </a:cubicBezTo>
                  <a:cubicBezTo>
                    <a:pt x="7238" y="13797"/>
                    <a:pt x="7227" y="13760"/>
                    <a:pt x="7215" y="13724"/>
                  </a:cubicBezTo>
                  <a:cubicBezTo>
                    <a:pt x="7205" y="13689"/>
                    <a:pt x="7195" y="13657"/>
                    <a:pt x="7182" y="13657"/>
                  </a:cubicBezTo>
                  <a:cubicBezTo>
                    <a:pt x="7179" y="13657"/>
                    <a:pt x="7167" y="13677"/>
                    <a:pt x="7159" y="13691"/>
                  </a:cubicBezTo>
                  <a:cubicBezTo>
                    <a:pt x="7140" y="13723"/>
                    <a:pt x="7118" y="13759"/>
                    <a:pt x="7100" y="13759"/>
                  </a:cubicBezTo>
                  <a:cubicBezTo>
                    <a:pt x="7083" y="13759"/>
                    <a:pt x="7072" y="13724"/>
                    <a:pt x="7070" y="13663"/>
                  </a:cubicBezTo>
                  <a:cubicBezTo>
                    <a:pt x="7068" y="13597"/>
                    <a:pt x="7085" y="13556"/>
                    <a:pt x="7100" y="13519"/>
                  </a:cubicBezTo>
                  <a:cubicBezTo>
                    <a:pt x="7115" y="13483"/>
                    <a:pt x="7124" y="13457"/>
                    <a:pt x="7123" y="13425"/>
                  </a:cubicBezTo>
                  <a:cubicBezTo>
                    <a:pt x="7122" y="13413"/>
                    <a:pt x="7121" y="13392"/>
                    <a:pt x="7105" y="13392"/>
                  </a:cubicBezTo>
                  <a:cubicBezTo>
                    <a:pt x="7094" y="13392"/>
                    <a:pt x="7082" y="13400"/>
                    <a:pt x="7071" y="13408"/>
                  </a:cubicBezTo>
                  <a:cubicBezTo>
                    <a:pt x="7065" y="13413"/>
                    <a:pt x="7059" y="13417"/>
                    <a:pt x="7054" y="13418"/>
                  </a:cubicBezTo>
                  <a:cubicBezTo>
                    <a:pt x="7052" y="13419"/>
                    <a:pt x="7049" y="13420"/>
                    <a:pt x="7047" y="13420"/>
                  </a:cubicBezTo>
                  <a:cubicBezTo>
                    <a:pt x="7033" y="13420"/>
                    <a:pt x="7020" y="13407"/>
                    <a:pt x="7008" y="13396"/>
                  </a:cubicBezTo>
                  <a:cubicBezTo>
                    <a:pt x="6998" y="13386"/>
                    <a:pt x="6988" y="13376"/>
                    <a:pt x="6978" y="13376"/>
                  </a:cubicBezTo>
                  <a:cubicBezTo>
                    <a:pt x="6972" y="13376"/>
                    <a:pt x="6967" y="13380"/>
                    <a:pt x="6962" y="13390"/>
                  </a:cubicBezTo>
                  <a:cubicBezTo>
                    <a:pt x="6961" y="13392"/>
                    <a:pt x="6960" y="13396"/>
                    <a:pt x="6958" y="13400"/>
                  </a:cubicBezTo>
                  <a:cubicBezTo>
                    <a:pt x="6952" y="13417"/>
                    <a:pt x="6944" y="13438"/>
                    <a:pt x="6936" y="13438"/>
                  </a:cubicBezTo>
                  <a:lnTo>
                    <a:pt x="6933" y="13438"/>
                  </a:lnTo>
                  <a:lnTo>
                    <a:pt x="6929" y="13434"/>
                  </a:lnTo>
                  <a:cubicBezTo>
                    <a:pt x="6922" y="13424"/>
                    <a:pt x="6919" y="13398"/>
                    <a:pt x="6915" y="13363"/>
                  </a:cubicBezTo>
                  <a:cubicBezTo>
                    <a:pt x="6913" y="13346"/>
                    <a:pt x="6909" y="13312"/>
                    <a:pt x="6907" y="13306"/>
                  </a:cubicBezTo>
                  <a:cubicBezTo>
                    <a:pt x="6894" y="13275"/>
                    <a:pt x="6880" y="13260"/>
                    <a:pt x="6863" y="13260"/>
                  </a:cubicBezTo>
                  <a:cubicBezTo>
                    <a:pt x="6842" y="13260"/>
                    <a:pt x="6820" y="13285"/>
                    <a:pt x="6801" y="13308"/>
                  </a:cubicBezTo>
                  <a:lnTo>
                    <a:pt x="6793" y="13317"/>
                  </a:lnTo>
                  <a:cubicBezTo>
                    <a:pt x="6777" y="13337"/>
                    <a:pt x="6759" y="13360"/>
                    <a:pt x="6742" y="13360"/>
                  </a:cubicBezTo>
                  <a:cubicBezTo>
                    <a:pt x="6724" y="13360"/>
                    <a:pt x="6710" y="13336"/>
                    <a:pt x="6701" y="13288"/>
                  </a:cubicBezTo>
                  <a:cubicBezTo>
                    <a:pt x="6689" y="13227"/>
                    <a:pt x="6688" y="13160"/>
                    <a:pt x="6687" y="13095"/>
                  </a:cubicBezTo>
                  <a:cubicBezTo>
                    <a:pt x="6686" y="13030"/>
                    <a:pt x="6685" y="12969"/>
                    <a:pt x="6672" y="12919"/>
                  </a:cubicBezTo>
                  <a:cubicBezTo>
                    <a:pt x="6641" y="12801"/>
                    <a:pt x="6588" y="12620"/>
                    <a:pt x="6577" y="12609"/>
                  </a:cubicBezTo>
                  <a:cubicBezTo>
                    <a:pt x="6577" y="12609"/>
                    <a:pt x="6576" y="12609"/>
                    <a:pt x="6576" y="12609"/>
                  </a:cubicBezTo>
                  <a:cubicBezTo>
                    <a:pt x="6566" y="12609"/>
                    <a:pt x="6559" y="12627"/>
                    <a:pt x="6551" y="12649"/>
                  </a:cubicBezTo>
                  <a:cubicBezTo>
                    <a:pt x="6545" y="12666"/>
                    <a:pt x="6538" y="12684"/>
                    <a:pt x="6530" y="12696"/>
                  </a:cubicBezTo>
                  <a:cubicBezTo>
                    <a:pt x="6524" y="12703"/>
                    <a:pt x="6518" y="12707"/>
                    <a:pt x="6513" y="12707"/>
                  </a:cubicBezTo>
                  <a:cubicBezTo>
                    <a:pt x="6496" y="12707"/>
                    <a:pt x="6482" y="12678"/>
                    <a:pt x="6469" y="12651"/>
                  </a:cubicBezTo>
                  <a:cubicBezTo>
                    <a:pt x="6463" y="12639"/>
                    <a:pt x="6457" y="12627"/>
                    <a:pt x="6452" y="12618"/>
                  </a:cubicBezTo>
                  <a:cubicBezTo>
                    <a:pt x="6424" y="12580"/>
                    <a:pt x="6390" y="12572"/>
                    <a:pt x="6367" y="12572"/>
                  </a:cubicBezTo>
                  <a:lnTo>
                    <a:pt x="6356" y="12573"/>
                  </a:lnTo>
                  <a:cubicBezTo>
                    <a:pt x="6334" y="12574"/>
                    <a:pt x="6294" y="12577"/>
                    <a:pt x="6275" y="12611"/>
                  </a:cubicBezTo>
                  <a:cubicBezTo>
                    <a:pt x="6267" y="12626"/>
                    <a:pt x="6266" y="12648"/>
                    <a:pt x="6264" y="12689"/>
                  </a:cubicBezTo>
                  <a:cubicBezTo>
                    <a:pt x="6263" y="12723"/>
                    <a:pt x="6261" y="12762"/>
                    <a:pt x="6253" y="12796"/>
                  </a:cubicBezTo>
                  <a:cubicBezTo>
                    <a:pt x="6237" y="12859"/>
                    <a:pt x="6012" y="12954"/>
                    <a:pt x="6010" y="12955"/>
                  </a:cubicBezTo>
                  <a:cubicBezTo>
                    <a:pt x="5996" y="12960"/>
                    <a:pt x="5982" y="12972"/>
                    <a:pt x="5967" y="12983"/>
                  </a:cubicBezTo>
                  <a:cubicBezTo>
                    <a:pt x="5954" y="12993"/>
                    <a:pt x="5941" y="13004"/>
                    <a:pt x="5929" y="13010"/>
                  </a:cubicBezTo>
                  <a:cubicBezTo>
                    <a:pt x="5918" y="13015"/>
                    <a:pt x="5908" y="13016"/>
                    <a:pt x="5898" y="13018"/>
                  </a:cubicBezTo>
                  <a:cubicBezTo>
                    <a:pt x="5879" y="13020"/>
                    <a:pt x="5861" y="13022"/>
                    <a:pt x="5844" y="13052"/>
                  </a:cubicBezTo>
                  <a:cubicBezTo>
                    <a:pt x="5836" y="13066"/>
                    <a:pt x="5836" y="13084"/>
                    <a:pt x="5834" y="13119"/>
                  </a:cubicBezTo>
                  <a:cubicBezTo>
                    <a:pt x="5833" y="13156"/>
                    <a:pt x="5832" y="13200"/>
                    <a:pt x="5818" y="13234"/>
                  </a:cubicBezTo>
                  <a:cubicBezTo>
                    <a:pt x="5810" y="13254"/>
                    <a:pt x="5798" y="13263"/>
                    <a:pt x="5779" y="13263"/>
                  </a:cubicBezTo>
                  <a:cubicBezTo>
                    <a:pt x="5769" y="13263"/>
                    <a:pt x="5758" y="13261"/>
                    <a:pt x="5749" y="13258"/>
                  </a:cubicBezTo>
                  <a:cubicBezTo>
                    <a:pt x="5742" y="13256"/>
                    <a:pt x="5735" y="13255"/>
                    <a:pt x="5730" y="13255"/>
                  </a:cubicBezTo>
                  <a:cubicBezTo>
                    <a:pt x="5707" y="13256"/>
                    <a:pt x="5641" y="13294"/>
                    <a:pt x="5534" y="13367"/>
                  </a:cubicBezTo>
                  <a:lnTo>
                    <a:pt x="5529" y="13371"/>
                  </a:lnTo>
                  <a:cubicBezTo>
                    <a:pt x="5518" y="13378"/>
                    <a:pt x="5508" y="13392"/>
                    <a:pt x="5497" y="13406"/>
                  </a:cubicBezTo>
                  <a:cubicBezTo>
                    <a:pt x="5487" y="13419"/>
                    <a:pt x="5477" y="13432"/>
                    <a:pt x="5467" y="13440"/>
                  </a:cubicBezTo>
                  <a:cubicBezTo>
                    <a:pt x="5462" y="13444"/>
                    <a:pt x="5458" y="13446"/>
                    <a:pt x="5454" y="13446"/>
                  </a:cubicBezTo>
                  <a:cubicBezTo>
                    <a:pt x="5445" y="13446"/>
                    <a:pt x="5439" y="13438"/>
                    <a:pt x="5432" y="13430"/>
                  </a:cubicBezTo>
                  <a:cubicBezTo>
                    <a:pt x="5429" y="13425"/>
                    <a:pt x="5424" y="13419"/>
                    <a:pt x="5419" y="13416"/>
                  </a:cubicBezTo>
                  <a:cubicBezTo>
                    <a:pt x="5416" y="13414"/>
                    <a:pt x="5414" y="13413"/>
                    <a:pt x="5411" y="13413"/>
                  </a:cubicBezTo>
                  <a:cubicBezTo>
                    <a:pt x="5404" y="13413"/>
                    <a:pt x="5398" y="13422"/>
                    <a:pt x="5390" y="13433"/>
                  </a:cubicBezTo>
                  <a:cubicBezTo>
                    <a:pt x="5385" y="13440"/>
                    <a:pt x="5380" y="13448"/>
                    <a:pt x="5374" y="13454"/>
                  </a:cubicBezTo>
                  <a:cubicBezTo>
                    <a:pt x="5368" y="13461"/>
                    <a:pt x="5362" y="13464"/>
                    <a:pt x="5355" y="13464"/>
                  </a:cubicBezTo>
                  <a:cubicBezTo>
                    <a:pt x="5341" y="13464"/>
                    <a:pt x="5329" y="13449"/>
                    <a:pt x="5317" y="13435"/>
                  </a:cubicBezTo>
                  <a:cubicBezTo>
                    <a:pt x="5305" y="13422"/>
                    <a:pt x="5294" y="13409"/>
                    <a:pt x="5282" y="13409"/>
                  </a:cubicBezTo>
                  <a:cubicBezTo>
                    <a:pt x="5279" y="13409"/>
                    <a:pt x="5276" y="13410"/>
                    <a:pt x="5273" y="13412"/>
                  </a:cubicBezTo>
                  <a:cubicBezTo>
                    <a:pt x="5265" y="13417"/>
                    <a:pt x="5259" y="13431"/>
                    <a:pt x="5254" y="13454"/>
                  </a:cubicBezTo>
                  <a:cubicBezTo>
                    <a:pt x="5248" y="13485"/>
                    <a:pt x="5247" y="13528"/>
                    <a:pt x="5250" y="13567"/>
                  </a:cubicBezTo>
                  <a:cubicBezTo>
                    <a:pt x="5253" y="13599"/>
                    <a:pt x="5260" y="13613"/>
                    <a:pt x="5272" y="13634"/>
                  </a:cubicBezTo>
                  <a:cubicBezTo>
                    <a:pt x="5284" y="13653"/>
                    <a:pt x="5299" y="13678"/>
                    <a:pt x="5304" y="13735"/>
                  </a:cubicBezTo>
                  <a:cubicBezTo>
                    <a:pt x="5307" y="13760"/>
                    <a:pt x="5306" y="13782"/>
                    <a:pt x="5305" y="13799"/>
                  </a:cubicBezTo>
                  <a:cubicBezTo>
                    <a:pt x="5305" y="13820"/>
                    <a:pt x="5304" y="13826"/>
                    <a:pt x="5309" y="13838"/>
                  </a:cubicBezTo>
                  <a:cubicBezTo>
                    <a:pt x="5313" y="13852"/>
                    <a:pt x="5327" y="13858"/>
                    <a:pt x="5338" y="13863"/>
                  </a:cubicBezTo>
                  <a:cubicBezTo>
                    <a:pt x="5343" y="13866"/>
                    <a:pt x="5348" y="13868"/>
                    <a:pt x="5352" y="13871"/>
                  </a:cubicBezTo>
                  <a:cubicBezTo>
                    <a:pt x="5357" y="13875"/>
                    <a:pt x="5364" y="13878"/>
                    <a:pt x="5373" y="13881"/>
                  </a:cubicBezTo>
                  <a:cubicBezTo>
                    <a:pt x="5410" y="13894"/>
                    <a:pt x="5441" y="13909"/>
                    <a:pt x="5453" y="13963"/>
                  </a:cubicBezTo>
                  <a:cubicBezTo>
                    <a:pt x="5457" y="13982"/>
                    <a:pt x="5459" y="14005"/>
                    <a:pt x="5457" y="14029"/>
                  </a:cubicBezTo>
                  <a:cubicBezTo>
                    <a:pt x="5454" y="14064"/>
                    <a:pt x="5446" y="14123"/>
                    <a:pt x="5417" y="14123"/>
                  </a:cubicBezTo>
                  <a:cubicBezTo>
                    <a:pt x="5400" y="14123"/>
                    <a:pt x="5382" y="14105"/>
                    <a:pt x="5367" y="14091"/>
                  </a:cubicBezTo>
                  <a:cubicBezTo>
                    <a:pt x="5361" y="14085"/>
                    <a:pt x="5355" y="14079"/>
                    <a:pt x="5350" y="14077"/>
                  </a:cubicBezTo>
                  <a:cubicBezTo>
                    <a:pt x="5342" y="14073"/>
                    <a:pt x="5333" y="14070"/>
                    <a:pt x="5324" y="14070"/>
                  </a:cubicBezTo>
                  <a:cubicBezTo>
                    <a:pt x="5303" y="14070"/>
                    <a:pt x="5287" y="14085"/>
                    <a:pt x="5280" y="14113"/>
                  </a:cubicBezTo>
                  <a:cubicBezTo>
                    <a:pt x="5276" y="14129"/>
                    <a:pt x="5275" y="14152"/>
                    <a:pt x="5276" y="14181"/>
                  </a:cubicBezTo>
                  <a:cubicBezTo>
                    <a:pt x="5280" y="14193"/>
                    <a:pt x="5284" y="14205"/>
                    <a:pt x="5289" y="14218"/>
                  </a:cubicBezTo>
                  <a:cubicBezTo>
                    <a:pt x="5307" y="14266"/>
                    <a:pt x="5327" y="14320"/>
                    <a:pt x="5331" y="14389"/>
                  </a:cubicBezTo>
                  <a:cubicBezTo>
                    <a:pt x="5341" y="14528"/>
                    <a:pt x="5297" y="14585"/>
                    <a:pt x="5271" y="14619"/>
                  </a:cubicBezTo>
                  <a:cubicBezTo>
                    <a:pt x="5261" y="14632"/>
                    <a:pt x="5240" y="14658"/>
                    <a:pt x="5239" y="14684"/>
                  </a:cubicBezTo>
                  <a:cubicBezTo>
                    <a:pt x="5238" y="14697"/>
                    <a:pt x="5242" y="14719"/>
                    <a:pt x="5250" y="14745"/>
                  </a:cubicBezTo>
                  <a:cubicBezTo>
                    <a:pt x="5256" y="14765"/>
                    <a:pt x="5291" y="14803"/>
                    <a:pt x="5323" y="14837"/>
                  </a:cubicBezTo>
                  <a:cubicBezTo>
                    <a:pt x="5375" y="14892"/>
                    <a:pt x="5434" y="14955"/>
                    <a:pt x="5462" y="15029"/>
                  </a:cubicBezTo>
                  <a:cubicBezTo>
                    <a:pt x="5487" y="15097"/>
                    <a:pt x="5486" y="15161"/>
                    <a:pt x="5484" y="15241"/>
                  </a:cubicBezTo>
                  <a:lnTo>
                    <a:pt x="5484" y="15267"/>
                  </a:lnTo>
                  <a:cubicBezTo>
                    <a:pt x="5480" y="15431"/>
                    <a:pt x="5443" y="15525"/>
                    <a:pt x="5381" y="15525"/>
                  </a:cubicBezTo>
                  <a:cubicBezTo>
                    <a:pt x="5341" y="15525"/>
                    <a:pt x="5295" y="15482"/>
                    <a:pt x="5265" y="15421"/>
                  </a:cubicBezTo>
                  <a:cubicBezTo>
                    <a:pt x="5261" y="15438"/>
                    <a:pt x="5258" y="15453"/>
                    <a:pt x="5254" y="15467"/>
                  </a:cubicBezTo>
                  <a:cubicBezTo>
                    <a:pt x="5251" y="15479"/>
                    <a:pt x="5248" y="15490"/>
                    <a:pt x="5245" y="15503"/>
                  </a:cubicBezTo>
                  <a:cubicBezTo>
                    <a:pt x="5244" y="15510"/>
                    <a:pt x="5242" y="15529"/>
                    <a:pt x="5240" y="15545"/>
                  </a:cubicBezTo>
                  <a:cubicBezTo>
                    <a:pt x="5235" y="15589"/>
                    <a:pt x="5231" y="15617"/>
                    <a:pt x="5225" y="15631"/>
                  </a:cubicBezTo>
                  <a:cubicBezTo>
                    <a:pt x="5220" y="15643"/>
                    <a:pt x="5215" y="15649"/>
                    <a:pt x="5210" y="15649"/>
                  </a:cubicBezTo>
                  <a:cubicBezTo>
                    <a:pt x="5195" y="15649"/>
                    <a:pt x="5187" y="15607"/>
                    <a:pt x="5182" y="15576"/>
                  </a:cubicBezTo>
                  <a:cubicBezTo>
                    <a:pt x="5180" y="15565"/>
                    <a:pt x="5177" y="15554"/>
                    <a:pt x="5176" y="15548"/>
                  </a:cubicBezTo>
                  <a:cubicBezTo>
                    <a:pt x="5168" y="15522"/>
                    <a:pt x="5162" y="15518"/>
                    <a:pt x="5152" y="15518"/>
                  </a:cubicBezTo>
                  <a:lnTo>
                    <a:pt x="5134" y="15519"/>
                  </a:lnTo>
                  <a:cubicBezTo>
                    <a:pt x="5094" y="15517"/>
                    <a:pt x="5054" y="15515"/>
                    <a:pt x="5025" y="15376"/>
                  </a:cubicBezTo>
                  <a:lnTo>
                    <a:pt x="5020" y="15349"/>
                  </a:lnTo>
                  <a:cubicBezTo>
                    <a:pt x="5004" y="15268"/>
                    <a:pt x="4994" y="15219"/>
                    <a:pt x="4966" y="15219"/>
                  </a:cubicBezTo>
                  <a:lnTo>
                    <a:pt x="4962" y="15220"/>
                  </a:lnTo>
                  <a:cubicBezTo>
                    <a:pt x="4945" y="15223"/>
                    <a:pt x="4933" y="15264"/>
                    <a:pt x="4920" y="15307"/>
                  </a:cubicBezTo>
                  <a:cubicBezTo>
                    <a:pt x="4906" y="15356"/>
                    <a:pt x="4891" y="15411"/>
                    <a:pt x="4866" y="15411"/>
                  </a:cubicBezTo>
                  <a:cubicBezTo>
                    <a:pt x="4839" y="15407"/>
                    <a:pt x="4819" y="15372"/>
                    <a:pt x="4799" y="15338"/>
                  </a:cubicBezTo>
                  <a:cubicBezTo>
                    <a:pt x="4781" y="15307"/>
                    <a:pt x="4763" y="15277"/>
                    <a:pt x="4745" y="15277"/>
                  </a:cubicBezTo>
                  <a:cubicBezTo>
                    <a:pt x="4734" y="15277"/>
                    <a:pt x="4724" y="15287"/>
                    <a:pt x="4713" y="15307"/>
                  </a:cubicBezTo>
                  <a:cubicBezTo>
                    <a:pt x="4698" y="15335"/>
                    <a:pt x="4688" y="15386"/>
                    <a:pt x="4677" y="15440"/>
                  </a:cubicBezTo>
                  <a:cubicBezTo>
                    <a:pt x="4662" y="15518"/>
                    <a:pt x="4646" y="15605"/>
                    <a:pt x="4609" y="15614"/>
                  </a:cubicBezTo>
                  <a:cubicBezTo>
                    <a:pt x="4607" y="15615"/>
                    <a:pt x="4605" y="15615"/>
                    <a:pt x="4603" y="15615"/>
                  </a:cubicBezTo>
                  <a:cubicBezTo>
                    <a:pt x="4569" y="15615"/>
                    <a:pt x="4545" y="15542"/>
                    <a:pt x="4524" y="15478"/>
                  </a:cubicBezTo>
                  <a:cubicBezTo>
                    <a:pt x="4516" y="15455"/>
                    <a:pt x="4509" y="15432"/>
                    <a:pt x="4501" y="15412"/>
                  </a:cubicBezTo>
                  <a:lnTo>
                    <a:pt x="4489" y="15382"/>
                  </a:lnTo>
                  <a:cubicBezTo>
                    <a:pt x="4474" y="15343"/>
                    <a:pt x="4461" y="15309"/>
                    <a:pt x="4448" y="15309"/>
                  </a:cubicBezTo>
                  <a:cubicBezTo>
                    <a:pt x="4440" y="15309"/>
                    <a:pt x="4432" y="15323"/>
                    <a:pt x="4422" y="15354"/>
                  </a:cubicBezTo>
                  <a:cubicBezTo>
                    <a:pt x="4413" y="15382"/>
                    <a:pt x="4404" y="15408"/>
                    <a:pt x="4392" y="15408"/>
                  </a:cubicBezTo>
                  <a:cubicBezTo>
                    <a:pt x="4384" y="15408"/>
                    <a:pt x="4376" y="15398"/>
                    <a:pt x="4365" y="15376"/>
                  </a:cubicBezTo>
                  <a:cubicBezTo>
                    <a:pt x="4347" y="15338"/>
                    <a:pt x="4312" y="15242"/>
                    <a:pt x="4281" y="15157"/>
                  </a:cubicBezTo>
                  <a:cubicBezTo>
                    <a:pt x="4258" y="15093"/>
                    <a:pt x="4229" y="15014"/>
                    <a:pt x="4223" y="15006"/>
                  </a:cubicBezTo>
                  <a:cubicBezTo>
                    <a:pt x="4223" y="15005"/>
                    <a:pt x="4219" y="15001"/>
                    <a:pt x="4206" y="15001"/>
                  </a:cubicBezTo>
                  <a:cubicBezTo>
                    <a:pt x="4190" y="15001"/>
                    <a:pt x="4169" y="15007"/>
                    <a:pt x="4149" y="15012"/>
                  </a:cubicBezTo>
                  <a:cubicBezTo>
                    <a:pt x="4130" y="15016"/>
                    <a:pt x="4113" y="15020"/>
                    <a:pt x="4102" y="15020"/>
                  </a:cubicBezTo>
                  <a:cubicBezTo>
                    <a:pt x="4099" y="15020"/>
                    <a:pt x="4096" y="15020"/>
                    <a:pt x="4094" y="15019"/>
                  </a:cubicBezTo>
                  <a:cubicBezTo>
                    <a:pt x="4070" y="15014"/>
                    <a:pt x="4064" y="14986"/>
                    <a:pt x="4055" y="14933"/>
                  </a:cubicBezTo>
                  <a:lnTo>
                    <a:pt x="4050" y="14903"/>
                  </a:lnTo>
                  <a:cubicBezTo>
                    <a:pt x="4043" y="14862"/>
                    <a:pt x="4037" y="14835"/>
                    <a:pt x="4032" y="14835"/>
                  </a:cubicBezTo>
                  <a:cubicBezTo>
                    <a:pt x="4030" y="14835"/>
                    <a:pt x="4026" y="14839"/>
                    <a:pt x="4019" y="14857"/>
                  </a:cubicBezTo>
                  <a:cubicBezTo>
                    <a:pt x="4014" y="14868"/>
                    <a:pt x="4010" y="14883"/>
                    <a:pt x="4005" y="14898"/>
                  </a:cubicBezTo>
                  <a:cubicBezTo>
                    <a:pt x="3992" y="14939"/>
                    <a:pt x="3978" y="14986"/>
                    <a:pt x="3961" y="14988"/>
                  </a:cubicBezTo>
                  <a:cubicBezTo>
                    <a:pt x="3961" y="14988"/>
                    <a:pt x="3961" y="14988"/>
                    <a:pt x="3961" y="14988"/>
                  </a:cubicBezTo>
                  <a:cubicBezTo>
                    <a:pt x="3945" y="14988"/>
                    <a:pt x="3932" y="14971"/>
                    <a:pt x="3919" y="14955"/>
                  </a:cubicBezTo>
                  <a:cubicBezTo>
                    <a:pt x="3911" y="14945"/>
                    <a:pt x="3903" y="14934"/>
                    <a:pt x="3895" y="14930"/>
                  </a:cubicBezTo>
                  <a:cubicBezTo>
                    <a:pt x="3886" y="14925"/>
                    <a:pt x="3876" y="14916"/>
                    <a:pt x="3867" y="14908"/>
                  </a:cubicBezTo>
                  <a:cubicBezTo>
                    <a:pt x="3852" y="14894"/>
                    <a:pt x="3838" y="14882"/>
                    <a:pt x="3824" y="14882"/>
                  </a:cubicBezTo>
                  <a:cubicBezTo>
                    <a:pt x="3804" y="14882"/>
                    <a:pt x="3801" y="14902"/>
                    <a:pt x="3791" y="14968"/>
                  </a:cubicBezTo>
                  <a:lnTo>
                    <a:pt x="3785" y="15008"/>
                  </a:lnTo>
                  <a:cubicBezTo>
                    <a:pt x="3776" y="15069"/>
                    <a:pt x="3767" y="15126"/>
                    <a:pt x="3750" y="15169"/>
                  </a:cubicBezTo>
                  <a:cubicBezTo>
                    <a:pt x="3722" y="15238"/>
                    <a:pt x="3695" y="15240"/>
                    <a:pt x="3667" y="15242"/>
                  </a:cubicBezTo>
                  <a:cubicBezTo>
                    <a:pt x="3657" y="15242"/>
                    <a:pt x="3651" y="15248"/>
                    <a:pt x="3648" y="15259"/>
                  </a:cubicBezTo>
                  <a:cubicBezTo>
                    <a:pt x="3643" y="15277"/>
                    <a:pt x="3644" y="15319"/>
                    <a:pt x="3644" y="15363"/>
                  </a:cubicBezTo>
                  <a:cubicBezTo>
                    <a:pt x="3645" y="15389"/>
                    <a:pt x="3645" y="15417"/>
                    <a:pt x="3645" y="15445"/>
                  </a:cubicBezTo>
                  <a:lnTo>
                    <a:pt x="3634" y="15444"/>
                  </a:lnTo>
                  <a:lnTo>
                    <a:pt x="3632" y="15475"/>
                  </a:lnTo>
                  <a:cubicBezTo>
                    <a:pt x="3622" y="15475"/>
                    <a:pt x="3568" y="15548"/>
                    <a:pt x="3546" y="15583"/>
                  </a:cubicBezTo>
                  <a:cubicBezTo>
                    <a:pt x="3548" y="15591"/>
                    <a:pt x="3550" y="15599"/>
                    <a:pt x="3553" y="15607"/>
                  </a:cubicBezTo>
                  <a:cubicBezTo>
                    <a:pt x="3558" y="15624"/>
                    <a:pt x="3562" y="15641"/>
                    <a:pt x="3566" y="15660"/>
                  </a:cubicBezTo>
                  <a:cubicBezTo>
                    <a:pt x="3570" y="15683"/>
                    <a:pt x="3574" y="15709"/>
                    <a:pt x="3578" y="15735"/>
                  </a:cubicBezTo>
                  <a:cubicBezTo>
                    <a:pt x="3581" y="15759"/>
                    <a:pt x="3585" y="15784"/>
                    <a:pt x="3589" y="15806"/>
                  </a:cubicBezTo>
                  <a:cubicBezTo>
                    <a:pt x="3591" y="15813"/>
                    <a:pt x="3592" y="15819"/>
                    <a:pt x="3594" y="15825"/>
                  </a:cubicBezTo>
                  <a:cubicBezTo>
                    <a:pt x="3598" y="15842"/>
                    <a:pt x="3604" y="15864"/>
                    <a:pt x="3605" y="15893"/>
                  </a:cubicBezTo>
                  <a:cubicBezTo>
                    <a:pt x="3606" y="15936"/>
                    <a:pt x="3602" y="15970"/>
                    <a:pt x="3595" y="15996"/>
                  </a:cubicBezTo>
                  <a:cubicBezTo>
                    <a:pt x="3587" y="16024"/>
                    <a:pt x="3575" y="16039"/>
                    <a:pt x="3559" y="16039"/>
                  </a:cubicBezTo>
                  <a:cubicBezTo>
                    <a:pt x="3527" y="16039"/>
                    <a:pt x="3484" y="15982"/>
                    <a:pt x="3468" y="15933"/>
                  </a:cubicBezTo>
                  <a:cubicBezTo>
                    <a:pt x="3460" y="15908"/>
                    <a:pt x="3452" y="15879"/>
                    <a:pt x="3444" y="15849"/>
                  </a:cubicBezTo>
                  <a:cubicBezTo>
                    <a:pt x="3428" y="15787"/>
                    <a:pt x="3411" y="15723"/>
                    <a:pt x="3390" y="15701"/>
                  </a:cubicBezTo>
                  <a:cubicBezTo>
                    <a:pt x="3386" y="15697"/>
                    <a:pt x="3382" y="15695"/>
                    <a:pt x="3380" y="15695"/>
                  </a:cubicBezTo>
                  <a:cubicBezTo>
                    <a:pt x="3370" y="15695"/>
                    <a:pt x="3367" y="15721"/>
                    <a:pt x="3362" y="15798"/>
                  </a:cubicBezTo>
                  <a:cubicBezTo>
                    <a:pt x="3361" y="15812"/>
                    <a:pt x="3360" y="15825"/>
                    <a:pt x="3359" y="15839"/>
                  </a:cubicBezTo>
                  <a:cubicBezTo>
                    <a:pt x="3353" y="15918"/>
                    <a:pt x="3340" y="15970"/>
                    <a:pt x="3328" y="16019"/>
                  </a:cubicBezTo>
                  <a:cubicBezTo>
                    <a:pt x="3321" y="16046"/>
                    <a:pt x="3315" y="16074"/>
                    <a:pt x="3309" y="16108"/>
                  </a:cubicBezTo>
                  <a:cubicBezTo>
                    <a:pt x="3296" y="16178"/>
                    <a:pt x="3301" y="16254"/>
                    <a:pt x="3326" y="16360"/>
                  </a:cubicBezTo>
                  <a:lnTo>
                    <a:pt x="3329" y="16374"/>
                  </a:lnTo>
                  <a:cubicBezTo>
                    <a:pt x="3349" y="16455"/>
                    <a:pt x="3355" y="16489"/>
                    <a:pt x="3334" y="16594"/>
                  </a:cubicBezTo>
                  <a:lnTo>
                    <a:pt x="3331" y="16607"/>
                  </a:lnTo>
                  <a:cubicBezTo>
                    <a:pt x="3315" y="16690"/>
                    <a:pt x="3287" y="16831"/>
                    <a:pt x="3302" y="16917"/>
                  </a:cubicBezTo>
                  <a:cubicBezTo>
                    <a:pt x="3311" y="16964"/>
                    <a:pt x="3332" y="16970"/>
                    <a:pt x="3355" y="16977"/>
                  </a:cubicBezTo>
                  <a:cubicBezTo>
                    <a:pt x="3383" y="16985"/>
                    <a:pt x="3414" y="16994"/>
                    <a:pt x="3422" y="17091"/>
                  </a:cubicBezTo>
                  <a:cubicBezTo>
                    <a:pt x="3425" y="17126"/>
                    <a:pt x="3424" y="17165"/>
                    <a:pt x="3423" y="17203"/>
                  </a:cubicBezTo>
                  <a:cubicBezTo>
                    <a:pt x="3422" y="17266"/>
                    <a:pt x="3421" y="17306"/>
                    <a:pt x="3431" y="17325"/>
                  </a:cubicBezTo>
                  <a:cubicBezTo>
                    <a:pt x="3436" y="17334"/>
                    <a:pt x="3443" y="17339"/>
                    <a:pt x="3452" y="17339"/>
                  </a:cubicBezTo>
                  <a:cubicBezTo>
                    <a:pt x="3462" y="17339"/>
                    <a:pt x="3474" y="17333"/>
                    <a:pt x="3485" y="17326"/>
                  </a:cubicBezTo>
                  <a:cubicBezTo>
                    <a:pt x="3496" y="17321"/>
                    <a:pt x="3506" y="17315"/>
                    <a:pt x="3514" y="17315"/>
                  </a:cubicBezTo>
                  <a:lnTo>
                    <a:pt x="3520" y="17314"/>
                  </a:lnTo>
                  <a:cubicBezTo>
                    <a:pt x="3560" y="17314"/>
                    <a:pt x="3585" y="17358"/>
                    <a:pt x="3615" y="17433"/>
                  </a:cubicBezTo>
                  <a:cubicBezTo>
                    <a:pt x="3646" y="17513"/>
                    <a:pt x="3673" y="17600"/>
                    <a:pt x="3695" y="17691"/>
                  </a:cubicBezTo>
                  <a:cubicBezTo>
                    <a:pt x="3700" y="17713"/>
                    <a:pt x="3704" y="17736"/>
                    <a:pt x="3709" y="17760"/>
                  </a:cubicBezTo>
                  <a:cubicBezTo>
                    <a:pt x="3712" y="17778"/>
                    <a:pt x="3715" y="17797"/>
                    <a:pt x="3719" y="17814"/>
                  </a:cubicBezTo>
                  <a:cubicBezTo>
                    <a:pt x="3721" y="17823"/>
                    <a:pt x="3725" y="17835"/>
                    <a:pt x="3730" y="17847"/>
                  </a:cubicBezTo>
                  <a:cubicBezTo>
                    <a:pt x="3740" y="17876"/>
                    <a:pt x="3752" y="17911"/>
                    <a:pt x="3753" y="17961"/>
                  </a:cubicBezTo>
                  <a:cubicBezTo>
                    <a:pt x="3754" y="17991"/>
                    <a:pt x="3751" y="18015"/>
                    <a:pt x="3747" y="18032"/>
                  </a:cubicBezTo>
                  <a:cubicBezTo>
                    <a:pt x="3739" y="18058"/>
                    <a:pt x="3729" y="18060"/>
                    <a:pt x="3721" y="18060"/>
                  </a:cubicBezTo>
                  <a:cubicBezTo>
                    <a:pt x="3715" y="18060"/>
                    <a:pt x="3708" y="18058"/>
                    <a:pt x="3701" y="18055"/>
                  </a:cubicBezTo>
                  <a:cubicBezTo>
                    <a:pt x="3695" y="18053"/>
                    <a:pt x="3689" y="18050"/>
                    <a:pt x="3684" y="18050"/>
                  </a:cubicBezTo>
                  <a:cubicBezTo>
                    <a:pt x="3678" y="18050"/>
                    <a:pt x="3676" y="18054"/>
                    <a:pt x="3675" y="18056"/>
                  </a:cubicBezTo>
                  <a:cubicBezTo>
                    <a:pt x="3677" y="18071"/>
                    <a:pt x="3692" y="18092"/>
                    <a:pt x="3720" y="18117"/>
                  </a:cubicBezTo>
                  <a:cubicBezTo>
                    <a:pt x="3726" y="18123"/>
                    <a:pt x="3732" y="18128"/>
                    <a:pt x="3735" y="18132"/>
                  </a:cubicBezTo>
                  <a:lnTo>
                    <a:pt x="3739" y="18137"/>
                  </a:lnTo>
                  <a:cubicBezTo>
                    <a:pt x="3754" y="18159"/>
                    <a:pt x="3770" y="18181"/>
                    <a:pt x="3785" y="18182"/>
                  </a:cubicBezTo>
                  <a:lnTo>
                    <a:pt x="3798" y="18182"/>
                  </a:lnTo>
                  <a:lnTo>
                    <a:pt x="3795" y="18224"/>
                  </a:lnTo>
                  <a:cubicBezTo>
                    <a:pt x="3792" y="18277"/>
                    <a:pt x="3786" y="18323"/>
                    <a:pt x="3777" y="18361"/>
                  </a:cubicBezTo>
                  <a:cubicBezTo>
                    <a:pt x="3760" y="18431"/>
                    <a:pt x="3737" y="18488"/>
                    <a:pt x="3714" y="18542"/>
                  </a:cubicBezTo>
                  <a:cubicBezTo>
                    <a:pt x="3693" y="18595"/>
                    <a:pt x="3671" y="18650"/>
                    <a:pt x="3655" y="18715"/>
                  </a:cubicBezTo>
                  <a:lnTo>
                    <a:pt x="3652" y="18725"/>
                  </a:lnTo>
                  <a:lnTo>
                    <a:pt x="3649" y="18727"/>
                  </a:lnTo>
                  <a:cubicBezTo>
                    <a:pt x="3631" y="18742"/>
                    <a:pt x="3612" y="18744"/>
                    <a:pt x="3598" y="18744"/>
                  </a:cubicBezTo>
                  <a:cubicBezTo>
                    <a:pt x="3590" y="18744"/>
                    <a:pt x="3582" y="18743"/>
                    <a:pt x="3574" y="18742"/>
                  </a:cubicBezTo>
                  <a:cubicBezTo>
                    <a:pt x="3568" y="18742"/>
                    <a:pt x="3562" y="18741"/>
                    <a:pt x="3556" y="18741"/>
                  </a:cubicBezTo>
                  <a:cubicBezTo>
                    <a:pt x="3562" y="18863"/>
                    <a:pt x="3539" y="19129"/>
                    <a:pt x="3533" y="19165"/>
                  </a:cubicBezTo>
                  <a:cubicBezTo>
                    <a:pt x="3487" y="19432"/>
                    <a:pt x="3487" y="19432"/>
                    <a:pt x="3542" y="19588"/>
                  </a:cubicBezTo>
                  <a:cubicBezTo>
                    <a:pt x="3549" y="19608"/>
                    <a:pt x="3581" y="19704"/>
                    <a:pt x="3581" y="19704"/>
                  </a:cubicBezTo>
                  <a:cubicBezTo>
                    <a:pt x="3619" y="19813"/>
                    <a:pt x="3643" y="19885"/>
                    <a:pt x="3647" y="20078"/>
                  </a:cubicBezTo>
                  <a:cubicBezTo>
                    <a:pt x="3647" y="20123"/>
                    <a:pt x="3647" y="20166"/>
                    <a:pt x="3647" y="20207"/>
                  </a:cubicBezTo>
                  <a:cubicBezTo>
                    <a:pt x="3646" y="20325"/>
                    <a:pt x="3645" y="20418"/>
                    <a:pt x="3672" y="20515"/>
                  </a:cubicBezTo>
                  <a:cubicBezTo>
                    <a:pt x="3683" y="20553"/>
                    <a:pt x="3702" y="20604"/>
                    <a:pt x="3723" y="20662"/>
                  </a:cubicBezTo>
                  <a:cubicBezTo>
                    <a:pt x="3790" y="20844"/>
                    <a:pt x="3881" y="21093"/>
                    <a:pt x="3856" y="21299"/>
                  </a:cubicBezTo>
                  <a:cubicBezTo>
                    <a:pt x="3833" y="21485"/>
                    <a:pt x="3786" y="21600"/>
                    <a:pt x="3732"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30" name="Figura"/>
            <p:cNvSpPr/>
            <p:nvPr/>
          </p:nvSpPr>
          <p:spPr>
            <a:xfrm>
              <a:off x="546626" y="2624072"/>
              <a:ext cx="32289" cy="75652"/>
            </a:xfrm>
            <a:custGeom>
              <a:avLst/>
              <a:gdLst/>
              <a:ahLst/>
              <a:cxnLst>
                <a:cxn ang="0">
                  <a:pos x="wd2" y="hd2"/>
                </a:cxn>
                <a:cxn ang="5400000">
                  <a:pos x="wd2" y="hd2"/>
                </a:cxn>
                <a:cxn ang="10800000">
                  <a:pos x="wd2" y="hd2"/>
                </a:cxn>
                <a:cxn ang="16200000">
                  <a:pos x="wd2" y="hd2"/>
                </a:cxn>
              </a:cxnLst>
              <a:rect l="0" t="0" r="r" b="b"/>
              <a:pathLst>
                <a:path w="20211" h="21600" fill="norm" stroke="1" extrusionOk="0">
                  <a:moveTo>
                    <a:pt x="9476" y="21600"/>
                  </a:moveTo>
                  <a:cubicBezTo>
                    <a:pt x="5428" y="21600"/>
                    <a:pt x="2835" y="20049"/>
                    <a:pt x="1773" y="16988"/>
                  </a:cubicBezTo>
                  <a:cubicBezTo>
                    <a:pt x="1102" y="15062"/>
                    <a:pt x="1108" y="12901"/>
                    <a:pt x="1108" y="11863"/>
                  </a:cubicBezTo>
                  <a:lnTo>
                    <a:pt x="1102" y="11382"/>
                  </a:lnTo>
                  <a:cubicBezTo>
                    <a:pt x="1084" y="10888"/>
                    <a:pt x="896" y="10184"/>
                    <a:pt x="680" y="9365"/>
                  </a:cubicBezTo>
                  <a:cubicBezTo>
                    <a:pt x="-22" y="6694"/>
                    <a:pt x="-892" y="3374"/>
                    <a:pt x="2133" y="1573"/>
                  </a:cubicBezTo>
                  <a:cubicBezTo>
                    <a:pt x="3842" y="560"/>
                    <a:pt x="6216" y="0"/>
                    <a:pt x="8826" y="0"/>
                  </a:cubicBezTo>
                  <a:cubicBezTo>
                    <a:pt x="12511" y="0"/>
                    <a:pt x="16320" y="1176"/>
                    <a:pt x="18088" y="2861"/>
                  </a:cubicBezTo>
                  <a:cubicBezTo>
                    <a:pt x="20708" y="5378"/>
                    <a:pt x="20307" y="8202"/>
                    <a:pt x="19954" y="10691"/>
                  </a:cubicBezTo>
                  <a:lnTo>
                    <a:pt x="19817" y="11676"/>
                  </a:lnTo>
                  <a:cubicBezTo>
                    <a:pt x="19759" y="12166"/>
                    <a:pt x="19790" y="12723"/>
                    <a:pt x="19817" y="13311"/>
                  </a:cubicBezTo>
                  <a:cubicBezTo>
                    <a:pt x="19927" y="15493"/>
                    <a:pt x="20064" y="18211"/>
                    <a:pt x="16296" y="19996"/>
                  </a:cubicBezTo>
                  <a:cubicBezTo>
                    <a:pt x="13744" y="21115"/>
                    <a:pt x="11600" y="21600"/>
                    <a:pt x="9476" y="21600"/>
                  </a:cubicBez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sp>
          <p:nvSpPr>
            <p:cNvPr id="831" name="Triángulo"/>
            <p:cNvSpPr/>
            <p:nvPr/>
          </p:nvSpPr>
          <p:spPr>
            <a:xfrm>
              <a:off x="4199559" y="4465023"/>
              <a:ext cx="41344" cy="43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21600" y="21600"/>
                  </a:lnTo>
                  <a:lnTo>
                    <a:pt x="18189" y="0"/>
                  </a:lnTo>
                  <a:lnTo>
                    <a:pt x="0" y="6480"/>
                  </a:lnTo>
                  <a:close/>
                </a:path>
              </a:pathLst>
            </a:custGeom>
            <a:solidFill>
              <a:srgbClr val="E7E7E8"/>
            </a:solidFill>
            <a:ln w="6350" cap="flat">
              <a:solidFill>
                <a:srgbClr val="BDBEC0"/>
              </a:solidFill>
              <a:prstDash val="solid"/>
              <a:miter lim="400000"/>
            </a:ln>
            <a:effectLst/>
          </p:spPr>
          <p:txBody>
            <a:bodyPr wrap="square" lIns="50800" tIns="50800" rIns="50800" bIns="50800" numCol="1" anchor="ctr">
              <a:noAutofit/>
            </a:bodyPr>
            <a:lstStyle/>
            <a:p>
              <a:pPr>
                <a:defRPr sz="1200">
                  <a:solidFill>
                    <a:srgbClr val="36414D"/>
                  </a:solidFill>
                  <a:latin typeface="Helvetica Neue"/>
                  <a:ea typeface="Helvetica Neue"/>
                  <a:cs typeface="Helvetica Neue"/>
                  <a:sym typeface="Helvetica Neue"/>
                </a:defRPr>
              </a:pPr>
            </a:p>
          </p:txBody>
        </p:sp>
      </p:grpSp>
      <p:sp>
        <p:nvSpPr>
          <p:cNvPr id="833" name="Ut wisi enim ad minim veniam, quis nostrud exerci tation…"/>
          <p:cNvSpPr txBox="1"/>
          <p:nvPr>
            <p:ph type="body" sz="quarter" idx="15"/>
          </p:nvPr>
        </p:nvSpPr>
        <p:spPr>
          <a:xfrm>
            <a:off x="1372899" y="4609539"/>
            <a:ext cx="2850545" cy="2489201"/>
          </a:xfrm>
          <a:prstGeom prst="rect">
            <a:avLst/>
          </a:prstGeom>
        </p:spPr>
        <p:txBody>
          <a:bodyPr>
            <a:spAutoFit/>
          </a:bodyPr>
          <a:lstStyle/>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Duis autem vel eum iriure dolor in hendrerit in vulputate velit esse molestie</a:t>
            </a:r>
          </a:p>
        </p:txBody>
      </p:sp>
      <p:sp>
        <p:nvSpPr>
          <p:cNvPr id="834" name="Rectángulo"/>
          <p:cNvSpPr/>
          <p:nvPr>
            <p:ph type="body" sz="quarter" idx="16"/>
          </p:nvPr>
        </p:nvSpPr>
        <p:spPr>
          <a:xfrm>
            <a:off x="5055997" y="4643273"/>
            <a:ext cx="6788927" cy="1474207"/>
          </a:xfrm>
          <a:prstGeom prst="rect">
            <a:avLst/>
          </a:prstGeom>
          <a:solidFill>
            <a:srgbClr val="FCAFC4">
              <a:alpha val="18929"/>
            </a:srgbClr>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835" name="+1735"/>
          <p:cNvSpPr txBox="1"/>
          <p:nvPr>
            <p:ph type="body" sz="quarter" idx="17"/>
          </p:nvPr>
        </p:nvSpPr>
        <p:spPr>
          <a:xfrm>
            <a:off x="1424662" y="3896696"/>
            <a:ext cx="2469197" cy="545113"/>
          </a:xfrm>
          <a:prstGeom prst="rect">
            <a:avLst/>
          </a:prstGeom>
        </p:spPr>
        <p:txBody>
          <a:bodyPr lIns="0" tIns="0" rIns="0" bIns="0">
            <a:noAutofit/>
          </a:bodyPr>
          <a:lstStyle>
            <a:lvl1pPr marL="0" indent="0">
              <a:lnSpc>
                <a:spcPct val="80000"/>
              </a:lnSpc>
              <a:spcBef>
                <a:spcPts val="0"/>
              </a:spcBef>
              <a:buSzTx/>
              <a:buNone/>
              <a:defRPr cap="all" sz="3300">
                <a:solidFill>
                  <a:srgbClr val="50565A"/>
                </a:solidFill>
                <a:latin typeface="Avenir Next"/>
                <a:ea typeface="Avenir Next"/>
                <a:cs typeface="Avenir Next"/>
                <a:sym typeface="Avenir Next"/>
              </a:defRPr>
            </a:lvl1pPr>
          </a:lstStyle>
          <a:p>
            <a:pPr/>
            <a:r>
              <a:t>+1735 </a:t>
            </a:r>
          </a:p>
        </p:txBody>
      </p:sp>
      <p:sp>
        <p:nvSpPr>
          <p:cNvPr id="836" name="Figura"/>
          <p:cNvSpPr/>
          <p:nvPr>
            <p:ph type="body" sz="quarter" idx="18"/>
          </p:nvPr>
        </p:nvSpPr>
        <p:spPr>
          <a:xfrm>
            <a:off x="8377552" y="5224841"/>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37" name="Figura"/>
          <p:cNvSpPr/>
          <p:nvPr>
            <p:ph type="body" sz="quarter" idx="19"/>
          </p:nvPr>
        </p:nvSpPr>
        <p:spPr>
          <a:xfrm>
            <a:off x="7489559" y="5262712"/>
            <a:ext cx="334016"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38" name="Rectángulo redondeado"/>
          <p:cNvSpPr/>
          <p:nvPr>
            <p:ph type="body" sz="quarter" idx="20"/>
          </p:nvPr>
        </p:nvSpPr>
        <p:spPr>
          <a:xfrm>
            <a:off x="8171357" y="5101274"/>
            <a:ext cx="558205" cy="55820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839" name="Rectángulo redondeado"/>
          <p:cNvSpPr/>
          <p:nvPr>
            <p:ph type="body" sz="quarter" idx="21"/>
          </p:nvPr>
        </p:nvSpPr>
        <p:spPr>
          <a:xfrm>
            <a:off x="7377464" y="5101274"/>
            <a:ext cx="558206" cy="55820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840" name="Figura"/>
          <p:cNvSpPr/>
          <p:nvPr>
            <p:ph type="body" sz="quarter" idx="22"/>
          </p:nvPr>
        </p:nvSpPr>
        <p:spPr>
          <a:xfrm>
            <a:off x="9077344" y="5213372"/>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41" name="Rectángulo redondeado"/>
          <p:cNvSpPr/>
          <p:nvPr>
            <p:ph type="body" sz="quarter" idx="23"/>
          </p:nvPr>
        </p:nvSpPr>
        <p:spPr>
          <a:xfrm>
            <a:off x="8965250" y="5101274"/>
            <a:ext cx="558206" cy="55820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842" name="Línea"/>
          <p:cNvSpPr/>
          <p:nvPr>
            <p:ph type="body" sz="quarter" idx="24"/>
          </p:nvPr>
        </p:nvSpPr>
        <p:spPr>
          <a:xfrm>
            <a:off x="1457476" y="7911874"/>
            <a:ext cx="4632500" cy="1"/>
          </a:xfrm>
          <a:prstGeom prst="line">
            <a:avLst/>
          </a:prstGeom>
          <a:ln>
            <a:solidFill>
              <a:srgbClr val="FCAFC4"/>
            </a:solidFill>
          </a:ln>
        </p:spPr>
        <p:txBody>
          <a:bodyPr>
            <a:noAutofit/>
          </a:bodyPr>
          <a:lstStyle/>
          <a:p>
            <a:pPr marL="0" indent="0" algn="ctr">
              <a:spcBef>
                <a:spcPts val="0"/>
              </a:spcBef>
              <a:buSzTx/>
              <a:buNone/>
              <a:defRPr sz="2400"/>
            </a:pPr>
          </a:p>
        </p:txBody>
      </p:sp>
      <p:sp>
        <p:nvSpPr>
          <p:cNvPr id="843" name="Línea"/>
          <p:cNvSpPr/>
          <p:nvPr>
            <p:ph type="body" sz="quarter" idx="25"/>
          </p:nvPr>
        </p:nvSpPr>
        <p:spPr>
          <a:xfrm>
            <a:off x="1440542" y="7911874"/>
            <a:ext cx="2456922" cy="1"/>
          </a:xfrm>
          <a:prstGeom prst="line">
            <a:avLst/>
          </a:prstGeom>
          <a:ln w="50800">
            <a:solidFill>
              <a:srgbClr val="FCAFC4"/>
            </a:solidFill>
          </a:ln>
        </p:spPr>
        <p:txBody>
          <a:bodyPr>
            <a:noAutofit/>
          </a:bodyPr>
          <a:lstStyle/>
          <a:p>
            <a:pPr marL="0" indent="0" algn="ctr">
              <a:spcBef>
                <a:spcPts val="0"/>
              </a:spcBef>
              <a:buSzTx/>
              <a:buNone/>
              <a:defRPr sz="2400"/>
            </a:pPr>
          </a:p>
        </p:txBody>
      </p:sp>
      <p:sp>
        <p:nvSpPr>
          <p:cNvPr id="844" name="Línea"/>
          <p:cNvSpPr/>
          <p:nvPr>
            <p:ph type="body" sz="quarter" idx="26"/>
          </p:nvPr>
        </p:nvSpPr>
        <p:spPr>
          <a:xfrm>
            <a:off x="1440542" y="8453741"/>
            <a:ext cx="4632501" cy="1"/>
          </a:xfrm>
          <a:prstGeom prst="line">
            <a:avLst/>
          </a:prstGeom>
          <a:ln>
            <a:solidFill>
              <a:srgbClr val="FCAFC4"/>
            </a:solidFill>
          </a:ln>
        </p:spPr>
        <p:txBody>
          <a:bodyPr>
            <a:noAutofit/>
          </a:bodyPr>
          <a:lstStyle/>
          <a:p>
            <a:pPr marL="0" indent="0" algn="ctr">
              <a:spcBef>
                <a:spcPts val="0"/>
              </a:spcBef>
              <a:buSzTx/>
              <a:buNone/>
              <a:defRPr sz="2400"/>
            </a:pPr>
          </a:p>
        </p:txBody>
      </p:sp>
      <p:sp>
        <p:nvSpPr>
          <p:cNvPr id="845" name="Línea"/>
          <p:cNvSpPr/>
          <p:nvPr>
            <p:ph type="body" sz="quarter" idx="27"/>
          </p:nvPr>
        </p:nvSpPr>
        <p:spPr>
          <a:xfrm>
            <a:off x="1423609" y="8453741"/>
            <a:ext cx="4009480" cy="1"/>
          </a:xfrm>
          <a:prstGeom prst="line">
            <a:avLst/>
          </a:prstGeom>
          <a:ln w="50800">
            <a:solidFill>
              <a:srgbClr val="FCAFC4"/>
            </a:solidFill>
          </a:ln>
        </p:spPr>
        <p:txBody>
          <a:bodyPr>
            <a:noAutofit/>
          </a:bodyPr>
          <a:lstStyle/>
          <a:p>
            <a:pPr marL="0" indent="0" algn="ctr">
              <a:spcBef>
                <a:spcPts val="0"/>
              </a:spcBef>
              <a:buSzTx/>
              <a:buNone/>
              <a:defRPr sz="2400"/>
            </a:pPr>
          </a:p>
        </p:txBody>
      </p:sp>
      <p:sp>
        <p:nvSpPr>
          <p:cNvPr id="846" name="(Ullamcorper suscipit lobortis nisl ut)"/>
          <p:cNvSpPr txBox="1"/>
          <p:nvPr>
            <p:ph type="body" sz="quarter" idx="28"/>
          </p:nvPr>
        </p:nvSpPr>
        <p:spPr>
          <a:xfrm>
            <a:off x="1409344" y="7571270"/>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847" name="(Ullamcorper suscipit lobortis nisl ut)"/>
          <p:cNvSpPr txBox="1"/>
          <p:nvPr>
            <p:ph type="body" sz="quarter" idx="29"/>
          </p:nvPr>
        </p:nvSpPr>
        <p:spPr>
          <a:xfrm>
            <a:off x="1409344" y="8124083"/>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848" name="Figura"/>
          <p:cNvSpPr/>
          <p:nvPr>
            <p:ph type="body" sz="quarter" idx="30"/>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49" name="Figura"/>
          <p:cNvSpPr/>
          <p:nvPr>
            <p:ph type="body" sz="quarter" idx="31"/>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50" name="Rectángulo redondeado"/>
          <p:cNvSpPr/>
          <p:nvPr>
            <p:ph type="body" sz="quarter" idx="32"/>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851" name="Rectángulo redondeado"/>
          <p:cNvSpPr/>
          <p:nvPr>
            <p:ph type="body" sz="quarter" idx="33"/>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852" name="Figura"/>
          <p:cNvSpPr/>
          <p:nvPr>
            <p:ph type="body" sz="quarter" idx="34"/>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53" name="Rectángulo redondeado"/>
          <p:cNvSpPr/>
          <p:nvPr>
            <p:ph type="body" sz="quarter" idx="35"/>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85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Continental Statistics 02">
    <p:spTree>
      <p:nvGrpSpPr>
        <p:cNvPr id="1" name=""/>
        <p:cNvGrpSpPr/>
        <p:nvPr/>
      </p:nvGrpSpPr>
      <p:grpSpPr>
        <a:xfrm>
          <a:off x="0" y="0"/>
          <a:ext cx="0" cy="0"/>
          <a:chOff x="0" y="0"/>
          <a:chExt cx="0" cy="0"/>
        </a:xfrm>
      </p:grpSpPr>
      <p:sp>
        <p:nvSpPr>
          <p:cNvPr id="861" name="Figura"/>
          <p:cNvSpPr/>
          <p:nvPr>
            <p:ph type="body" sz="half" idx="13"/>
          </p:nvPr>
        </p:nvSpPr>
        <p:spPr>
          <a:xfrm>
            <a:off x="1731755" y="3708987"/>
            <a:ext cx="5616793" cy="5044960"/>
          </a:xfrm>
          <a:custGeom>
            <a:avLst/>
            <a:gdLst/>
            <a:ahLst/>
            <a:cxnLst>
              <a:cxn ang="0">
                <a:pos x="wd2" y="hd2"/>
              </a:cxn>
              <a:cxn ang="5400000">
                <a:pos x="wd2" y="hd2"/>
              </a:cxn>
              <a:cxn ang="10800000">
                <a:pos x="wd2" y="hd2"/>
              </a:cxn>
              <a:cxn ang="16200000">
                <a:pos x="wd2" y="hd2"/>
              </a:cxn>
            </a:cxnLst>
            <a:rect l="0" t="0" r="r" b="b"/>
            <a:pathLst>
              <a:path w="21519" h="21364" fill="norm" stroke="1"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7E7E8"/>
          </a:solidFill>
        </p:spPr>
        <p:txBody>
          <a:bodyPr lIns="0" tIns="0" rIns="0" bIns="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2" name="Figura"/>
          <p:cNvSpPr/>
          <p:nvPr>
            <p:ph type="body" sz="quarter" idx="14"/>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3" name="Figura"/>
          <p:cNvSpPr/>
          <p:nvPr>
            <p:ph type="body" sz="quarter" idx="15"/>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4" name="Rectángulo redondeado"/>
          <p:cNvSpPr/>
          <p:nvPr>
            <p:ph type="body" sz="quarter" idx="16"/>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865" name="Rectángulo redondeado"/>
          <p:cNvSpPr/>
          <p:nvPr>
            <p:ph type="body" sz="quarter" idx="17"/>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866" name="Figura"/>
          <p:cNvSpPr/>
          <p:nvPr>
            <p:ph type="body" sz="quarter" idx="18"/>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7" name="Rectángulo redondeado"/>
          <p:cNvSpPr/>
          <p:nvPr>
            <p:ph type="body" sz="quarter" idx="19"/>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868" name="Keynote theme"/>
          <p:cNvSpPr txBox="1"/>
          <p:nvPr>
            <p:ph type="body" sz="quarter" idx="20"/>
          </p:nvPr>
        </p:nvSpPr>
        <p:spPr>
          <a:xfrm>
            <a:off x="3381247" y="246742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869" name="Feugiat Nulla"/>
          <p:cNvSpPr txBox="1"/>
          <p:nvPr>
            <p:ph type="body" sz="quarter" idx="21"/>
          </p:nvPr>
        </p:nvSpPr>
        <p:spPr>
          <a:xfrm>
            <a:off x="3356210" y="995978"/>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870" name="Rectángulo"/>
          <p:cNvSpPr/>
          <p:nvPr>
            <p:ph type="body" sz="quarter" idx="22"/>
          </p:nvPr>
        </p:nvSpPr>
        <p:spPr>
          <a:xfrm>
            <a:off x="1145688" y="5494363"/>
            <a:ext cx="6788927" cy="1474207"/>
          </a:xfrm>
          <a:prstGeom prst="rect">
            <a:avLst/>
          </a:prstGeom>
          <a:solidFill>
            <a:srgbClr val="FCAFC4">
              <a:alpha val="18929"/>
            </a:srgbClr>
          </a:solidFill>
        </p:spPr>
        <p:txBody>
          <a:bodyPr lIns="0" tIns="0" rIns="0" bIns="0">
            <a:noAutofit/>
          </a:bodyPr>
          <a:lstStyle/>
          <a:p>
            <a:pPr marL="0" indent="0" algn="ctr">
              <a:spcBef>
                <a:spcPts val="0"/>
              </a:spcBef>
              <a:buSzTx/>
              <a:buNone/>
              <a:defRPr sz="4200">
                <a:latin typeface="Gill Sans"/>
                <a:ea typeface="Gill Sans"/>
                <a:cs typeface="Gill Sans"/>
                <a:sym typeface="Gill Sans"/>
              </a:defRPr>
            </a:pPr>
          </a:p>
        </p:txBody>
      </p:sp>
      <p:sp>
        <p:nvSpPr>
          <p:cNvPr id="871" name="Figura"/>
          <p:cNvSpPr/>
          <p:nvPr>
            <p:ph type="body" sz="quarter" idx="23"/>
          </p:nvPr>
        </p:nvSpPr>
        <p:spPr>
          <a:xfrm>
            <a:off x="4467244" y="6075931"/>
            <a:ext cx="145813"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72" name="Figura"/>
          <p:cNvSpPr/>
          <p:nvPr>
            <p:ph type="body" sz="quarter" idx="24"/>
          </p:nvPr>
        </p:nvSpPr>
        <p:spPr>
          <a:xfrm>
            <a:off x="3579250" y="6113802"/>
            <a:ext cx="334016"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73" name="Rectángulo redondeado"/>
          <p:cNvSpPr/>
          <p:nvPr>
            <p:ph type="body" sz="quarter" idx="25"/>
          </p:nvPr>
        </p:nvSpPr>
        <p:spPr>
          <a:xfrm>
            <a:off x="4261048" y="5952364"/>
            <a:ext cx="558206" cy="55820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874" name="Rectángulo redondeado"/>
          <p:cNvSpPr/>
          <p:nvPr>
            <p:ph type="body" sz="quarter" idx="26"/>
          </p:nvPr>
        </p:nvSpPr>
        <p:spPr>
          <a:xfrm>
            <a:off x="3467155" y="5952364"/>
            <a:ext cx="558206" cy="55820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875" name="Figura"/>
          <p:cNvSpPr/>
          <p:nvPr>
            <p:ph type="body" sz="quarter" idx="27"/>
          </p:nvPr>
        </p:nvSpPr>
        <p:spPr>
          <a:xfrm>
            <a:off x="5167035" y="6064462"/>
            <a:ext cx="334017"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50565A"/>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76" name="Rectángulo redondeado"/>
          <p:cNvSpPr/>
          <p:nvPr>
            <p:ph type="body" sz="quarter" idx="28"/>
          </p:nvPr>
        </p:nvSpPr>
        <p:spPr>
          <a:xfrm>
            <a:off x="5054941" y="5952364"/>
            <a:ext cx="558206" cy="55820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877" name="Ut wisi enim ad minim veniam, quis nostrud exerci tation…"/>
          <p:cNvSpPr txBox="1"/>
          <p:nvPr>
            <p:ph type="body" sz="quarter" idx="29"/>
          </p:nvPr>
        </p:nvSpPr>
        <p:spPr>
          <a:xfrm>
            <a:off x="9008567" y="4694206"/>
            <a:ext cx="2850545" cy="2489201"/>
          </a:xfrm>
          <a:prstGeom prst="rect">
            <a:avLst/>
          </a:prstGeom>
        </p:spPr>
        <p:txBody>
          <a:bodyPr>
            <a:spAutoFit/>
          </a:bodyPr>
          <a:lstStyle/>
          <a:p>
            <a:pPr marL="0" indent="0" algn="r">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lgn="r">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Duis autem vel eum iriure dolor in hendrerit in vulputate velit esse molestie</a:t>
            </a:r>
          </a:p>
        </p:txBody>
      </p:sp>
      <p:sp>
        <p:nvSpPr>
          <p:cNvPr id="878" name="+1735"/>
          <p:cNvSpPr txBox="1"/>
          <p:nvPr>
            <p:ph type="body" sz="quarter" idx="30"/>
          </p:nvPr>
        </p:nvSpPr>
        <p:spPr>
          <a:xfrm>
            <a:off x="9360896" y="4006763"/>
            <a:ext cx="2469197" cy="545113"/>
          </a:xfrm>
          <a:prstGeom prst="rect">
            <a:avLst/>
          </a:prstGeom>
        </p:spPr>
        <p:txBody>
          <a:bodyPr lIns="0" tIns="0" rIns="0" bIns="0">
            <a:noAutofit/>
          </a:bodyPr>
          <a:lstStyle>
            <a:lvl1pPr marL="0" indent="0" algn="r">
              <a:lnSpc>
                <a:spcPct val="80000"/>
              </a:lnSpc>
              <a:spcBef>
                <a:spcPts val="0"/>
              </a:spcBef>
              <a:buSzTx/>
              <a:buNone/>
              <a:defRPr cap="all" sz="3300">
                <a:solidFill>
                  <a:srgbClr val="50565A"/>
                </a:solidFill>
                <a:latin typeface="Avenir Next"/>
                <a:ea typeface="Avenir Next"/>
                <a:cs typeface="Avenir Next"/>
                <a:sym typeface="Avenir Next"/>
              </a:defRPr>
            </a:lvl1pPr>
          </a:lstStyle>
          <a:p>
            <a:pPr/>
            <a:r>
              <a:t>+1735 </a:t>
            </a:r>
          </a:p>
        </p:txBody>
      </p:sp>
      <p:sp>
        <p:nvSpPr>
          <p:cNvPr id="879" name="Línea"/>
          <p:cNvSpPr/>
          <p:nvPr>
            <p:ph type="body" sz="quarter" idx="31"/>
          </p:nvPr>
        </p:nvSpPr>
        <p:spPr>
          <a:xfrm>
            <a:off x="7154277" y="7876471"/>
            <a:ext cx="4632500" cy="1"/>
          </a:xfrm>
          <a:prstGeom prst="line">
            <a:avLst/>
          </a:prstGeom>
          <a:ln>
            <a:solidFill>
              <a:srgbClr val="FCAFC4"/>
            </a:solidFill>
          </a:ln>
        </p:spPr>
        <p:txBody>
          <a:bodyPr>
            <a:noAutofit/>
          </a:bodyPr>
          <a:lstStyle/>
          <a:p>
            <a:pPr marL="0" indent="0" algn="ctr">
              <a:spcBef>
                <a:spcPts val="0"/>
              </a:spcBef>
              <a:buSzTx/>
              <a:buNone/>
              <a:defRPr sz="2400"/>
            </a:pPr>
          </a:p>
        </p:txBody>
      </p:sp>
      <p:sp>
        <p:nvSpPr>
          <p:cNvPr id="880" name="Línea"/>
          <p:cNvSpPr/>
          <p:nvPr>
            <p:ph type="body" sz="quarter" idx="32"/>
          </p:nvPr>
        </p:nvSpPr>
        <p:spPr>
          <a:xfrm>
            <a:off x="7797744" y="7876471"/>
            <a:ext cx="4009480" cy="1"/>
          </a:xfrm>
          <a:prstGeom prst="line">
            <a:avLst/>
          </a:prstGeom>
          <a:ln w="50800">
            <a:solidFill>
              <a:srgbClr val="FCAFC4"/>
            </a:solidFill>
          </a:ln>
        </p:spPr>
        <p:txBody>
          <a:bodyPr>
            <a:noAutofit/>
          </a:bodyPr>
          <a:lstStyle/>
          <a:p>
            <a:pPr marL="0" indent="0" algn="ctr">
              <a:spcBef>
                <a:spcPts val="0"/>
              </a:spcBef>
              <a:buSzTx/>
              <a:buNone/>
              <a:defRPr sz="2400"/>
            </a:pPr>
          </a:p>
        </p:txBody>
      </p:sp>
      <p:sp>
        <p:nvSpPr>
          <p:cNvPr id="881" name="Línea"/>
          <p:cNvSpPr/>
          <p:nvPr>
            <p:ph type="body" sz="quarter" idx="33"/>
          </p:nvPr>
        </p:nvSpPr>
        <p:spPr>
          <a:xfrm>
            <a:off x="7171210" y="8447792"/>
            <a:ext cx="4632500" cy="1"/>
          </a:xfrm>
          <a:prstGeom prst="line">
            <a:avLst/>
          </a:prstGeom>
          <a:ln>
            <a:solidFill>
              <a:srgbClr val="FCAFC4"/>
            </a:solidFill>
          </a:ln>
        </p:spPr>
        <p:txBody>
          <a:bodyPr>
            <a:noAutofit/>
          </a:bodyPr>
          <a:lstStyle/>
          <a:p>
            <a:pPr marL="0" indent="0" algn="ctr">
              <a:spcBef>
                <a:spcPts val="0"/>
              </a:spcBef>
              <a:buSzTx/>
              <a:buNone/>
              <a:defRPr sz="2400"/>
            </a:pPr>
          </a:p>
        </p:txBody>
      </p:sp>
      <p:sp>
        <p:nvSpPr>
          <p:cNvPr id="882" name="Línea"/>
          <p:cNvSpPr/>
          <p:nvPr>
            <p:ph type="body" sz="quarter" idx="34"/>
          </p:nvPr>
        </p:nvSpPr>
        <p:spPr>
          <a:xfrm>
            <a:off x="11235210" y="8447792"/>
            <a:ext cx="567731" cy="1"/>
          </a:xfrm>
          <a:prstGeom prst="line">
            <a:avLst/>
          </a:prstGeom>
          <a:ln w="50800">
            <a:solidFill>
              <a:srgbClr val="FCAFC4"/>
            </a:solidFill>
          </a:ln>
        </p:spPr>
        <p:txBody>
          <a:bodyPr>
            <a:noAutofit/>
          </a:bodyPr>
          <a:lstStyle/>
          <a:p>
            <a:pPr marL="0" indent="0" algn="ctr">
              <a:spcBef>
                <a:spcPts val="0"/>
              </a:spcBef>
              <a:buSzTx/>
              <a:buNone/>
              <a:defRPr sz="2400"/>
            </a:pPr>
          </a:p>
        </p:txBody>
      </p:sp>
      <p:sp>
        <p:nvSpPr>
          <p:cNvPr id="883" name="(Ullamcorper suscipit lobortis nisl ut)"/>
          <p:cNvSpPr txBox="1"/>
          <p:nvPr>
            <p:ph type="body" sz="quarter" idx="35"/>
          </p:nvPr>
        </p:nvSpPr>
        <p:spPr>
          <a:xfrm>
            <a:off x="9629212" y="7568038"/>
            <a:ext cx="2200149" cy="279401"/>
          </a:xfrm>
          <a:prstGeom prst="rect">
            <a:avLst/>
          </a:prstGeom>
        </p:spPr>
        <p:txBody>
          <a:bodyPr wrap="none">
            <a:spAutoFit/>
          </a:bodyPr>
          <a:lstStyle>
            <a:lvl1pPr marL="0" indent="0" algn="r">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884" name="(Ullamcorper suscipit lobortis nisl ut)"/>
          <p:cNvSpPr txBox="1"/>
          <p:nvPr>
            <p:ph type="body" sz="quarter" idx="36"/>
          </p:nvPr>
        </p:nvSpPr>
        <p:spPr>
          <a:xfrm>
            <a:off x="9629212" y="8124032"/>
            <a:ext cx="2200149" cy="279401"/>
          </a:xfrm>
          <a:prstGeom prst="rect">
            <a:avLst/>
          </a:prstGeom>
        </p:spPr>
        <p:txBody>
          <a:bodyPr wrap="none">
            <a:spAutoFit/>
          </a:bodyPr>
          <a:lstStyle>
            <a:lvl1pPr marL="0" indent="0" algn="r">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88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rvices">
    <p:spTree>
      <p:nvGrpSpPr>
        <p:cNvPr id="1" name=""/>
        <p:cNvGrpSpPr/>
        <p:nvPr/>
      </p:nvGrpSpPr>
      <p:grpSpPr>
        <a:xfrm>
          <a:off x="0" y="0"/>
          <a:ext cx="0" cy="0"/>
          <a:chOff x="0" y="0"/>
          <a:chExt cx="0" cy="0"/>
        </a:xfrm>
      </p:grpSpPr>
      <p:sp>
        <p:nvSpPr>
          <p:cNvPr id="44" name="Figura"/>
          <p:cNvSpPr/>
          <p:nvPr>
            <p:ph type="body" sz="quarter" idx="13"/>
          </p:nvPr>
        </p:nvSpPr>
        <p:spPr>
          <a:xfrm>
            <a:off x="2629762" y="4219869"/>
            <a:ext cx="515343" cy="496947"/>
          </a:xfrm>
          <a:custGeom>
            <a:avLst/>
            <a:gdLst/>
            <a:ahLst/>
            <a:cxnLst>
              <a:cxn ang="0">
                <a:pos x="wd2" y="hd2"/>
              </a:cxn>
              <a:cxn ang="5400000">
                <a:pos x="wd2" y="hd2"/>
              </a:cxn>
              <a:cxn ang="10800000">
                <a:pos x="wd2" y="hd2"/>
              </a:cxn>
              <a:cxn ang="16200000">
                <a:pos x="wd2" y="hd2"/>
              </a:cxn>
            </a:cxnLst>
            <a:rect l="0" t="0" r="r" b="b"/>
            <a:pathLst>
              <a:path w="21523" h="21320" fill="norm" stroke="1" extrusionOk="0">
                <a:moveTo>
                  <a:pt x="17971" y="17638"/>
                </a:moveTo>
                <a:cubicBezTo>
                  <a:pt x="18890" y="18183"/>
                  <a:pt x="19205" y="19389"/>
                  <a:pt x="18675" y="20333"/>
                </a:cubicBezTo>
                <a:cubicBezTo>
                  <a:pt x="18144" y="21277"/>
                  <a:pt x="16968" y="21600"/>
                  <a:pt x="16049" y="21056"/>
                </a:cubicBezTo>
                <a:cubicBezTo>
                  <a:pt x="15130" y="20511"/>
                  <a:pt x="14814" y="19304"/>
                  <a:pt x="15345" y="18361"/>
                </a:cubicBezTo>
                <a:cubicBezTo>
                  <a:pt x="15876" y="17418"/>
                  <a:pt x="17052" y="17094"/>
                  <a:pt x="17971" y="17638"/>
                </a:cubicBezTo>
                <a:close/>
                <a:moveTo>
                  <a:pt x="8442" y="17638"/>
                </a:moveTo>
                <a:cubicBezTo>
                  <a:pt x="9361" y="18183"/>
                  <a:pt x="9676" y="19389"/>
                  <a:pt x="9146" y="20333"/>
                </a:cubicBezTo>
                <a:cubicBezTo>
                  <a:pt x="8615" y="21277"/>
                  <a:pt x="7439" y="21600"/>
                  <a:pt x="6520" y="21056"/>
                </a:cubicBezTo>
                <a:cubicBezTo>
                  <a:pt x="5600" y="20511"/>
                  <a:pt x="5285" y="19304"/>
                  <a:pt x="5817" y="18361"/>
                </a:cubicBezTo>
                <a:cubicBezTo>
                  <a:pt x="6347" y="17418"/>
                  <a:pt x="7523" y="17094"/>
                  <a:pt x="8442" y="17638"/>
                </a:cubicBezTo>
                <a:close/>
                <a:moveTo>
                  <a:pt x="21502" y="6488"/>
                </a:moveTo>
                <a:cubicBezTo>
                  <a:pt x="20817" y="9393"/>
                  <a:pt x="19223" y="16150"/>
                  <a:pt x="19223" y="16150"/>
                </a:cubicBezTo>
                <a:lnTo>
                  <a:pt x="5378" y="16150"/>
                </a:lnTo>
                <a:lnTo>
                  <a:pt x="2746" y="3341"/>
                </a:lnTo>
                <a:lnTo>
                  <a:pt x="1622" y="3341"/>
                </a:lnTo>
                <a:cubicBezTo>
                  <a:pt x="726" y="3341"/>
                  <a:pt x="0" y="2593"/>
                  <a:pt x="0" y="1670"/>
                </a:cubicBezTo>
                <a:cubicBezTo>
                  <a:pt x="0" y="748"/>
                  <a:pt x="726" y="0"/>
                  <a:pt x="1622" y="0"/>
                </a:cubicBezTo>
                <a:cubicBezTo>
                  <a:pt x="1622" y="0"/>
                  <a:pt x="2966" y="0"/>
                  <a:pt x="3981" y="0"/>
                </a:cubicBezTo>
                <a:cubicBezTo>
                  <a:pt x="4855" y="0"/>
                  <a:pt x="5501" y="656"/>
                  <a:pt x="5635" y="1279"/>
                </a:cubicBezTo>
                <a:cubicBezTo>
                  <a:pt x="5952" y="2818"/>
                  <a:pt x="6441" y="5198"/>
                  <a:pt x="6441" y="5198"/>
                </a:cubicBezTo>
                <a:cubicBezTo>
                  <a:pt x="6441" y="5198"/>
                  <a:pt x="16570" y="5190"/>
                  <a:pt x="20380" y="5187"/>
                </a:cubicBezTo>
                <a:cubicBezTo>
                  <a:pt x="21380" y="5187"/>
                  <a:pt x="21600" y="6102"/>
                  <a:pt x="21502" y="6488"/>
                </a:cubicBezTo>
                <a:close/>
              </a:path>
            </a:pathLst>
          </a:custGeom>
          <a:solidFill>
            <a:srgbClr val="50565A"/>
          </a:solidFill>
        </p:spPr>
        <p:txBody>
          <a:bodyPr lIns="53578" tIns="53578" rIns="53578" bIns="53578">
            <a:noAutofit/>
          </a:bodyPr>
          <a:lstStyle/>
          <a:p>
            <a:pPr marL="0" indent="0" algn="ctr" defTabSz="642937">
              <a:spcBef>
                <a:spcPts val="0"/>
              </a:spcBef>
              <a:buSzTx/>
              <a:buNone/>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5" name="Figura"/>
          <p:cNvSpPr/>
          <p:nvPr>
            <p:ph type="body" sz="quarter" idx="14"/>
          </p:nvPr>
        </p:nvSpPr>
        <p:spPr>
          <a:xfrm rot="18900000">
            <a:off x="6276759" y="4166056"/>
            <a:ext cx="384312" cy="650381"/>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35" y="0"/>
                </a:moveTo>
                <a:cubicBezTo>
                  <a:pt x="7317" y="0"/>
                  <a:pt x="4802" y="624"/>
                  <a:pt x="2881" y="1870"/>
                </a:cubicBezTo>
                <a:cubicBezTo>
                  <a:pt x="-960" y="4361"/>
                  <a:pt x="-960" y="8405"/>
                  <a:pt x="2881" y="10896"/>
                </a:cubicBezTo>
                <a:cubicBezTo>
                  <a:pt x="4349" y="11848"/>
                  <a:pt x="6165" y="12432"/>
                  <a:pt x="8065" y="12656"/>
                </a:cubicBezTo>
                <a:cubicBezTo>
                  <a:pt x="8055" y="12706"/>
                  <a:pt x="8022" y="12749"/>
                  <a:pt x="8022" y="12801"/>
                </a:cubicBezTo>
                <a:lnTo>
                  <a:pt x="8022" y="20424"/>
                </a:lnTo>
                <a:cubicBezTo>
                  <a:pt x="8022" y="21076"/>
                  <a:pt x="8831" y="21600"/>
                  <a:pt x="9835" y="21600"/>
                </a:cubicBezTo>
                <a:cubicBezTo>
                  <a:pt x="10839" y="21600"/>
                  <a:pt x="11658" y="21076"/>
                  <a:pt x="11658" y="20424"/>
                </a:cubicBezTo>
                <a:lnTo>
                  <a:pt x="11658" y="12801"/>
                </a:lnTo>
                <a:cubicBezTo>
                  <a:pt x="11658" y="12749"/>
                  <a:pt x="11625" y="12706"/>
                  <a:pt x="11615" y="12656"/>
                </a:cubicBezTo>
                <a:cubicBezTo>
                  <a:pt x="13515" y="12432"/>
                  <a:pt x="15331" y="11848"/>
                  <a:pt x="16799" y="10896"/>
                </a:cubicBezTo>
                <a:cubicBezTo>
                  <a:pt x="20640" y="8405"/>
                  <a:pt x="20640" y="4361"/>
                  <a:pt x="16799" y="1870"/>
                </a:cubicBezTo>
                <a:cubicBezTo>
                  <a:pt x="14878" y="624"/>
                  <a:pt x="12352" y="0"/>
                  <a:pt x="9835" y="0"/>
                </a:cubicBezTo>
                <a:close/>
                <a:moveTo>
                  <a:pt x="9835" y="1155"/>
                </a:moveTo>
                <a:cubicBezTo>
                  <a:pt x="11899" y="1155"/>
                  <a:pt x="13963" y="1660"/>
                  <a:pt x="15537" y="2681"/>
                </a:cubicBezTo>
                <a:cubicBezTo>
                  <a:pt x="18687" y="4724"/>
                  <a:pt x="18687" y="8036"/>
                  <a:pt x="15537" y="10078"/>
                </a:cubicBezTo>
                <a:cubicBezTo>
                  <a:pt x="12388" y="12121"/>
                  <a:pt x="7281" y="12121"/>
                  <a:pt x="4132" y="10078"/>
                </a:cubicBezTo>
                <a:cubicBezTo>
                  <a:pt x="983" y="8036"/>
                  <a:pt x="983" y="4724"/>
                  <a:pt x="4132" y="2681"/>
                </a:cubicBezTo>
                <a:cubicBezTo>
                  <a:pt x="5707" y="1660"/>
                  <a:pt x="7771" y="1155"/>
                  <a:pt x="9835" y="1155"/>
                </a:cubicBezTo>
                <a:close/>
              </a:path>
            </a:pathLst>
          </a:custGeom>
          <a:solidFill>
            <a:srgbClr val="50565A"/>
          </a:solidFill>
        </p:spPr>
        <p:txBody>
          <a:bodyPr lIns="53578" tIns="53578" rIns="53578" bIns="53578">
            <a:noAutofit/>
          </a:bodyPr>
          <a:lstStyle/>
          <a:p>
            <a:pPr marL="0" indent="0" algn="ctr" defTabSz="642937">
              <a:spcBef>
                <a:spcPts val="0"/>
              </a:spcBef>
              <a:buSzTx/>
              <a:buNone/>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6" name="Figura"/>
          <p:cNvSpPr/>
          <p:nvPr>
            <p:ph type="body" sz="quarter" idx="15"/>
          </p:nvPr>
        </p:nvSpPr>
        <p:spPr>
          <a:xfrm>
            <a:off x="9669838" y="4219869"/>
            <a:ext cx="669358" cy="496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50565A"/>
          </a:solidFill>
        </p:spPr>
        <p:txBody>
          <a:bodyPr lIns="0" tIns="0" rIns="0" bIns="0">
            <a:noAutofit/>
          </a:bodyPr>
          <a:lstStyle/>
          <a:p>
            <a:pPr marL="0" indent="0" algn="ctr" defTabSz="642937">
              <a:spcBef>
                <a:spcPts val="0"/>
              </a:spcBef>
              <a:buSzTx/>
              <a:buNone/>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 name="Minim Veniam"/>
          <p:cNvSpPr txBox="1"/>
          <p:nvPr>
            <p:ph type="body" sz="quarter" idx="16"/>
          </p:nvPr>
        </p:nvSpPr>
        <p:spPr>
          <a:xfrm>
            <a:off x="3087941" y="1394793"/>
            <a:ext cx="682891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Minim Veniam</a:t>
            </a:r>
          </a:p>
        </p:txBody>
      </p:sp>
      <p:sp>
        <p:nvSpPr>
          <p:cNvPr id="48" name="Figura"/>
          <p:cNvSpPr/>
          <p:nvPr>
            <p:ph type="body" sz="quarter" idx="17"/>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9" name="Figura"/>
          <p:cNvSpPr/>
          <p:nvPr>
            <p:ph type="body" sz="quarter" idx="18"/>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 name="Rectángulo redondeado"/>
          <p:cNvSpPr/>
          <p:nvPr>
            <p:ph type="body" sz="quarter" idx="19"/>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1" name="Rectángulo redondeado"/>
          <p:cNvSpPr/>
          <p:nvPr>
            <p:ph type="body" sz="quarter" idx="20"/>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2" name="Figura"/>
          <p:cNvSpPr/>
          <p:nvPr>
            <p:ph type="body" sz="quarter" idx="21"/>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3" name="Rectángulo redondeado"/>
          <p:cNvSpPr/>
          <p:nvPr>
            <p:ph type="body" sz="quarter" idx="22"/>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54" name="Keynote theme"/>
          <p:cNvSpPr txBox="1"/>
          <p:nvPr>
            <p:ph type="body" sz="quarter" idx="23"/>
          </p:nvPr>
        </p:nvSpPr>
        <p:spPr>
          <a:xfrm>
            <a:off x="3381247" y="2804672"/>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55" name="Ut wisi enim ad minim veniam, quis nostrud exerci tation…"/>
          <p:cNvSpPr txBox="1"/>
          <p:nvPr>
            <p:ph type="body" sz="quarter" idx="24"/>
          </p:nvPr>
        </p:nvSpPr>
        <p:spPr>
          <a:xfrm>
            <a:off x="1497489" y="5471673"/>
            <a:ext cx="2779888" cy="2768601"/>
          </a:xfrm>
          <a:prstGeom prst="rect">
            <a:avLst/>
          </a:prstGeom>
        </p:spPr>
        <p:txBody>
          <a:bodyPr>
            <a:spAutoFit/>
          </a:bodyPr>
          <a:lstStyle/>
          <a:p>
            <a:pPr marL="0" indent="0">
              <a:spcBef>
                <a:spcPts val="0"/>
              </a:spcBef>
              <a:buSzTx/>
              <a:buNone/>
              <a:defRPr sz="19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Duis autem vel eum iriure dolor in hendrerit in vulputate velit esse molestie</a:t>
            </a:r>
          </a:p>
        </p:txBody>
      </p:sp>
      <p:sp>
        <p:nvSpPr>
          <p:cNvPr id="56" name="Rectángulo redondeado"/>
          <p:cNvSpPr/>
          <p:nvPr>
            <p:ph type="body" sz="quarter" idx="25"/>
          </p:nvPr>
        </p:nvSpPr>
        <p:spPr>
          <a:xfrm>
            <a:off x="2327161" y="3908070"/>
            <a:ext cx="1120545" cy="112054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57" name="Rectángulo redondeado"/>
          <p:cNvSpPr/>
          <p:nvPr>
            <p:ph type="body" sz="quarter" idx="26"/>
          </p:nvPr>
        </p:nvSpPr>
        <p:spPr>
          <a:xfrm>
            <a:off x="5885703" y="3908070"/>
            <a:ext cx="1120544" cy="112054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58" name="Rectángulo redondeado"/>
          <p:cNvSpPr/>
          <p:nvPr>
            <p:ph type="body" sz="quarter" idx="27"/>
          </p:nvPr>
        </p:nvSpPr>
        <p:spPr>
          <a:xfrm>
            <a:off x="9444244" y="3908070"/>
            <a:ext cx="1120544" cy="1120545"/>
          </a:xfrm>
          <a:prstGeom prst="roundRect">
            <a:avLst>
              <a:gd name="adj" fmla="val 15000"/>
            </a:avLst>
          </a:prstGeom>
          <a:ln w="9525">
            <a:solidFill>
              <a:srgbClr val="50565A"/>
            </a:solidFill>
          </a:ln>
        </p:spPr>
        <p:txBody>
          <a:bodyPr>
            <a:noAutofit/>
          </a:bodyPr>
          <a:lstStyle/>
          <a:p>
            <a:pPr marL="0" indent="0" algn="ctr">
              <a:spcBef>
                <a:spcPts val="0"/>
              </a:spcBef>
              <a:buSzTx/>
              <a:buNone/>
              <a:defRPr sz="2400">
                <a:solidFill>
                  <a:srgbClr val="FFFFFF"/>
                </a:solidFill>
              </a:defRPr>
            </a:pPr>
          </a:p>
        </p:txBody>
      </p:sp>
      <p:sp>
        <p:nvSpPr>
          <p:cNvPr id="59" name="Ut wisi enim ad minim veniam, quis nostrud exerci tation…"/>
          <p:cNvSpPr txBox="1"/>
          <p:nvPr>
            <p:ph type="body" sz="quarter" idx="28"/>
          </p:nvPr>
        </p:nvSpPr>
        <p:spPr>
          <a:xfrm>
            <a:off x="5056031" y="5471673"/>
            <a:ext cx="2779888" cy="2768601"/>
          </a:xfrm>
          <a:prstGeom prst="rect">
            <a:avLst/>
          </a:prstGeom>
        </p:spPr>
        <p:txBody>
          <a:bodyPr>
            <a:spAutoFit/>
          </a:bodyPr>
          <a:lstStyle/>
          <a:p>
            <a:pPr marL="0" indent="0">
              <a:spcBef>
                <a:spcPts val="0"/>
              </a:spcBef>
              <a:buSzTx/>
              <a:buNone/>
              <a:defRPr sz="19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Duis autem vel eum iriure dolor in hendrerit in vulputate velit esse molestie</a:t>
            </a:r>
          </a:p>
        </p:txBody>
      </p:sp>
      <p:sp>
        <p:nvSpPr>
          <p:cNvPr id="60" name="Ut wisi enim ad minim veniam, quis nostrud exerci tation…"/>
          <p:cNvSpPr txBox="1"/>
          <p:nvPr>
            <p:ph type="body" sz="quarter" idx="29"/>
          </p:nvPr>
        </p:nvSpPr>
        <p:spPr>
          <a:xfrm>
            <a:off x="8614573" y="5471673"/>
            <a:ext cx="2779887" cy="2768601"/>
          </a:xfrm>
          <a:prstGeom prst="rect">
            <a:avLst/>
          </a:prstGeom>
        </p:spPr>
        <p:txBody>
          <a:bodyPr>
            <a:spAutoFit/>
          </a:bodyPr>
          <a:lstStyle/>
          <a:p>
            <a:pPr marL="0" indent="0">
              <a:spcBef>
                <a:spcPts val="0"/>
              </a:spcBef>
              <a:buSzTx/>
              <a:buNone/>
              <a:defRPr sz="19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Ullamcorper suscipit lobortis nisl ut aliquip ex ea commodo consequat. Duis autem vel eum iriure dolor in hendrerit in vulputate velit esse molestie</a:t>
            </a:r>
          </a:p>
        </p:txBody>
      </p:sp>
      <p:sp>
        <p:nvSpPr>
          <p:cNvPr id="6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Contact">
    <p:spTree>
      <p:nvGrpSpPr>
        <p:cNvPr id="1" name=""/>
        <p:cNvGrpSpPr/>
        <p:nvPr/>
      </p:nvGrpSpPr>
      <p:grpSpPr>
        <a:xfrm>
          <a:off x="0" y="0"/>
          <a:ext cx="0" cy="0"/>
          <a:chOff x="0" y="0"/>
          <a:chExt cx="0" cy="0"/>
        </a:xfrm>
      </p:grpSpPr>
      <p:sp>
        <p:nvSpPr>
          <p:cNvPr id="892" name="airline-1209009_1280.jpg"/>
          <p:cNvSpPr/>
          <p:nvPr>
            <p:ph type="pic" idx="13"/>
          </p:nvPr>
        </p:nvSpPr>
        <p:spPr>
          <a:xfrm>
            <a:off x="-25401" y="-8533"/>
            <a:ext cx="13055603" cy="7616957"/>
          </a:xfrm>
          <a:prstGeom prst="rect">
            <a:avLst/>
          </a:prstGeom>
        </p:spPr>
        <p:txBody>
          <a:bodyPr lIns="91439" tIns="45719" rIns="91439" bIns="45719" anchor="t">
            <a:noAutofit/>
          </a:bodyPr>
          <a:lstStyle/>
          <a:p>
            <a:pPr/>
          </a:p>
        </p:txBody>
      </p:sp>
      <p:sp>
        <p:nvSpPr>
          <p:cNvPr id="893" name="Rectángulo"/>
          <p:cNvSpPr/>
          <p:nvPr>
            <p:ph type="body" sz="half" idx="14"/>
          </p:nvPr>
        </p:nvSpPr>
        <p:spPr>
          <a:xfrm>
            <a:off x="-12701" y="2658599"/>
            <a:ext cx="13030201" cy="1975446"/>
          </a:xfrm>
          <a:prstGeom prst="rect">
            <a:avLst/>
          </a:prstGeom>
          <a:solidFill>
            <a:srgbClr val="FCAFC4">
              <a:alpha val="37000"/>
            </a:srgbClr>
          </a:solidFill>
        </p:spPr>
        <p:txBody>
          <a:bodyPr>
            <a:noAutofit/>
          </a:bodyPr>
          <a:lstStyle/>
          <a:p>
            <a:pPr marL="0" indent="0" algn="ctr">
              <a:spcBef>
                <a:spcPts val="0"/>
              </a:spcBef>
              <a:buSzTx/>
              <a:buNone/>
              <a:defRPr sz="2400">
                <a:solidFill>
                  <a:srgbClr val="FFFFFF"/>
                </a:solidFill>
              </a:defRPr>
            </a:pPr>
          </a:p>
        </p:txBody>
      </p:sp>
      <p:sp>
        <p:nvSpPr>
          <p:cNvPr id="894" name="Rectángulo"/>
          <p:cNvSpPr/>
          <p:nvPr>
            <p:ph type="body" sz="quarter" idx="15"/>
          </p:nvPr>
        </p:nvSpPr>
        <p:spPr>
          <a:xfrm>
            <a:off x="-1" y="4623924"/>
            <a:ext cx="13004801" cy="649024"/>
          </a:xfrm>
          <a:prstGeom prst="rect">
            <a:avLst/>
          </a:prstGeom>
          <a:solidFill>
            <a:srgbClr val="678192">
              <a:alpha val="48000"/>
            </a:srgbClr>
          </a:solidFill>
        </p:spPr>
        <p:txBody>
          <a:bodyPr>
            <a:noAutofit/>
          </a:bodyPr>
          <a:lstStyle/>
          <a:p>
            <a:pPr marL="0" indent="0" algn="ctr">
              <a:spcBef>
                <a:spcPts val="0"/>
              </a:spcBef>
              <a:buSzTx/>
              <a:buNone/>
              <a:defRPr sz="2400">
                <a:solidFill>
                  <a:srgbClr val="FFFFFF"/>
                </a:solidFill>
              </a:defRPr>
            </a:pPr>
          </a:p>
        </p:txBody>
      </p:sp>
      <p:sp>
        <p:nvSpPr>
          <p:cNvPr id="895" name="Thank You"/>
          <p:cNvSpPr txBox="1"/>
          <p:nvPr>
            <p:ph type="body" sz="half" idx="16"/>
          </p:nvPr>
        </p:nvSpPr>
        <p:spPr>
          <a:xfrm>
            <a:off x="1902713" y="2326811"/>
            <a:ext cx="9199373" cy="2882901"/>
          </a:xfrm>
          <a:prstGeom prst="rect">
            <a:avLst/>
          </a:prstGeom>
        </p:spPr>
        <p:txBody>
          <a:bodyPr wrap="none">
            <a:spAutoFit/>
          </a:bodyPr>
          <a:lstStyle>
            <a:lvl1pPr marL="0" indent="0" algn="ctr">
              <a:spcBef>
                <a:spcPts val="0"/>
              </a:spcBef>
              <a:buSzTx/>
              <a:buNone/>
              <a:defRPr sz="16000">
                <a:solidFill>
                  <a:srgbClr val="FEFEFF"/>
                </a:solidFill>
                <a:latin typeface="Avenir Next Ultra Light"/>
                <a:ea typeface="Avenir Next Ultra Light"/>
                <a:cs typeface="Avenir Next Ultra Light"/>
                <a:sym typeface="Avenir Next Ultra Light"/>
              </a:defRPr>
            </a:lvl1pPr>
          </a:lstStyle>
          <a:p>
            <a:pPr/>
            <a:r>
              <a:t>Thank You</a:t>
            </a:r>
          </a:p>
        </p:txBody>
      </p:sp>
      <p:sp>
        <p:nvSpPr>
          <p:cNvPr id="896" name="Keynote theme"/>
          <p:cNvSpPr txBox="1"/>
          <p:nvPr>
            <p:ph type="body" sz="quarter" idx="17"/>
          </p:nvPr>
        </p:nvSpPr>
        <p:spPr>
          <a:xfrm>
            <a:off x="3575980" y="4726185"/>
            <a:ext cx="6242306" cy="444501"/>
          </a:xfrm>
          <a:prstGeom prst="rect">
            <a:avLst/>
          </a:prstGeom>
        </p:spPr>
        <p:txBody>
          <a:bodyPr wrap="none">
            <a:spAutoFit/>
          </a:bodyPr>
          <a:lstStyle>
            <a:lvl1pPr marL="0" indent="0" algn="ctr">
              <a:spcBef>
                <a:spcPts val="0"/>
              </a:spcBef>
              <a:buSzTx/>
              <a:buNone/>
              <a:defRPr b="1" cap="all" spc="2400" sz="2000">
                <a:solidFill>
                  <a:srgbClr val="FEFEFF"/>
                </a:solidFill>
                <a:latin typeface="Avenir Next"/>
                <a:ea typeface="Avenir Next"/>
                <a:cs typeface="Avenir Next"/>
                <a:sym typeface="Avenir Next"/>
              </a:defRPr>
            </a:lvl1pPr>
          </a:lstStyle>
          <a:p>
            <a:pPr/>
            <a:r>
              <a:t>Keynote theme</a:t>
            </a:r>
          </a:p>
        </p:txBody>
      </p:sp>
      <p:sp>
        <p:nvSpPr>
          <p:cNvPr id="897" name="Company name,  5647 Street Address, Country"/>
          <p:cNvSpPr/>
          <p:nvPr>
            <p:ph type="body" sz="quarter" idx="18"/>
          </p:nvPr>
        </p:nvSpPr>
        <p:spPr>
          <a:xfrm>
            <a:off x="3866576" y="8790218"/>
            <a:ext cx="5271649" cy="279401"/>
          </a:xfrm>
          <a:prstGeom prst="rect">
            <a:avLst/>
          </a:prstGeom>
        </p:spPr>
        <p:txBody>
          <a:bodyPr lIns="0" tIns="0" rIns="0" bIns="0">
            <a:spAutoFit/>
          </a:bodyPr>
          <a:lstStyle>
            <a:lvl1pPr marL="0" indent="0" algn="ctr">
              <a:spcBef>
                <a:spcPts val="0"/>
              </a:spcBef>
              <a:buSzTx/>
              <a:buNone/>
              <a:defRPr sz="1600">
                <a:solidFill>
                  <a:srgbClr val="50565A"/>
                </a:solidFill>
                <a:latin typeface="Avenir Next"/>
                <a:ea typeface="Avenir Next"/>
                <a:cs typeface="Avenir Next"/>
                <a:sym typeface="Avenir Next"/>
              </a:defRPr>
            </a:lvl1pPr>
          </a:lstStyle>
          <a:p>
            <a:pPr/>
            <a:r>
              <a:t>Company name,  5647 Street Address, Country</a:t>
            </a:r>
          </a:p>
        </p:txBody>
      </p:sp>
      <p:sp>
        <p:nvSpPr>
          <p:cNvPr id="898" name="youremail@myemail.com"/>
          <p:cNvSpPr txBox="1"/>
          <p:nvPr>
            <p:ph type="body" sz="quarter" idx="19"/>
          </p:nvPr>
        </p:nvSpPr>
        <p:spPr>
          <a:xfrm>
            <a:off x="4887085" y="8148455"/>
            <a:ext cx="3230630" cy="381001"/>
          </a:xfrm>
          <a:prstGeom prst="rect">
            <a:avLst/>
          </a:prstGeom>
        </p:spPr>
        <p:txBody>
          <a:bodyPr>
            <a:spAutoFit/>
          </a:bodyPr>
          <a:lstStyle>
            <a:lvl1pPr marL="0" indent="0" algn="ctr">
              <a:spcBef>
                <a:spcPts val="0"/>
              </a:spcBef>
              <a:buSzTx/>
              <a:buNone/>
              <a:defRPr sz="1600">
                <a:solidFill>
                  <a:srgbClr val="50565A"/>
                </a:solidFill>
                <a:latin typeface="Avenir Next"/>
                <a:ea typeface="Avenir Next"/>
                <a:cs typeface="Avenir Next"/>
                <a:sym typeface="Avenir Next"/>
                <a:hlinkClick r:id="rId2" invalidUrl="" action="" tgtFrame="" tooltip="" history="1" highlightClick="0" endSnd="0"/>
              </a:defRPr>
            </a:lvl1pPr>
          </a:lstStyle>
          <a:p>
            <a:pPr/>
            <a:r>
              <a:rPr>
                <a:hlinkClick r:id="rId2" invalidUrl="" action="" tgtFrame="" tooltip="" history="1" highlightClick="0" endSnd="0"/>
              </a:rPr>
              <a:t>youremail@myemail.com</a:t>
            </a:r>
          </a:p>
        </p:txBody>
      </p:sp>
      <p:sp>
        <p:nvSpPr>
          <p:cNvPr id="899" name="Phone:  1(355)979 68 76"/>
          <p:cNvSpPr txBox="1"/>
          <p:nvPr>
            <p:ph type="body" sz="quarter" idx="20"/>
          </p:nvPr>
        </p:nvSpPr>
        <p:spPr>
          <a:xfrm>
            <a:off x="4882356" y="8475687"/>
            <a:ext cx="3240088" cy="355601"/>
          </a:xfrm>
          <a:prstGeom prst="rect">
            <a:avLst/>
          </a:prstGeom>
        </p:spPr>
        <p:txBody>
          <a:bodyPr>
            <a:spAutoFit/>
          </a:bodyPr>
          <a:lstStyle>
            <a:lvl1pPr marL="0" indent="0" algn="ctr">
              <a:spcBef>
                <a:spcPts val="0"/>
              </a:spcBef>
              <a:buSzTx/>
              <a:buNone/>
              <a:defRPr sz="1500">
                <a:solidFill>
                  <a:srgbClr val="50565A"/>
                </a:solidFill>
                <a:latin typeface="Avenir Next"/>
                <a:ea typeface="Avenir Next"/>
                <a:cs typeface="Avenir Next"/>
                <a:sym typeface="Avenir Next"/>
              </a:defRPr>
            </a:lvl1pPr>
          </a:lstStyle>
          <a:p>
            <a:pPr/>
            <a:r>
              <a:t>Phone:  1(355)979 68 76</a:t>
            </a:r>
          </a:p>
        </p:txBody>
      </p:sp>
      <p:sp>
        <p:nvSpPr>
          <p:cNvPr id="90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Services 02">
    <p:spTree>
      <p:nvGrpSpPr>
        <p:cNvPr id="1" name=""/>
        <p:cNvGrpSpPr/>
        <p:nvPr/>
      </p:nvGrpSpPr>
      <p:grpSpPr>
        <a:xfrm>
          <a:off x="0" y="0"/>
          <a:ext cx="0" cy="0"/>
          <a:chOff x="0" y="0"/>
          <a:chExt cx="0" cy="0"/>
        </a:xfrm>
      </p:grpSpPr>
      <p:sp>
        <p:nvSpPr>
          <p:cNvPr id="68" name="laptop-820285_1280.jpg"/>
          <p:cNvSpPr/>
          <p:nvPr>
            <p:ph type="pic" sz="quarter" idx="13"/>
          </p:nvPr>
        </p:nvSpPr>
        <p:spPr>
          <a:xfrm>
            <a:off x="617008" y="3683023"/>
            <a:ext cx="3473385" cy="2328601"/>
          </a:xfrm>
          <a:prstGeom prst="rect">
            <a:avLst/>
          </a:prstGeom>
        </p:spPr>
        <p:txBody>
          <a:bodyPr lIns="91439" tIns="45719" rIns="91439" bIns="45719" anchor="t">
            <a:noAutofit/>
          </a:bodyPr>
          <a:lstStyle/>
          <a:p>
            <a:pPr/>
          </a:p>
        </p:txBody>
      </p:sp>
      <p:sp>
        <p:nvSpPr>
          <p:cNvPr id="69" name="tower-984004_1280.jpg"/>
          <p:cNvSpPr/>
          <p:nvPr>
            <p:ph type="pic" sz="quarter" idx="14"/>
          </p:nvPr>
        </p:nvSpPr>
        <p:spPr>
          <a:xfrm>
            <a:off x="4765675" y="3683023"/>
            <a:ext cx="3473319" cy="2328556"/>
          </a:xfrm>
          <a:prstGeom prst="rect">
            <a:avLst/>
          </a:prstGeom>
        </p:spPr>
        <p:txBody>
          <a:bodyPr lIns="91439" tIns="45719" rIns="91439" bIns="45719" anchor="t">
            <a:noAutofit/>
          </a:bodyPr>
          <a:lstStyle/>
          <a:p>
            <a:pPr/>
          </a:p>
        </p:txBody>
      </p:sp>
      <p:sp>
        <p:nvSpPr>
          <p:cNvPr id="70" name="persons-801974_1280.jpg"/>
          <p:cNvSpPr/>
          <p:nvPr>
            <p:ph type="pic" sz="quarter" idx="15"/>
          </p:nvPr>
        </p:nvSpPr>
        <p:spPr>
          <a:xfrm>
            <a:off x="8914342" y="3683023"/>
            <a:ext cx="3473252" cy="2328512"/>
          </a:xfrm>
          <a:prstGeom prst="rect">
            <a:avLst/>
          </a:prstGeom>
        </p:spPr>
        <p:txBody>
          <a:bodyPr lIns="91439" tIns="45719" rIns="91439" bIns="45719" anchor="t">
            <a:noAutofit/>
          </a:bodyPr>
          <a:lstStyle/>
          <a:p>
            <a:pPr/>
          </a:p>
        </p:txBody>
      </p:sp>
      <p:sp>
        <p:nvSpPr>
          <p:cNvPr id="71" name="Minim Veniam"/>
          <p:cNvSpPr txBox="1"/>
          <p:nvPr>
            <p:ph type="body" sz="quarter" idx="16"/>
          </p:nvPr>
        </p:nvSpPr>
        <p:spPr>
          <a:xfrm>
            <a:off x="3087941" y="1225460"/>
            <a:ext cx="682891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Minim Veniam</a:t>
            </a:r>
          </a:p>
        </p:txBody>
      </p:sp>
      <p:sp>
        <p:nvSpPr>
          <p:cNvPr id="72" name="Ut wisi enim ad minim veniam, quis nostrud exerci tation ullamcorper suscipit lobortis nisl ut aliquip ex ea commodo consequat. Duis autem vel eum iriure dolor in hendrerit in vulputate velit esse molestie"/>
          <p:cNvSpPr txBox="1"/>
          <p:nvPr>
            <p:ph type="body" sz="quarter" idx="17"/>
          </p:nvPr>
        </p:nvSpPr>
        <p:spPr>
          <a:xfrm>
            <a:off x="504506" y="6631606"/>
            <a:ext cx="3698455" cy="1879601"/>
          </a:xfrm>
          <a:prstGeom prst="rect">
            <a:avLst/>
          </a:prstGeom>
        </p:spPr>
        <p:txBody>
          <a:bodyPr>
            <a:spAutoFit/>
          </a:bodyPr>
          <a:lstStyle/>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r>
              <a:rPr sz="1600"/>
              <a:t>ullamcorper suscipit lobortis nisl ut aliquip ex ea commodo consequat. Duis autem vel eum iriure dolor in hendrerit in vulputate velit esse molestie</a:t>
            </a:r>
          </a:p>
        </p:txBody>
      </p:sp>
      <p:sp>
        <p:nvSpPr>
          <p:cNvPr id="73" name="Ut wisi enim ad minim veniam, quis nostrud exerci tation ullamcorper suscipit lobortis nisl ut aliquip ex ea commodo consequat. Duis autem vel eum iriure dolor in hendrerit in vulputate velit esse molestie"/>
          <p:cNvSpPr txBox="1"/>
          <p:nvPr>
            <p:ph type="body" sz="quarter" idx="18"/>
          </p:nvPr>
        </p:nvSpPr>
        <p:spPr>
          <a:xfrm>
            <a:off x="4653173" y="6631606"/>
            <a:ext cx="3698455" cy="1879601"/>
          </a:xfrm>
          <a:prstGeom prst="rect">
            <a:avLst/>
          </a:prstGeom>
        </p:spPr>
        <p:txBody>
          <a:bodyPr>
            <a:spAutoFit/>
          </a:bodyPr>
          <a:lstStyle/>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r>
              <a:rPr sz="1600"/>
              <a:t>ullamcorper suscipit lobortis nisl ut aliquip ex ea commodo consequat. Duis autem vel eum iriure dolor in hendrerit in vulputate velit esse molestie</a:t>
            </a:r>
          </a:p>
        </p:txBody>
      </p:sp>
      <p:sp>
        <p:nvSpPr>
          <p:cNvPr id="74" name="Ut wisi enim ad minim veniam, quis nostrud exerci tation ullamcorper suscipit lobortis nisl ut aliquip ex ea commodo consequat. Duis autem vel eum iriure dolor in hendrerit in vulputate velit esse molestie"/>
          <p:cNvSpPr txBox="1"/>
          <p:nvPr>
            <p:ph type="body" sz="quarter" idx="19"/>
          </p:nvPr>
        </p:nvSpPr>
        <p:spPr>
          <a:xfrm>
            <a:off x="8801839" y="6631606"/>
            <a:ext cx="3698455" cy="1879601"/>
          </a:xfrm>
          <a:prstGeom prst="rect">
            <a:avLst/>
          </a:prstGeom>
        </p:spPr>
        <p:txBody>
          <a:bodyPr>
            <a:spAutoFit/>
          </a:bodyPr>
          <a:lstStyle/>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r>
              <a:rPr sz="1600"/>
              <a:t>ullamcorper suscipit lobortis nisl ut aliquip ex ea commodo consequat. Duis autem vel eum iriure dolor in hendrerit in vulputate velit esse molestie</a:t>
            </a:r>
          </a:p>
        </p:txBody>
      </p:sp>
      <p:sp>
        <p:nvSpPr>
          <p:cNvPr id="75" name="Figura"/>
          <p:cNvSpPr/>
          <p:nvPr>
            <p:ph type="body" sz="quarter" idx="20"/>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6" name="Figura"/>
          <p:cNvSpPr/>
          <p:nvPr>
            <p:ph type="body" sz="quarter" idx="21"/>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7" name="Rectángulo redondeado"/>
          <p:cNvSpPr/>
          <p:nvPr>
            <p:ph type="body" sz="quarter" idx="22"/>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78" name="Rectángulo redondeado"/>
          <p:cNvSpPr/>
          <p:nvPr>
            <p:ph type="body" sz="quarter" idx="23"/>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79" name="Figura"/>
          <p:cNvSpPr/>
          <p:nvPr>
            <p:ph type="body" sz="quarter" idx="24"/>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0" name="Rectángulo redondeado"/>
          <p:cNvSpPr/>
          <p:nvPr>
            <p:ph type="body" sz="quarter" idx="25"/>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81" name="Keynote theme"/>
          <p:cNvSpPr txBox="1"/>
          <p:nvPr>
            <p:ph type="body" sz="quarter" idx="26"/>
          </p:nvPr>
        </p:nvSpPr>
        <p:spPr>
          <a:xfrm>
            <a:off x="3381247" y="2635339"/>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8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Services 03">
    <p:spTree>
      <p:nvGrpSpPr>
        <p:cNvPr id="1" name=""/>
        <p:cNvGrpSpPr/>
        <p:nvPr/>
      </p:nvGrpSpPr>
      <p:grpSpPr>
        <a:xfrm>
          <a:off x="0" y="0"/>
          <a:ext cx="0" cy="0"/>
          <a:chOff x="0" y="0"/>
          <a:chExt cx="0" cy="0"/>
        </a:xfrm>
      </p:grpSpPr>
      <p:sp>
        <p:nvSpPr>
          <p:cNvPr id="89"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0"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1"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92"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93"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4"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95" name="Hendrerit Esse"/>
          <p:cNvSpPr txBox="1"/>
          <p:nvPr>
            <p:ph type="body" sz="quarter" idx="19"/>
          </p:nvPr>
        </p:nvSpPr>
        <p:spPr>
          <a:xfrm>
            <a:off x="3291075" y="1641430"/>
            <a:ext cx="687529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Hendrerit Esse</a:t>
            </a:r>
          </a:p>
        </p:txBody>
      </p:sp>
      <p:sp>
        <p:nvSpPr>
          <p:cNvPr id="96" name="Keynote theme"/>
          <p:cNvSpPr txBox="1"/>
          <p:nvPr>
            <p:ph type="body" sz="quarter" idx="20"/>
          </p:nvPr>
        </p:nvSpPr>
        <p:spPr>
          <a:xfrm>
            <a:off x="3607572" y="3051309"/>
            <a:ext cx="6242305"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97" name="laptop-820285_1280.jpg"/>
          <p:cNvSpPr/>
          <p:nvPr>
            <p:ph type="pic" sz="quarter" idx="21"/>
          </p:nvPr>
        </p:nvSpPr>
        <p:spPr>
          <a:xfrm>
            <a:off x="1291470" y="4131471"/>
            <a:ext cx="5473181" cy="3669289"/>
          </a:xfrm>
          <a:prstGeom prst="rect">
            <a:avLst/>
          </a:prstGeom>
        </p:spPr>
        <p:txBody>
          <a:bodyPr lIns="91439" tIns="45719" rIns="91439" bIns="45719" anchor="t">
            <a:noAutofit/>
          </a:bodyPr>
          <a:lstStyle/>
          <a:p>
            <a:pPr/>
          </a:p>
        </p:txBody>
      </p:sp>
      <p:sp>
        <p:nvSpPr>
          <p:cNvPr id="98" name="Ut wisi enim ad minim veniam, quis nostrud exerci tation…"/>
          <p:cNvSpPr txBox="1"/>
          <p:nvPr>
            <p:ph type="body" sz="quarter" idx="22"/>
          </p:nvPr>
        </p:nvSpPr>
        <p:spPr>
          <a:xfrm>
            <a:off x="7080830" y="4024976"/>
            <a:ext cx="4632500" cy="1651001"/>
          </a:xfrm>
          <a:prstGeom prst="rect">
            <a:avLst/>
          </a:prstGeom>
        </p:spPr>
        <p:txBody>
          <a:bodyPr>
            <a:spAutoFit/>
          </a:bodyPr>
          <a:lstStyle/>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Ut wisi enim ad minim veniam, quis nostrud exerci tation</a:t>
            </a:r>
            <a:r>
              <a:t> </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 vulputate velit esse molestie</a:t>
            </a:r>
          </a:p>
        </p:txBody>
      </p:sp>
      <p:sp>
        <p:nvSpPr>
          <p:cNvPr id="99" name="Duis autem vel eum iriure dolor in hendrerit in vulputate velit esse molestie consequat, vel illum"/>
          <p:cNvSpPr txBox="1"/>
          <p:nvPr>
            <p:ph type="body" sz="quarter" idx="23"/>
          </p:nvPr>
        </p:nvSpPr>
        <p:spPr>
          <a:xfrm>
            <a:off x="7115451" y="5927769"/>
            <a:ext cx="4563258" cy="1981201"/>
          </a:xfrm>
          <a:prstGeom prst="rect">
            <a:avLst/>
          </a:prstGeom>
        </p:spPr>
        <p:txBody>
          <a:bodyPr>
            <a:spAutoFit/>
          </a:bodyPr>
          <a:lstStyle>
            <a:lvl1pPr marL="0" indent="0">
              <a:spcBef>
                <a:spcPts val="0"/>
              </a:spcBef>
              <a:buSzTx/>
              <a:buNone/>
              <a:defRPr sz="2700">
                <a:solidFill>
                  <a:srgbClr val="0B0C0D"/>
                </a:solidFill>
                <a:latin typeface="Avenir Next Ultra Light"/>
                <a:ea typeface="Avenir Next Ultra Light"/>
                <a:cs typeface="Avenir Next Ultra Light"/>
                <a:sym typeface="Avenir Next Ultra Light"/>
              </a:defRPr>
            </a:lvl1pPr>
          </a:lstStyle>
          <a:p>
            <a:pPr/>
            <a:r>
              <a:t>Duis autem vel eum iriure dolor in hendrerit in vulputate velit esse molestie consequat, vel illum</a:t>
            </a:r>
          </a:p>
        </p:txBody>
      </p:sp>
      <p:sp>
        <p:nvSpPr>
          <p:cNvPr id="10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meline">
    <p:spTree>
      <p:nvGrpSpPr>
        <p:cNvPr id="1" name=""/>
        <p:cNvGrpSpPr/>
        <p:nvPr/>
      </p:nvGrpSpPr>
      <p:grpSpPr>
        <a:xfrm>
          <a:off x="0" y="0"/>
          <a:ext cx="0" cy="0"/>
          <a:chOff x="0" y="0"/>
          <a:chExt cx="0" cy="0"/>
        </a:xfrm>
      </p:grpSpPr>
      <p:sp>
        <p:nvSpPr>
          <p:cNvPr id="107"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8"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9"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10"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11"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12"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13" name="Keynote theme"/>
          <p:cNvSpPr txBox="1"/>
          <p:nvPr>
            <p:ph type="body" sz="quarter" idx="19"/>
          </p:nvPr>
        </p:nvSpPr>
        <p:spPr>
          <a:xfrm>
            <a:off x="3381247" y="318999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114" name="Feugiat Nulla"/>
          <p:cNvSpPr txBox="1"/>
          <p:nvPr>
            <p:ph type="body" sz="quarter" idx="20"/>
          </p:nvPr>
        </p:nvSpPr>
        <p:spPr>
          <a:xfrm>
            <a:off x="3356210" y="1718548"/>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115" name="Línea"/>
          <p:cNvSpPr/>
          <p:nvPr>
            <p:ph type="body" sz="quarter" idx="21"/>
          </p:nvPr>
        </p:nvSpPr>
        <p:spPr>
          <a:xfrm>
            <a:off x="1020179" y="6155266"/>
            <a:ext cx="10888135" cy="1"/>
          </a:xfrm>
          <a:prstGeom prst="line">
            <a:avLst/>
          </a:prstGeom>
          <a:ln>
            <a:solidFill>
              <a:srgbClr val="FCAFC4"/>
            </a:solidFill>
          </a:ln>
        </p:spPr>
        <p:txBody>
          <a:bodyPr>
            <a:noAutofit/>
          </a:bodyPr>
          <a:lstStyle/>
          <a:p>
            <a:pPr marL="0" indent="0" algn="ctr">
              <a:spcBef>
                <a:spcPts val="0"/>
              </a:spcBef>
              <a:buSzTx/>
              <a:buNone/>
              <a:defRPr sz="2400"/>
            </a:pPr>
          </a:p>
        </p:txBody>
      </p:sp>
      <p:sp>
        <p:nvSpPr>
          <p:cNvPr id="116" name="Círculo"/>
          <p:cNvSpPr/>
          <p:nvPr>
            <p:ph type="body" sz="quarter" idx="22"/>
          </p:nvPr>
        </p:nvSpPr>
        <p:spPr>
          <a:xfrm>
            <a:off x="2205513" y="6082360"/>
            <a:ext cx="145813" cy="145813"/>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17" name="Círculo"/>
          <p:cNvSpPr/>
          <p:nvPr>
            <p:ph type="body" sz="quarter" idx="23"/>
          </p:nvPr>
        </p:nvSpPr>
        <p:spPr>
          <a:xfrm>
            <a:off x="2056169" y="5933016"/>
            <a:ext cx="444501" cy="444501"/>
          </a:xfrm>
          <a:prstGeom prst="ellipse">
            <a:avLst/>
          </a:prstGeom>
          <a:ln>
            <a:solidFill>
              <a:srgbClr val="FCAFC4"/>
            </a:solidFill>
          </a:ln>
        </p:spPr>
        <p:txBody>
          <a:bodyPr>
            <a:noAutofit/>
          </a:bodyPr>
          <a:lstStyle/>
          <a:p>
            <a:pPr marL="0" indent="0" algn="ctr">
              <a:spcBef>
                <a:spcPts val="0"/>
              </a:spcBef>
              <a:buSzTx/>
              <a:buNone/>
              <a:defRPr sz="2400">
                <a:solidFill>
                  <a:srgbClr val="FFFFFF"/>
                </a:solidFill>
              </a:defRPr>
            </a:pPr>
          </a:p>
        </p:txBody>
      </p:sp>
      <p:sp>
        <p:nvSpPr>
          <p:cNvPr id="118" name="Círculo"/>
          <p:cNvSpPr/>
          <p:nvPr>
            <p:ph type="body" sz="quarter" idx="24"/>
          </p:nvPr>
        </p:nvSpPr>
        <p:spPr>
          <a:xfrm>
            <a:off x="4254446" y="6082360"/>
            <a:ext cx="145813" cy="145813"/>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19" name="Círculo"/>
          <p:cNvSpPr/>
          <p:nvPr>
            <p:ph type="body" sz="quarter" idx="25"/>
          </p:nvPr>
        </p:nvSpPr>
        <p:spPr>
          <a:xfrm>
            <a:off x="6303379" y="6082360"/>
            <a:ext cx="145814" cy="145813"/>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20" name="Círculo"/>
          <p:cNvSpPr/>
          <p:nvPr>
            <p:ph type="body" sz="quarter" idx="26"/>
          </p:nvPr>
        </p:nvSpPr>
        <p:spPr>
          <a:xfrm>
            <a:off x="8508007" y="6082360"/>
            <a:ext cx="145813" cy="145813"/>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21" name="Círculo"/>
          <p:cNvSpPr/>
          <p:nvPr>
            <p:ph type="body" sz="quarter" idx="27"/>
          </p:nvPr>
        </p:nvSpPr>
        <p:spPr>
          <a:xfrm>
            <a:off x="8358663" y="5933016"/>
            <a:ext cx="444501" cy="444501"/>
          </a:xfrm>
          <a:prstGeom prst="ellipse">
            <a:avLst/>
          </a:prstGeom>
          <a:ln>
            <a:solidFill>
              <a:srgbClr val="FCAFC4"/>
            </a:solidFill>
          </a:ln>
        </p:spPr>
        <p:txBody>
          <a:bodyPr>
            <a:noAutofit/>
          </a:bodyPr>
          <a:lstStyle/>
          <a:p>
            <a:pPr marL="0" indent="0" algn="ctr">
              <a:spcBef>
                <a:spcPts val="0"/>
              </a:spcBef>
              <a:buSzTx/>
              <a:buNone/>
              <a:defRPr sz="2400">
                <a:solidFill>
                  <a:srgbClr val="FFFFFF"/>
                </a:solidFill>
              </a:defRPr>
            </a:pPr>
          </a:p>
        </p:txBody>
      </p:sp>
      <p:sp>
        <p:nvSpPr>
          <p:cNvPr id="122" name="Círculo"/>
          <p:cNvSpPr/>
          <p:nvPr>
            <p:ph type="body" sz="quarter" idx="28"/>
          </p:nvPr>
        </p:nvSpPr>
        <p:spPr>
          <a:xfrm>
            <a:off x="10712634" y="6082360"/>
            <a:ext cx="145813" cy="145813"/>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23" name="2020…"/>
          <p:cNvSpPr txBox="1"/>
          <p:nvPr>
            <p:ph type="body" sz="quarter" idx="29"/>
          </p:nvPr>
        </p:nvSpPr>
        <p:spPr>
          <a:xfrm>
            <a:off x="1079340" y="6647526"/>
            <a:ext cx="2398159"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2020</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24" name="2022…"/>
          <p:cNvSpPr txBox="1"/>
          <p:nvPr>
            <p:ph type="body" sz="quarter" idx="30"/>
          </p:nvPr>
        </p:nvSpPr>
        <p:spPr>
          <a:xfrm>
            <a:off x="3128273" y="4508127"/>
            <a:ext cx="2398160"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2022</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25" name="2024…"/>
          <p:cNvSpPr txBox="1"/>
          <p:nvPr>
            <p:ph type="body" sz="quarter" idx="31"/>
          </p:nvPr>
        </p:nvSpPr>
        <p:spPr>
          <a:xfrm>
            <a:off x="5177206" y="6647526"/>
            <a:ext cx="2398160"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2024</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26" name="2026…"/>
          <p:cNvSpPr txBox="1"/>
          <p:nvPr>
            <p:ph type="body" sz="quarter" idx="32"/>
          </p:nvPr>
        </p:nvSpPr>
        <p:spPr>
          <a:xfrm>
            <a:off x="7381833" y="4508127"/>
            <a:ext cx="2398160"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2026</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27" name="2028…"/>
          <p:cNvSpPr txBox="1"/>
          <p:nvPr>
            <p:ph type="body" sz="quarter" idx="33"/>
          </p:nvPr>
        </p:nvSpPr>
        <p:spPr>
          <a:xfrm>
            <a:off x="9586461" y="6647526"/>
            <a:ext cx="2398160"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2028</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meline 02">
    <p:spTree>
      <p:nvGrpSpPr>
        <p:cNvPr id="1" name=""/>
        <p:cNvGrpSpPr/>
        <p:nvPr/>
      </p:nvGrpSpPr>
      <p:grpSpPr>
        <a:xfrm>
          <a:off x="0" y="0"/>
          <a:ext cx="0" cy="0"/>
          <a:chOff x="0" y="0"/>
          <a:chExt cx="0" cy="0"/>
        </a:xfrm>
      </p:grpSpPr>
      <p:sp>
        <p:nvSpPr>
          <p:cNvPr id="135"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6"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7"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38"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39"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0"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41" name="Hendrerit Esse"/>
          <p:cNvSpPr txBox="1"/>
          <p:nvPr>
            <p:ph type="body" sz="quarter" idx="19"/>
          </p:nvPr>
        </p:nvSpPr>
        <p:spPr>
          <a:xfrm>
            <a:off x="3064751" y="1268896"/>
            <a:ext cx="6875298"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Hendrerit Esse</a:t>
            </a:r>
          </a:p>
        </p:txBody>
      </p:sp>
      <p:sp>
        <p:nvSpPr>
          <p:cNvPr id="142" name="Keynote theme"/>
          <p:cNvSpPr txBox="1"/>
          <p:nvPr>
            <p:ph type="body" sz="quarter" idx="20"/>
          </p:nvPr>
        </p:nvSpPr>
        <p:spPr>
          <a:xfrm>
            <a:off x="3381247" y="2678775"/>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143" name="Círculo"/>
          <p:cNvSpPr/>
          <p:nvPr>
            <p:ph type="body" sz="quarter" idx="21"/>
          </p:nvPr>
        </p:nvSpPr>
        <p:spPr>
          <a:xfrm>
            <a:off x="3153779" y="3933991"/>
            <a:ext cx="145814" cy="145813"/>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44" name="Círculo"/>
          <p:cNvSpPr/>
          <p:nvPr>
            <p:ph type="body" sz="quarter" idx="22"/>
          </p:nvPr>
        </p:nvSpPr>
        <p:spPr>
          <a:xfrm>
            <a:off x="3004436" y="3784647"/>
            <a:ext cx="444501" cy="444501"/>
          </a:xfrm>
          <a:prstGeom prst="ellipse">
            <a:avLst/>
          </a:prstGeom>
          <a:ln>
            <a:solidFill>
              <a:srgbClr val="FCAFC4"/>
            </a:solidFill>
          </a:ln>
        </p:spPr>
        <p:txBody>
          <a:bodyPr>
            <a:noAutofit/>
          </a:bodyPr>
          <a:lstStyle/>
          <a:p>
            <a:pPr marL="0" indent="0" algn="ctr">
              <a:spcBef>
                <a:spcPts val="0"/>
              </a:spcBef>
              <a:buSzTx/>
              <a:buNone/>
              <a:defRPr sz="2400">
                <a:solidFill>
                  <a:srgbClr val="FFFFFF"/>
                </a:solidFill>
              </a:defRPr>
            </a:pPr>
          </a:p>
        </p:txBody>
      </p:sp>
      <p:sp>
        <p:nvSpPr>
          <p:cNvPr id="145" name="2030…"/>
          <p:cNvSpPr txBox="1"/>
          <p:nvPr>
            <p:ph type="body" sz="quarter" idx="23"/>
          </p:nvPr>
        </p:nvSpPr>
        <p:spPr>
          <a:xfrm>
            <a:off x="2027606" y="4499157"/>
            <a:ext cx="2398160"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2030</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46" name="Círculo"/>
          <p:cNvSpPr/>
          <p:nvPr>
            <p:ph type="body" sz="quarter" idx="24"/>
          </p:nvPr>
        </p:nvSpPr>
        <p:spPr>
          <a:xfrm>
            <a:off x="6429493" y="3942458"/>
            <a:ext cx="145814" cy="145813"/>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47" name="Círculo"/>
          <p:cNvSpPr/>
          <p:nvPr>
            <p:ph type="body" sz="quarter" idx="25"/>
          </p:nvPr>
        </p:nvSpPr>
        <p:spPr>
          <a:xfrm>
            <a:off x="6280150" y="3793114"/>
            <a:ext cx="444500" cy="444501"/>
          </a:xfrm>
          <a:prstGeom prst="ellipse">
            <a:avLst/>
          </a:prstGeom>
          <a:ln>
            <a:solidFill>
              <a:srgbClr val="FCAFC4"/>
            </a:solidFill>
          </a:ln>
        </p:spPr>
        <p:txBody>
          <a:bodyPr>
            <a:noAutofit/>
          </a:bodyPr>
          <a:lstStyle/>
          <a:p>
            <a:pPr marL="0" indent="0" algn="ctr">
              <a:spcBef>
                <a:spcPts val="0"/>
              </a:spcBef>
              <a:buSzTx/>
              <a:buNone/>
              <a:defRPr sz="2400">
                <a:solidFill>
                  <a:srgbClr val="FFFFFF"/>
                </a:solidFill>
              </a:defRPr>
            </a:pPr>
          </a:p>
        </p:txBody>
      </p:sp>
      <p:sp>
        <p:nvSpPr>
          <p:cNvPr id="148" name="2032…"/>
          <p:cNvSpPr txBox="1"/>
          <p:nvPr>
            <p:ph type="body" sz="quarter" idx="26"/>
          </p:nvPr>
        </p:nvSpPr>
        <p:spPr>
          <a:xfrm>
            <a:off x="5303320" y="4499157"/>
            <a:ext cx="2398160"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2032</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49" name="Círculo"/>
          <p:cNvSpPr/>
          <p:nvPr>
            <p:ph type="body" sz="quarter" idx="27"/>
          </p:nvPr>
        </p:nvSpPr>
        <p:spPr>
          <a:xfrm>
            <a:off x="9705207" y="3933991"/>
            <a:ext cx="145814" cy="145814"/>
          </a:xfrm>
          <a:prstGeom prst="ellipse">
            <a:avLst/>
          </a:prstGeom>
          <a:solidFill>
            <a:srgbClr val="FCAFC4"/>
          </a:solidFill>
        </p:spPr>
        <p:txBody>
          <a:bodyPr>
            <a:noAutofit/>
          </a:bodyPr>
          <a:lstStyle/>
          <a:p>
            <a:pPr marL="0" indent="0" algn="ctr">
              <a:spcBef>
                <a:spcPts val="0"/>
              </a:spcBef>
              <a:buSzTx/>
              <a:buNone/>
              <a:defRPr sz="2400">
                <a:solidFill>
                  <a:srgbClr val="FFFFFF"/>
                </a:solidFill>
              </a:defRPr>
            </a:pPr>
          </a:p>
        </p:txBody>
      </p:sp>
      <p:sp>
        <p:nvSpPr>
          <p:cNvPr id="150" name="Círculo"/>
          <p:cNvSpPr/>
          <p:nvPr>
            <p:ph type="body" sz="quarter" idx="28"/>
          </p:nvPr>
        </p:nvSpPr>
        <p:spPr>
          <a:xfrm>
            <a:off x="9555864" y="3784647"/>
            <a:ext cx="444501" cy="444501"/>
          </a:xfrm>
          <a:prstGeom prst="ellipse">
            <a:avLst/>
          </a:prstGeom>
          <a:ln>
            <a:solidFill>
              <a:srgbClr val="FCAFC4"/>
            </a:solidFill>
          </a:ln>
        </p:spPr>
        <p:txBody>
          <a:bodyPr>
            <a:noAutofit/>
          </a:bodyPr>
          <a:lstStyle/>
          <a:p>
            <a:pPr marL="0" indent="0" algn="ctr">
              <a:spcBef>
                <a:spcPts val="0"/>
              </a:spcBef>
              <a:buSzTx/>
              <a:buNone/>
              <a:defRPr sz="2400">
                <a:solidFill>
                  <a:srgbClr val="FFFFFF"/>
                </a:solidFill>
              </a:defRPr>
            </a:pPr>
          </a:p>
        </p:txBody>
      </p:sp>
      <p:sp>
        <p:nvSpPr>
          <p:cNvPr id="151" name="2034…"/>
          <p:cNvSpPr txBox="1"/>
          <p:nvPr>
            <p:ph type="body" sz="quarter" idx="29"/>
          </p:nvPr>
        </p:nvSpPr>
        <p:spPr>
          <a:xfrm>
            <a:off x="8579034" y="4499157"/>
            <a:ext cx="2398160" cy="1282701"/>
          </a:xfrm>
          <a:prstGeom prst="rect">
            <a:avLst/>
          </a:prstGeom>
        </p:spPr>
        <p:txBody>
          <a:bodyPr>
            <a:spAutoFit/>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2034</a:t>
            </a:r>
          </a:p>
          <a:p>
            <a:pPr marL="0" indent="0" algn="ctr">
              <a:spcBef>
                <a:spcPts val="0"/>
              </a:spcBef>
              <a:buSzTx/>
              <a:buNone/>
              <a:defRPr sz="1500">
                <a:solidFill>
                  <a:srgbClr val="50565A"/>
                </a:solidFill>
                <a:latin typeface="Avenir Next Ultra Light"/>
                <a:ea typeface="Avenir Next Ultra Light"/>
                <a:cs typeface="Avenir Next Ultra Light"/>
                <a:sym typeface="Avenir Next Ultra Light"/>
              </a:defRPr>
            </a:pPr>
            <a:r>
              <a:t>Ullamcorper suscipit lobortis nisl ut aliquip ex ea commodo consequat.</a:t>
            </a:r>
          </a:p>
        </p:txBody>
      </p:sp>
      <p:sp>
        <p:nvSpPr>
          <p:cNvPr id="152" name="Rectángulo"/>
          <p:cNvSpPr/>
          <p:nvPr>
            <p:ph type="body" sz="quarter" idx="30"/>
          </p:nvPr>
        </p:nvSpPr>
        <p:spPr>
          <a:xfrm>
            <a:off x="2209991" y="6045517"/>
            <a:ext cx="2033390" cy="1228991"/>
          </a:xfrm>
          <a:prstGeom prst="rect">
            <a:avLst/>
          </a:prstGeom>
          <a:solidFill>
            <a:srgbClr val="E7E7E8"/>
          </a:solidFill>
        </p:spPr>
        <p:txBody>
          <a:bodyPr>
            <a:noAutofit/>
          </a:bodyPr>
          <a:lstStyle/>
          <a:p>
            <a:pPr marL="0" indent="0" algn="ctr">
              <a:spcBef>
                <a:spcPts val="0"/>
              </a:spcBef>
              <a:buSzTx/>
              <a:buNone/>
              <a:defRPr sz="2400">
                <a:solidFill>
                  <a:srgbClr val="FFFFFF"/>
                </a:solidFill>
              </a:defRPr>
            </a:pPr>
          </a:p>
        </p:txBody>
      </p:sp>
      <p:sp>
        <p:nvSpPr>
          <p:cNvPr id="153" name="3290"/>
          <p:cNvSpPr txBox="1"/>
          <p:nvPr>
            <p:ph type="body" sz="quarter" idx="31"/>
          </p:nvPr>
        </p:nvSpPr>
        <p:spPr>
          <a:xfrm>
            <a:off x="2550792" y="6247262"/>
            <a:ext cx="1351789" cy="825501"/>
          </a:xfrm>
          <a:prstGeom prst="rect">
            <a:avLst/>
          </a:prstGeom>
        </p:spPr>
        <p:txBody>
          <a:bodyPr wrap="none">
            <a:spAutoFit/>
          </a:bodyPr>
          <a:lstStyle>
            <a:lvl1pPr marL="0" indent="0" algn="ctr">
              <a:spcBef>
                <a:spcPts val="0"/>
              </a:spcBef>
              <a:buSzTx/>
              <a:buNone/>
              <a:defRPr sz="4200">
                <a:solidFill>
                  <a:srgbClr val="FEFEFF"/>
                </a:solidFill>
                <a:latin typeface="Avenir Next"/>
                <a:ea typeface="Avenir Next"/>
                <a:cs typeface="Avenir Next"/>
                <a:sym typeface="Avenir Next"/>
              </a:defRPr>
            </a:lvl1pPr>
          </a:lstStyle>
          <a:p>
            <a:pPr/>
            <a:r>
              <a:t>3290</a:t>
            </a:r>
          </a:p>
        </p:txBody>
      </p:sp>
      <p:sp>
        <p:nvSpPr>
          <p:cNvPr id="154" name="Rectángulo"/>
          <p:cNvSpPr/>
          <p:nvPr>
            <p:ph type="body" sz="quarter" idx="32"/>
          </p:nvPr>
        </p:nvSpPr>
        <p:spPr>
          <a:xfrm>
            <a:off x="5485705" y="6045517"/>
            <a:ext cx="2033390" cy="1228991"/>
          </a:xfrm>
          <a:prstGeom prst="rect">
            <a:avLst/>
          </a:prstGeom>
          <a:solidFill>
            <a:srgbClr val="E7E7E8"/>
          </a:solidFill>
        </p:spPr>
        <p:txBody>
          <a:bodyPr>
            <a:noAutofit/>
          </a:bodyPr>
          <a:lstStyle/>
          <a:p>
            <a:pPr marL="0" indent="0" algn="ctr">
              <a:spcBef>
                <a:spcPts val="0"/>
              </a:spcBef>
              <a:buSzTx/>
              <a:buNone/>
              <a:defRPr sz="2400">
                <a:solidFill>
                  <a:srgbClr val="FFFFFF"/>
                </a:solidFill>
              </a:defRPr>
            </a:pPr>
          </a:p>
        </p:txBody>
      </p:sp>
      <p:sp>
        <p:nvSpPr>
          <p:cNvPr id="155" name="7840"/>
          <p:cNvSpPr txBox="1"/>
          <p:nvPr>
            <p:ph type="body" sz="quarter" idx="33"/>
          </p:nvPr>
        </p:nvSpPr>
        <p:spPr>
          <a:xfrm>
            <a:off x="5826506" y="6247262"/>
            <a:ext cx="1351789" cy="825501"/>
          </a:xfrm>
          <a:prstGeom prst="rect">
            <a:avLst/>
          </a:prstGeom>
        </p:spPr>
        <p:txBody>
          <a:bodyPr wrap="none">
            <a:spAutoFit/>
          </a:bodyPr>
          <a:lstStyle>
            <a:lvl1pPr marL="0" indent="0" algn="ctr">
              <a:spcBef>
                <a:spcPts val="0"/>
              </a:spcBef>
              <a:buSzTx/>
              <a:buNone/>
              <a:defRPr sz="4200">
                <a:solidFill>
                  <a:srgbClr val="FEFEFF"/>
                </a:solidFill>
                <a:latin typeface="Avenir Next"/>
                <a:ea typeface="Avenir Next"/>
                <a:cs typeface="Avenir Next"/>
                <a:sym typeface="Avenir Next"/>
              </a:defRPr>
            </a:lvl1pPr>
          </a:lstStyle>
          <a:p>
            <a:pPr/>
            <a:r>
              <a:t>7840</a:t>
            </a:r>
          </a:p>
        </p:txBody>
      </p:sp>
      <p:sp>
        <p:nvSpPr>
          <p:cNvPr id="156" name="Rectángulo"/>
          <p:cNvSpPr/>
          <p:nvPr>
            <p:ph type="body" sz="quarter" idx="34"/>
          </p:nvPr>
        </p:nvSpPr>
        <p:spPr>
          <a:xfrm>
            <a:off x="8761419" y="6045517"/>
            <a:ext cx="2033390" cy="1228991"/>
          </a:xfrm>
          <a:prstGeom prst="rect">
            <a:avLst/>
          </a:prstGeom>
          <a:solidFill>
            <a:srgbClr val="E7E7E8"/>
          </a:solidFill>
        </p:spPr>
        <p:txBody>
          <a:bodyPr>
            <a:noAutofit/>
          </a:bodyPr>
          <a:lstStyle/>
          <a:p>
            <a:pPr marL="0" indent="0" algn="ctr">
              <a:spcBef>
                <a:spcPts val="0"/>
              </a:spcBef>
              <a:buSzTx/>
              <a:buNone/>
              <a:defRPr sz="2400">
                <a:solidFill>
                  <a:srgbClr val="FFFFFF"/>
                </a:solidFill>
              </a:defRPr>
            </a:pPr>
          </a:p>
        </p:txBody>
      </p:sp>
      <p:sp>
        <p:nvSpPr>
          <p:cNvPr id="157" name="3028"/>
          <p:cNvSpPr txBox="1"/>
          <p:nvPr>
            <p:ph type="body" sz="quarter" idx="35"/>
          </p:nvPr>
        </p:nvSpPr>
        <p:spPr>
          <a:xfrm>
            <a:off x="9102220" y="6247262"/>
            <a:ext cx="1351789" cy="825501"/>
          </a:xfrm>
          <a:prstGeom prst="rect">
            <a:avLst/>
          </a:prstGeom>
        </p:spPr>
        <p:txBody>
          <a:bodyPr wrap="none">
            <a:spAutoFit/>
          </a:bodyPr>
          <a:lstStyle>
            <a:lvl1pPr marL="0" indent="0" algn="ctr">
              <a:spcBef>
                <a:spcPts val="0"/>
              </a:spcBef>
              <a:buSzTx/>
              <a:buNone/>
              <a:defRPr sz="4200">
                <a:solidFill>
                  <a:srgbClr val="FEFEFF"/>
                </a:solidFill>
                <a:latin typeface="Avenir Next"/>
                <a:ea typeface="Avenir Next"/>
                <a:cs typeface="Avenir Next"/>
                <a:sym typeface="Avenir Next"/>
              </a:defRPr>
            </a:lvl1pPr>
          </a:lstStyle>
          <a:p>
            <a:pPr/>
            <a:r>
              <a:t>3028</a:t>
            </a:r>
          </a:p>
        </p:txBody>
      </p:sp>
      <p:sp>
        <p:nvSpPr>
          <p:cNvPr id="158" name="Mirum est notare quam littera gothica, quam nunc putamus parum claram, anteposuerit litterarum formas humanitatis per seacula quarta decima et quinta decima."/>
          <p:cNvSpPr txBox="1"/>
          <p:nvPr>
            <p:ph type="body" sz="quarter" idx="36"/>
          </p:nvPr>
        </p:nvSpPr>
        <p:spPr>
          <a:xfrm>
            <a:off x="2388466" y="86021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159" name="&amp;"/>
          <p:cNvSpPr txBox="1"/>
          <p:nvPr>
            <p:ph type="body" sz="quarter" idx="37"/>
          </p:nvPr>
        </p:nvSpPr>
        <p:spPr>
          <a:xfrm>
            <a:off x="6284315" y="7929529"/>
            <a:ext cx="436170" cy="723901"/>
          </a:xfrm>
          <a:prstGeom prst="rect">
            <a:avLst/>
          </a:prstGeom>
        </p:spPr>
        <p:txBody>
          <a:bodyPr wrap="none">
            <a:spAutoFit/>
          </a:bodyPr>
          <a:lstStyle>
            <a:lvl1pPr marL="0" indent="0" algn="ctr">
              <a:spcBef>
                <a:spcPts val="0"/>
              </a:spcBef>
              <a:buSzTx/>
              <a:buNone/>
              <a:defRPr>
                <a:solidFill>
                  <a:srgbClr val="E7E7E8"/>
                </a:solidFill>
                <a:latin typeface="Avenir Next"/>
                <a:ea typeface="Avenir Next"/>
                <a:cs typeface="Avenir Next"/>
                <a:sym typeface="Avenir Next"/>
              </a:defRPr>
            </a:lvl1pPr>
          </a:lstStyle>
          <a:p>
            <a:pPr/>
            <a:r>
              <a:t>&amp;</a:t>
            </a:r>
          </a:p>
        </p:txBody>
      </p:sp>
      <p:sp>
        <p:nvSpPr>
          <p:cNvPr id="16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mpany Vision">
    <p:spTree>
      <p:nvGrpSpPr>
        <p:cNvPr id="1" name=""/>
        <p:cNvGrpSpPr/>
        <p:nvPr/>
      </p:nvGrpSpPr>
      <p:grpSpPr>
        <a:xfrm>
          <a:off x="0" y="0"/>
          <a:ext cx="0" cy="0"/>
          <a:chOff x="0" y="0"/>
          <a:chExt cx="0" cy="0"/>
        </a:xfrm>
      </p:grpSpPr>
      <p:sp>
        <p:nvSpPr>
          <p:cNvPr id="167" name="airline-1209009_1280.jpg"/>
          <p:cNvSpPr/>
          <p:nvPr>
            <p:ph type="pic" idx="13"/>
          </p:nvPr>
        </p:nvSpPr>
        <p:spPr>
          <a:xfrm>
            <a:off x="-25401" y="-8533"/>
            <a:ext cx="13055603" cy="7503319"/>
          </a:xfrm>
          <a:prstGeom prst="rect">
            <a:avLst/>
          </a:prstGeom>
        </p:spPr>
        <p:txBody>
          <a:bodyPr lIns="91439" tIns="45719" rIns="91439" bIns="45719" anchor="t">
            <a:noAutofit/>
          </a:bodyPr>
          <a:lstStyle/>
          <a:p>
            <a:pPr/>
          </a:p>
        </p:txBody>
      </p:sp>
      <p:sp>
        <p:nvSpPr>
          <p:cNvPr id="168" name="Rectángulo"/>
          <p:cNvSpPr/>
          <p:nvPr>
            <p:ph type="body" sz="half" idx="14"/>
          </p:nvPr>
        </p:nvSpPr>
        <p:spPr>
          <a:xfrm>
            <a:off x="-12701" y="1941744"/>
            <a:ext cx="13030201" cy="1975446"/>
          </a:xfrm>
          <a:prstGeom prst="rect">
            <a:avLst/>
          </a:prstGeom>
          <a:solidFill>
            <a:srgbClr val="FCAFC4">
              <a:alpha val="37000"/>
            </a:srgbClr>
          </a:solidFill>
        </p:spPr>
        <p:txBody>
          <a:bodyPr>
            <a:noAutofit/>
          </a:bodyPr>
          <a:lstStyle/>
          <a:p>
            <a:pPr marL="0" indent="0" algn="ctr">
              <a:spcBef>
                <a:spcPts val="0"/>
              </a:spcBef>
              <a:buSzTx/>
              <a:buNone/>
              <a:defRPr sz="2400">
                <a:solidFill>
                  <a:srgbClr val="FFFFFF"/>
                </a:solidFill>
              </a:defRPr>
            </a:pPr>
          </a:p>
        </p:txBody>
      </p:sp>
      <p:sp>
        <p:nvSpPr>
          <p:cNvPr id="169" name="Rectángulo"/>
          <p:cNvSpPr/>
          <p:nvPr>
            <p:ph type="body" sz="half" idx="15"/>
          </p:nvPr>
        </p:nvSpPr>
        <p:spPr>
          <a:xfrm>
            <a:off x="0" y="3912724"/>
            <a:ext cx="13004801" cy="1977105"/>
          </a:xfrm>
          <a:prstGeom prst="rect">
            <a:avLst/>
          </a:prstGeom>
          <a:solidFill>
            <a:srgbClr val="95BAD2">
              <a:alpha val="48000"/>
            </a:srgbClr>
          </a:solidFill>
        </p:spPr>
        <p:txBody>
          <a:bodyPr>
            <a:noAutofit/>
          </a:bodyPr>
          <a:lstStyle/>
          <a:p>
            <a:pPr marL="0" indent="0" algn="ctr">
              <a:spcBef>
                <a:spcPts val="0"/>
              </a:spcBef>
              <a:buSzTx/>
              <a:buNone/>
              <a:defRPr sz="2400">
                <a:solidFill>
                  <a:srgbClr val="FFFFFF"/>
                </a:solidFill>
              </a:defRPr>
            </a:pPr>
          </a:p>
        </p:txBody>
      </p:sp>
      <p:sp>
        <p:nvSpPr>
          <p:cNvPr id="170" name="Ut wisi enim ad minim veniam, quis nostrud exerci tation…"/>
          <p:cNvSpPr txBox="1"/>
          <p:nvPr>
            <p:ph type="body" sz="quarter" idx="16"/>
          </p:nvPr>
        </p:nvSpPr>
        <p:spPr>
          <a:xfrm>
            <a:off x="1473212" y="4139276"/>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171" name="Ut wisi enim ad minim veniam, quis nostrud exerci tation…"/>
          <p:cNvSpPr txBox="1"/>
          <p:nvPr>
            <p:ph type="body" sz="quarter" idx="17"/>
          </p:nvPr>
        </p:nvSpPr>
        <p:spPr>
          <a:xfrm>
            <a:off x="6722545" y="4139276"/>
            <a:ext cx="4809043" cy="1524001"/>
          </a:xfrm>
          <a:prstGeom prst="rect">
            <a:avLst/>
          </a:prstGeom>
        </p:spPr>
        <p:txBody>
          <a:bodyPr>
            <a:spAutoFit/>
          </a:bodyPr>
          <a:lstStyle/>
          <a:p>
            <a:pPr marL="0" indent="0">
              <a:spcBef>
                <a:spcPts val="0"/>
              </a:spcBef>
              <a:buSzTx/>
              <a:buNone/>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Ut wisi enim ad minim veniam, quis nostrud exerci tation</a:t>
            </a:r>
            <a:r>
              <a:t> </a:t>
            </a:r>
          </a:p>
          <a:p>
            <a:pPr marL="0" indent="0">
              <a:spcBef>
                <a:spcPts val="0"/>
              </a:spcBef>
              <a:buSzTx/>
              <a:buNone/>
              <a:defRPr sz="1500">
                <a:solidFill>
                  <a:srgbClr val="FEFEFF"/>
                </a:solidFill>
                <a:latin typeface="Avenir Next"/>
                <a:ea typeface="Avenir Next"/>
                <a:cs typeface="Avenir Next"/>
                <a:sym typeface="Avenir Next"/>
              </a:defRPr>
            </a:pPr>
            <a:r>
              <a:t>Ullamcorper suscipit lobortis nisl ut aliquip ex ea commodo consequat. Duis autem vel eum iriure dolor in hendrerit in vulputate velit esse molestie</a:t>
            </a:r>
          </a:p>
        </p:txBody>
      </p:sp>
      <p:sp>
        <p:nvSpPr>
          <p:cNvPr id="172" name="Hendrerit Esse"/>
          <p:cNvSpPr txBox="1"/>
          <p:nvPr>
            <p:ph type="body" sz="quarter" idx="18"/>
          </p:nvPr>
        </p:nvSpPr>
        <p:spPr>
          <a:xfrm>
            <a:off x="3064751" y="2161116"/>
            <a:ext cx="6875298" cy="1536701"/>
          </a:xfrm>
          <a:prstGeom prst="rect">
            <a:avLst/>
          </a:prstGeom>
        </p:spPr>
        <p:txBody>
          <a:bodyPr wrap="none">
            <a:spAutoFit/>
          </a:bodyPr>
          <a:lstStyle>
            <a:lvl1pPr marL="0" indent="0" algn="ctr">
              <a:spcBef>
                <a:spcPts val="0"/>
              </a:spcBef>
              <a:buSzTx/>
              <a:buNone/>
              <a:defRPr sz="8300">
                <a:solidFill>
                  <a:srgbClr val="FEFEFF"/>
                </a:solidFill>
                <a:latin typeface="Avenir Next Ultra Light"/>
                <a:ea typeface="Avenir Next Ultra Light"/>
                <a:cs typeface="Avenir Next Ultra Light"/>
                <a:sym typeface="Avenir Next Ultra Light"/>
              </a:defRPr>
            </a:lvl1pPr>
          </a:lstStyle>
          <a:p>
            <a:pPr/>
            <a:r>
              <a:t>Hendrerit Esse</a:t>
            </a:r>
          </a:p>
        </p:txBody>
      </p:sp>
      <p:sp>
        <p:nvSpPr>
          <p:cNvPr id="173" name="Figura"/>
          <p:cNvSpPr/>
          <p:nvPr>
            <p:ph type="body" sz="quarter" idx="19"/>
          </p:nvPr>
        </p:nvSpPr>
        <p:spPr>
          <a:xfrm>
            <a:off x="6429493" y="8079190"/>
            <a:ext cx="145813" cy="311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4" name="Figura"/>
          <p:cNvSpPr/>
          <p:nvPr>
            <p:ph type="body" sz="quarter" idx="20"/>
          </p:nvPr>
        </p:nvSpPr>
        <p:spPr>
          <a:xfrm>
            <a:off x="5541499" y="8117061"/>
            <a:ext cx="334016"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5" name="Rectángulo redondeado"/>
          <p:cNvSpPr/>
          <p:nvPr>
            <p:ph type="body" sz="quarter" idx="21"/>
          </p:nvPr>
        </p:nvSpPr>
        <p:spPr>
          <a:xfrm>
            <a:off x="6223297" y="7955623"/>
            <a:ext cx="558205"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76" name="Rectángulo redondeado"/>
          <p:cNvSpPr/>
          <p:nvPr>
            <p:ph type="body" sz="quarter" idx="22"/>
          </p:nvPr>
        </p:nvSpPr>
        <p:spPr>
          <a:xfrm>
            <a:off x="5429404" y="7955623"/>
            <a:ext cx="558206"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77" name="Figura"/>
          <p:cNvSpPr/>
          <p:nvPr>
            <p:ph type="body" sz="quarter" idx="23"/>
          </p:nvPr>
        </p:nvSpPr>
        <p:spPr>
          <a:xfrm>
            <a:off x="7129284" y="8067721"/>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8" name="Rectángulo redondeado"/>
          <p:cNvSpPr/>
          <p:nvPr>
            <p:ph type="body" sz="quarter" idx="24"/>
          </p:nvPr>
        </p:nvSpPr>
        <p:spPr>
          <a:xfrm>
            <a:off x="7017190" y="7955623"/>
            <a:ext cx="558205" cy="558206"/>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79" name="Mirum est notare quam littera gothica, quam nunc putamus parum claram, anteposuerit litterarum formas humanitatis per seacula quarta decima et quinta decima."/>
          <p:cNvSpPr txBox="1"/>
          <p:nvPr>
            <p:ph type="body" sz="quarter" idx="25"/>
          </p:nvPr>
        </p:nvSpPr>
        <p:spPr>
          <a:xfrm>
            <a:off x="2388466" y="8652933"/>
            <a:ext cx="8227868" cy="508001"/>
          </a:xfrm>
          <a:prstGeom prst="rect">
            <a:avLst/>
          </a:prstGeom>
        </p:spPr>
        <p:txBody>
          <a:bodyPr>
            <a:spAutoFit/>
          </a:bodyPr>
          <a:lstStyle>
            <a:lvl1pPr marL="0" indent="0" algn="ctr">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18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eam Member Detail">
    <p:spTree>
      <p:nvGrpSpPr>
        <p:cNvPr id="1" name=""/>
        <p:cNvGrpSpPr/>
        <p:nvPr/>
      </p:nvGrpSpPr>
      <p:grpSpPr>
        <a:xfrm>
          <a:off x="0" y="0"/>
          <a:ext cx="0" cy="0"/>
          <a:chOff x="0" y="0"/>
          <a:chExt cx="0" cy="0"/>
        </a:xfrm>
      </p:grpSpPr>
      <p:sp>
        <p:nvSpPr>
          <p:cNvPr id="187" name="Figura"/>
          <p:cNvSpPr/>
          <p:nvPr>
            <p:ph type="body" sz="quarter" idx="13"/>
          </p:nvPr>
        </p:nvSpPr>
        <p:spPr>
          <a:xfrm>
            <a:off x="11323226" y="603157"/>
            <a:ext cx="145814" cy="311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62" y="21600"/>
                </a:moveTo>
                <a:lnTo>
                  <a:pt x="4787" y="21600"/>
                </a:lnTo>
                <a:lnTo>
                  <a:pt x="4787" y="10800"/>
                </a:lnTo>
                <a:lnTo>
                  <a:pt x="0" y="10800"/>
                </a:lnTo>
                <a:lnTo>
                  <a:pt x="0" y="7077"/>
                </a:lnTo>
                <a:lnTo>
                  <a:pt x="4787" y="7077"/>
                </a:lnTo>
                <a:lnTo>
                  <a:pt x="4787" y="4842"/>
                </a:lnTo>
                <a:cubicBezTo>
                  <a:pt x="4787" y="1806"/>
                  <a:pt x="7489" y="0"/>
                  <a:pt x="15163" y="0"/>
                </a:cubicBezTo>
                <a:lnTo>
                  <a:pt x="21555" y="0"/>
                </a:lnTo>
                <a:lnTo>
                  <a:pt x="21555" y="3723"/>
                </a:lnTo>
                <a:lnTo>
                  <a:pt x="17562" y="3723"/>
                </a:lnTo>
                <a:cubicBezTo>
                  <a:pt x="14573" y="3723"/>
                  <a:pt x="14374" y="4243"/>
                  <a:pt x="14374" y="5214"/>
                </a:cubicBezTo>
                <a:lnTo>
                  <a:pt x="14362" y="7077"/>
                </a:lnTo>
                <a:lnTo>
                  <a:pt x="21600" y="7077"/>
                </a:lnTo>
                <a:lnTo>
                  <a:pt x="20753" y="10800"/>
                </a:lnTo>
                <a:lnTo>
                  <a:pt x="14362" y="10800"/>
                </a:lnTo>
                <a:cubicBezTo>
                  <a:pt x="14362" y="10800"/>
                  <a:pt x="14362" y="21600"/>
                  <a:pt x="14362"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8" name="Figura"/>
          <p:cNvSpPr/>
          <p:nvPr>
            <p:ph type="body" sz="quarter" idx="14"/>
          </p:nvPr>
        </p:nvSpPr>
        <p:spPr>
          <a:xfrm>
            <a:off x="10435232" y="641028"/>
            <a:ext cx="334017" cy="235330"/>
          </a:xfrm>
          <a:custGeom>
            <a:avLst/>
            <a:gdLst/>
            <a:ahLst/>
            <a:cxnLst>
              <a:cxn ang="0">
                <a:pos x="wd2" y="hd2"/>
              </a:cxn>
              <a:cxn ang="5400000">
                <a:pos x="wd2" y="hd2"/>
              </a:cxn>
              <a:cxn ang="10800000">
                <a:pos x="wd2" y="hd2"/>
              </a:cxn>
              <a:cxn ang="16200000">
                <a:pos x="wd2" y="hd2"/>
              </a:cxn>
            </a:cxnLst>
            <a:rect l="0" t="0" r="r" b="b"/>
            <a:pathLst>
              <a:path w="21600" h="17853" fill="norm" stroke="1" extrusionOk="0">
                <a:moveTo>
                  <a:pt x="21600" y="8235"/>
                </a:moveTo>
                <a:cubicBezTo>
                  <a:pt x="20840" y="8390"/>
                  <a:pt x="19738" y="8229"/>
                  <a:pt x="19153" y="7937"/>
                </a:cubicBezTo>
                <a:cubicBezTo>
                  <a:pt x="20367" y="7817"/>
                  <a:pt x="21189" y="7156"/>
                  <a:pt x="21506" y="6258"/>
                </a:cubicBezTo>
                <a:cubicBezTo>
                  <a:pt x="21068" y="6579"/>
                  <a:pt x="19709" y="6932"/>
                  <a:pt x="18960" y="6597"/>
                </a:cubicBezTo>
                <a:cubicBezTo>
                  <a:pt x="18922" y="6385"/>
                  <a:pt x="18881" y="6184"/>
                  <a:pt x="18841" y="6001"/>
                </a:cubicBezTo>
                <a:cubicBezTo>
                  <a:pt x="18271" y="3485"/>
                  <a:pt x="16312" y="1455"/>
                  <a:pt x="14263" y="1700"/>
                </a:cubicBezTo>
                <a:cubicBezTo>
                  <a:pt x="14427" y="1621"/>
                  <a:pt x="14596" y="1547"/>
                  <a:pt x="14764" y="1478"/>
                </a:cubicBezTo>
                <a:cubicBezTo>
                  <a:pt x="14989" y="1381"/>
                  <a:pt x="16314" y="1122"/>
                  <a:pt x="16105" y="561"/>
                </a:cubicBezTo>
                <a:cubicBezTo>
                  <a:pt x="15929" y="69"/>
                  <a:pt x="14311" y="934"/>
                  <a:pt x="14007" y="1048"/>
                </a:cubicBezTo>
                <a:cubicBezTo>
                  <a:pt x="14408" y="866"/>
                  <a:pt x="15074" y="556"/>
                  <a:pt x="15145" y="0"/>
                </a:cubicBezTo>
                <a:cubicBezTo>
                  <a:pt x="14529" y="101"/>
                  <a:pt x="13925" y="451"/>
                  <a:pt x="13457" y="959"/>
                </a:cubicBezTo>
                <a:cubicBezTo>
                  <a:pt x="13625" y="741"/>
                  <a:pt x="13753" y="476"/>
                  <a:pt x="13781" y="191"/>
                </a:cubicBezTo>
                <a:cubicBezTo>
                  <a:pt x="12137" y="1450"/>
                  <a:pt x="11177" y="3988"/>
                  <a:pt x="10400" y="6452"/>
                </a:cubicBezTo>
                <a:cubicBezTo>
                  <a:pt x="9790" y="5743"/>
                  <a:pt x="9248" y="5185"/>
                  <a:pt x="8764" y="4873"/>
                </a:cubicBezTo>
                <a:cubicBezTo>
                  <a:pt x="7403" y="4000"/>
                  <a:pt x="5776" y="3086"/>
                  <a:pt x="3222" y="1949"/>
                </a:cubicBezTo>
                <a:cubicBezTo>
                  <a:pt x="3144" y="2961"/>
                  <a:pt x="3640" y="4311"/>
                  <a:pt x="5068" y="5206"/>
                </a:cubicBezTo>
                <a:cubicBezTo>
                  <a:pt x="4760" y="5156"/>
                  <a:pt x="4193" y="5268"/>
                  <a:pt x="3740" y="5398"/>
                </a:cubicBezTo>
                <a:cubicBezTo>
                  <a:pt x="3925" y="6560"/>
                  <a:pt x="4527" y="7517"/>
                  <a:pt x="6159" y="7979"/>
                </a:cubicBezTo>
                <a:cubicBezTo>
                  <a:pt x="5414" y="8036"/>
                  <a:pt x="5028" y="8242"/>
                  <a:pt x="4680" y="8680"/>
                </a:cubicBezTo>
                <a:cubicBezTo>
                  <a:pt x="5018" y="9487"/>
                  <a:pt x="5849" y="10438"/>
                  <a:pt x="7337" y="10243"/>
                </a:cubicBezTo>
                <a:cubicBezTo>
                  <a:pt x="5680" y="11100"/>
                  <a:pt x="6662" y="12688"/>
                  <a:pt x="8011" y="12452"/>
                </a:cubicBezTo>
                <a:cubicBezTo>
                  <a:pt x="5711" y="15304"/>
                  <a:pt x="2083" y="15092"/>
                  <a:pt x="0" y="12708"/>
                </a:cubicBezTo>
                <a:cubicBezTo>
                  <a:pt x="5438" y="21600"/>
                  <a:pt x="17261" y="17966"/>
                  <a:pt x="19022" y="9401"/>
                </a:cubicBezTo>
                <a:cubicBezTo>
                  <a:pt x="20343" y="9414"/>
                  <a:pt x="21120" y="8854"/>
                  <a:pt x="21600" y="8235"/>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9" name="Rectángulo redondeado"/>
          <p:cNvSpPr/>
          <p:nvPr>
            <p:ph type="body" sz="quarter" idx="15"/>
          </p:nvPr>
        </p:nvSpPr>
        <p:spPr>
          <a:xfrm>
            <a:off x="11117030" y="479590"/>
            <a:ext cx="558206"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90" name="Rectángulo redondeado"/>
          <p:cNvSpPr/>
          <p:nvPr>
            <p:ph type="body" sz="quarter" idx="16"/>
          </p:nvPr>
        </p:nvSpPr>
        <p:spPr>
          <a:xfrm>
            <a:off x="10323138"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91" name="Figura"/>
          <p:cNvSpPr/>
          <p:nvPr>
            <p:ph type="body" sz="quarter" idx="17"/>
          </p:nvPr>
        </p:nvSpPr>
        <p:spPr>
          <a:xfrm>
            <a:off x="12023018" y="591688"/>
            <a:ext cx="334016" cy="334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4910"/>
                </a:moveTo>
                <a:cubicBezTo>
                  <a:pt x="19157" y="5349"/>
                  <a:pt x="18801" y="5705"/>
                  <a:pt x="18362" y="5705"/>
                </a:cubicBezTo>
                <a:lnTo>
                  <a:pt x="16704" y="5705"/>
                </a:lnTo>
                <a:cubicBezTo>
                  <a:pt x="16265" y="5705"/>
                  <a:pt x="15909" y="5349"/>
                  <a:pt x="15909" y="4910"/>
                </a:cubicBezTo>
                <a:lnTo>
                  <a:pt x="15909" y="3251"/>
                </a:lnTo>
                <a:cubicBezTo>
                  <a:pt x="15909" y="2812"/>
                  <a:pt x="16265" y="2457"/>
                  <a:pt x="16704" y="2457"/>
                </a:cubicBezTo>
                <a:lnTo>
                  <a:pt x="18362" y="2457"/>
                </a:lnTo>
                <a:cubicBezTo>
                  <a:pt x="18801" y="2457"/>
                  <a:pt x="19157" y="2812"/>
                  <a:pt x="19157" y="3251"/>
                </a:cubicBezTo>
                <a:cubicBezTo>
                  <a:pt x="19157" y="3251"/>
                  <a:pt x="19157" y="4910"/>
                  <a:pt x="19157" y="4910"/>
                </a:cubicBezTo>
                <a:close/>
                <a:moveTo>
                  <a:pt x="19440" y="9720"/>
                </a:moveTo>
                <a:lnTo>
                  <a:pt x="16459" y="9720"/>
                </a:lnTo>
                <a:cubicBezTo>
                  <a:pt x="16624" y="10263"/>
                  <a:pt x="16740" y="10827"/>
                  <a:pt x="16740" y="11424"/>
                </a:cubicBezTo>
                <a:cubicBezTo>
                  <a:pt x="16740" y="14677"/>
                  <a:pt x="14103" y="17314"/>
                  <a:pt x="10851" y="17314"/>
                </a:cubicBezTo>
                <a:cubicBezTo>
                  <a:pt x="7598" y="17314"/>
                  <a:pt x="4961" y="14677"/>
                  <a:pt x="4961" y="11424"/>
                </a:cubicBezTo>
                <a:cubicBezTo>
                  <a:pt x="4961" y="10827"/>
                  <a:pt x="5076" y="10263"/>
                  <a:pt x="5242" y="9720"/>
                </a:cubicBezTo>
                <a:lnTo>
                  <a:pt x="2160" y="9720"/>
                </a:lnTo>
                <a:lnTo>
                  <a:pt x="2160" y="17280"/>
                </a:lnTo>
                <a:cubicBezTo>
                  <a:pt x="2160" y="18473"/>
                  <a:pt x="3127" y="19440"/>
                  <a:pt x="4320" y="19440"/>
                </a:cubicBezTo>
                <a:lnTo>
                  <a:pt x="17280" y="19440"/>
                </a:lnTo>
                <a:cubicBezTo>
                  <a:pt x="18472" y="19440"/>
                  <a:pt x="19440" y="18473"/>
                  <a:pt x="19440" y="17280"/>
                </a:cubicBezTo>
                <a:cubicBezTo>
                  <a:pt x="19440" y="17280"/>
                  <a:pt x="19440" y="9720"/>
                  <a:pt x="19440" y="9720"/>
                </a:cubicBezTo>
                <a:close/>
                <a:moveTo>
                  <a:pt x="10766" y="8033"/>
                </a:moveTo>
                <a:cubicBezTo>
                  <a:pt x="8866" y="8033"/>
                  <a:pt x="7323" y="9573"/>
                  <a:pt x="7323" y="11475"/>
                </a:cubicBezTo>
                <a:cubicBezTo>
                  <a:pt x="7323" y="13376"/>
                  <a:pt x="8866" y="14917"/>
                  <a:pt x="10766" y="14917"/>
                </a:cubicBezTo>
                <a:cubicBezTo>
                  <a:pt x="12667" y="14917"/>
                  <a:pt x="14209" y="13376"/>
                  <a:pt x="14209" y="11475"/>
                </a:cubicBezTo>
                <a:cubicBezTo>
                  <a:pt x="14209" y="9573"/>
                  <a:pt x="12667" y="8033"/>
                  <a:pt x="10766" y="8033"/>
                </a:cubicBezTo>
                <a:close/>
                <a:moveTo>
                  <a:pt x="18360" y="21600"/>
                </a:moveTo>
                <a:lnTo>
                  <a:pt x="3240" y="21600"/>
                </a:lnTo>
                <a:cubicBezTo>
                  <a:pt x="1451" y="21600"/>
                  <a:pt x="0" y="20149"/>
                  <a:pt x="0" y="18360"/>
                </a:cubicBezTo>
                <a:lnTo>
                  <a:pt x="0" y="3240"/>
                </a:lnTo>
                <a:cubicBezTo>
                  <a:pt x="0" y="1451"/>
                  <a:pt x="1451" y="0"/>
                  <a:pt x="3240" y="0"/>
                </a:cubicBezTo>
                <a:lnTo>
                  <a:pt x="18360" y="0"/>
                </a:lnTo>
                <a:cubicBezTo>
                  <a:pt x="20148" y="0"/>
                  <a:pt x="21600" y="1451"/>
                  <a:pt x="21600" y="3240"/>
                </a:cubicBezTo>
                <a:lnTo>
                  <a:pt x="21600" y="18360"/>
                </a:lnTo>
                <a:cubicBezTo>
                  <a:pt x="21600" y="20149"/>
                  <a:pt x="20148" y="21600"/>
                  <a:pt x="18360" y="21600"/>
                </a:cubicBezTo>
                <a:close/>
              </a:path>
            </a:pathLst>
          </a:custGeom>
          <a:solidFill>
            <a:srgbClr val="E7E7E8"/>
          </a:solidFill>
        </p:spPr>
        <p:txBody>
          <a:bodyPr lIns="38100" tIns="38100" rIns="38100" bIns="38100">
            <a:noAutofit/>
          </a:bodyPr>
          <a:lstStyle/>
          <a:p>
            <a:pPr marL="0" indent="0" algn="ctr" defTabSz="457200">
              <a:spcBef>
                <a:spcPts val="0"/>
              </a:spcBef>
              <a:buSzTx/>
              <a:buNone/>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2" name="Rectángulo redondeado"/>
          <p:cNvSpPr/>
          <p:nvPr>
            <p:ph type="body" sz="quarter" idx="18"/>
          </p:nvPr>
        </p:nvSpPr>
        <p:spPr>
          <a:xfrm>
            <a:off x="11910924" y="479590"/>
            <a:ext cx="558205" cy="558205"/>
          </a:xfrm>
          <a:prstGeom prst="roundRect">
            <a:avLst>
              <a:gd name="adj" fmla="val 15000"/>
            </a:avLst>
          </a:prstGeom>
          <a:ln w="9525">
            <a:solidFill>
              <a:srgbClr val="E7E7E8"/>
            </a:solidFill>
          </a:ln>
        </p:spPr>
        <p:txBody>
          <a:bodyPr>
            <a:noAutofit/>
          </a:bodyPr>
          <a:lstStyle/>
          <a:p>
            <a:pPr marL="0" indent="0" algn="ctr">
              <a:spcBef>
                <a:spcPts val="0"/>
              </a:spcBef>
              <a:buSzTx/>
              <a:buNone/>
              <a:defRPr sz="2400">
                <a:solidFill>
                  <a:srgbClr val="FFFFFF"/>
                </a:solidFill>
              </a:defRPr>
            </a:pPr>
          </a:p>
        </p:txBody>
      </p:sp>
      <p:sp>
        <p:nvSpPr>
          <p:cNvPr id="193" name="Keynote theme"/>
          <p:cNvSpPr txBox="1"/>
          <p:nvPr>
            <p:ph type="body" sz="quarter" idx="19"/>
          </p:nvPr>
        </p:nvSpPr>
        <p:spPr>
          <a:xfrm>
            <a:off x="3381247" y="2535158"/>
            <a:ext cx="6242306" cy="444501"/>
          </a:xfrm>
          <a:prstGeom prst="rect">
            <a:avLst/>
          </a:prstGeom>
        </p:spPr>
        <p:txBody>
          <a:bodyPr wrap="none">
            <a:spAutoFit/>
          </a:bodyPr>
          <a:lstStyle>
            <a:lvl1pPr marL="0" indent="0" algn="ctr">
              <a:spcBef>
                <a:spcPts val="0"/>
              </a:spcBef>
              <a:buSzTx/>
              <a:buNone/>
              <a:defRPr b="1" cap="all" spc="2400" sz="2000">
                <a:solidFill>
                  <a:srgbClr val="E7E7E8"/>
                </a:solidFill>
                <a:latin typeface="Avenir Next"/>
                <a:ea typeface="Avenir Next"/>
                <a:cs typeface="Avenir Next"/>
                <a:sym typeface="Avenir Next"/>
              </a:defRPr>
            </a:lvl1pPr>
          </a:lstStyle>
          <a:p>
            <a:pPr/>
            <a:r>
              <a:t>Keynote theme</a:t>
            </a:r>
          </a:p>
        </p:txBody>
      </p:sp>
      <p:sp>
        <p:nvSpPr>
          <p:cNvPr id="194" name="Feugiat Nulla"/>
          <p:cNvSpPr txBox="1"/>
          <p:nvPr>
            <p:ph type="body" sz="quarter" idx="20"/>
          </p:nvPr>
        </p:nvSpPr>
        <p:spPr>
          <a:xfrm>
            <a:off x="3356210" y="1063711"/>
            <a:ext cx="6292381" cy="1536701"/>
          </a:xfrm>
          <a:prstGeom prst="rect">
            <a:avLst/>
          </a:prstGeom>
        </p:spPr>
        <p:txBody>
          <a:bodyPr wrap="none">
            <a:spAutoFit/>
          </a:bodyPr>
          <a:lstStyle>
            <a:lvl1pPr marL="0" indent="0" algn="ctr">
              <a:spcBef>
                <a:spcPts val="0"/>
              </a:spcBef>
              <a:buSzTx/>
              <a:buNone/>
              <a:defRPr sz="8300">
                <a:solidFill>
                  <a:srgbClr val="50565A"/>
                </a:solidFill>
                <a:latin typeface="Avenir Next Ultra Light"/>
                <a:ea typeface="Avenir Next Ultra Light"/>
                <a:cs typeface="Avenir Next Ultra Light"/>
                <a:sym typeface="Avenir Next Ultra Light"/>
              </a:defRPr>
            </a:lvl1pPr>
          </a:lstStyle>
          <a:p>
            <a:pPr/>
            <a:r>
              <a:t>Feugiat Nulla</a:t>
            </a:r>
          </a:p>
        </p:txBody>
      </p:sp>
      <p:sp>
        <p:nvSpPr>
          <p:cNvPr id="195" name="Imagen"/>
          <p:cNvSpPr/>
          <p:nvPr>
            <p:ph type="pic" sz="half" idx="21"/>
          </p:nvPr>
        </p:nvSpPr>
        <p:spPr>
          <a:xfrm>
            <a:off x="1157968" y="3519229"/>
            <a:ext cx="5454321" cy="4947842"/>
          </a:xfrm>
          <a:prstGeom prst="rect">
            <a:avLst/>
          </a:prstGeom>
        </p:spPr>
        <p:txBody>
          <a:bodyPr lIns="91439" tIns="45719" rIns="91439" bIns="45719" anchor="t">
            <a:noAutofit/>
          </a:bodyPr>
          <a:lstStyle/>
          <a:p>
            <a:pPr/>
          </a:p>
        </p:txBody>
      </p:sp>
      <p:sp>
        <p:nvSpPr>
          <p:cNvPr id="196" name="Laura Delenit…"/>
          <p:cNvSpPr txBox="1"/>
          <p:nvPr>
            <p:ph type="body" sz="quarter" idx="22"/>
          </p:nvPr>
        </p:nvSpPr>
        <p:spPr>
          <a:xfrm>
            <a:off x="7140800" y="3868658"/>
            <a:ext cx="4632500" cy="1422401"/>
          </a:xfrm>
          <a:prstGeom prst="rect">
            <a:avLst/>
          </a:prstGeom>
        </p:spPr>
        <p:txBody>
          <a:bodyPr>
            <a:spAutoFit/>
          </a:bodyPr>
          <a:lstStyle/>
          <a:p>
            <a:pPr marL="0" indent="0">
              <a:spcBef>
                <a:spcPts val="0"/>
              </a:spcBef>
              <a:buSzTx/>
              <a:buNone/>
              <a:defRPr sz="25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Laura Delenit</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a:t>
            </a:r>
            <a:r>
              <a:rPr sz="1600"/>
              <a:t>llamcorper suscipit lobortis nisl ut aliquip ex ea commodo consequat. Duis autem vel eum iriure dolor in hendrerit in vulputate velit esse molestie</a:t>
            </a:r>
          </a:p>
        </p:txBody>
      </p:sp>
      <p:sp>
        <p:nvSpPr>
          <p:cNvPr id="197" name="Línea"/>
          <p:cNvSpPr/>
          <p:nvPr>
            <p:ph type="body" sz="quarter" idx="23"/>
          </p:nvPr>
        </p:nvSpPr>
        <p:spPr>
          <a:xfrm>
            <a:off x="7214332" y="6059229"/>
            <a:ext cx="4632500" cy="1"/>
          </a:xfrm>
          <a:prstGeom prst="line">
            <a:avLst/>
          </a:prstGeom>
          <a:ln>
            <a:solidFill>
              <a:srgbClr val="50565A"/>
            </a:solidFill>
          </a:ln>
        </p:spPr>
        <p:txBody>
          <a:bodyPr>
            <a:noAutofit/>
          </a:bodyPr>
          <a:lstStyle/>
          <a:p>
            <a:pPr marL="0" indent="0" algn="ctr">
              <a:spcBef>
                <a:spcPts val="0"/>
              </a:spcBef>
              <a:buSzTx/>
              <a:buNone/>
              <a:defRPr sz="2400"/>
            </a:pPr>
          </a:p>
        </p:txBody>
      </p:sp>
      <p:sp>
        <p:nvSpPr>
          <p:cNvPr id="198" name="Línea"/>
          <p:cNvSpPr/>
          <p:nvPr>
            <p:ph type="body" sz="quarter" idx="24"/>
          </p:nvPr>
        </p:nvSpPr>
        <p:spPr>
          <a:xfrm>
            <a:off x="7197398" y="6059229"/>
            <a:ext cx="2456922" cy="1"/>
          </a:xfrm>
          <a:prstGeom prst="line">
            <a:avLst/>
          </a:prstGeom>
          <a:ln w="50800">
            <a:solidFill>
              <a:srgbClr val="50565A"/>
            </a:solidFill>
          </a:ln>
        </p:spPr>
        <p:txBody>
          <a:bodyPr>
            <a:noAutofit/>
          </a:bodyPr>
          <a:lstStyle/>
          <a:p>
            <a:pPr marL="0" indent="0" algn="ctr">
              <a:spcBef>
                <a:spcPts val="0"/>
              </a:spcBef>
              <a:buSzTx/>
              <a:buNone/>
              <a:defRPr sz="2400"/>
            </a:pPr>
          </a:p>
        </p:txBody>
      </p:sp>
      <p:sp>
        <p:nvSpPr>
          <p:cNvPr id="199" name="Línea"/>
          <p:cNvSpPr/>
          <p:nvPr>
            <p:ph type="body" sz="quarter" idx="25"/>
          </p:nvPr>
        </p:nvSpPr>
        <p:spPr>
          <a:xfrm>
            <a:off x="7197398" y="6601096"/>
            <a:ext cx="4632500" cy="1"/>
          </a:xfrm>
          <a:prstGeom prst="line">
            <a:avLst/>
          </a:prstGeom>
          <a:ln>
            <a:solidFill>
              <a:srgbClr val="50565A"/>
            </a:solidFill>
          </a:ln>
        </p:spPr>
        <p:txBody>
          <a:bodyPr>
            <a:noAutofit/>
          </a:bodyPr>
          <a:lstStyle/>
          <a:p>
            <a:pPr marL="0" indent="0" algn="ctr">
              <a:spcBef>
                <a:spcPts val="0"/>
              </a:spcBef>
              <a:buSzTx/>
              <a:buNone/>
              <a:defRPr sz="2400"/>
            </a:pPr>
          </a:p>
        </p:txBody>
      </p:sp>
      <p:sp>
        <p:nvSpPr>
          <p:cNvPr id="200" name="Línea"/>
          <p:cNvSpPr/>
          <p:nvPr>
            <p:ph type="body" sz="quarter" idx="26"/>
          </p:nvPr>
        </p:nvSpPr>
        <p:spPr>
          <a:xfrm>
            <a:off x="7180465" y="6601096"/>
            <a:ext cx="4009480" cy="1"/>
          </a:xfrm>
          <a:prstGeom prst="line">
            <a:avLst/>
          </a:prstGeom>
          <a:ln w="50800">
            <a:solidFill>
              <a:srgbClr val="50565A"/>
            </a:solidFill>
          </a:ln>
        </p:spPr>
        <p:txBody>
          <a:bodyPr>
            <a:noAutofit/>
          </a:bodyPr>
          <a:lstStyle/>
          <a:p>
            <a:pPr marL="0" indent="0" algn="ctr">
              <a:spcBef>
                <a:spcPts val="0"/>
              </a:spcBef>
              <a:buSzTx/>
              <a:buNone/>
              <a:defRPr sz="2400"/>
            </a:pPr>
          </a:p>
        </p:txBody>
      </p:sp>
      <p:sp>
        <p:nvSpPr>
          <p:cNvPr id="201" name="Línea"/>
          <p:cNvSpPr/>
          <p:nvPr>
            <p:ph type="body" sz="quarter" idx="27"/>
          </p:nvPr>
        </p:nvSpPr>
        <p:spPr>
          <a:xfrm>
            <a:off x="7188931" y="7172417"/>
            <a:ext cx="4632500" cy="1"/>
          </a:xfrm>
          <a:prstGeom prst="line">
            <a:avLst/>
          </a:prstGeom>
          <a:ln>
            <a:solidFill>
              <a:srgbClr val="50565A"/>
            </a:solidFill>
          </a:ln>
        </p:spPr>
        <p:txBody>
          <a:bodyPr>
            <a:noAutofit/>
          </a:bodyPr>
          <a:lstStyle/>
          <a:p>
            <a:pPr marL="0" indent="0" algn="ctr">
              <a:spcBef>
                <a:spcPts val="0"/>
              </a:spcBef>
              <a:buSzTx/>
              <a:buNone/>
              <a:defRPr sz="2400"/>
            </a:pPr>
          </a:p>
        </p:txBody>
      </p:sp>
      <p:sp>
        <p:nvSpPr>
          <p:cNvPr id="202" name="Línea"/>
          <p:cNvSpPr/>
          <p:nvPr>
            <p:ph type="body" sz="quarter" idx="28"/>
          </p:nvPr>
        </p:nvSpPr>
        <p:spPr>
          <a:xfrm>
            <a:off x="7171998" y="7172417"/>
            <a:ext cx="567731" cy="1"/>
          </a:xfrm>
          <a:prstGeom prst="line">
            <a:avLst/>
          </a:prstGeom>
          <a:ln w="50800">
            <a:solidFill>
              <a:srgbClr val="50565A"/>
            </a:solidFill>
          </a:ln>
        </p:spPr>
        <p:txBody>
          <a:bodyPr>
            <a:noAutofit/>
          </a:bodyPr>
          <a:lstStyle/>
          <a:p>
            <a:pPr marL="0" indent="0" algn="ctr">
              <a:spcBef>
                <a:spcPts val="0"/>
              </a:spcBef>
              <a:buSzTx/>
              <a:buNone/>
              <a:defRPr sz="2400"/>
            </a:pPr>
          </a:p>
        </p:txBody>
      </p:sp>
      <p:sp>
        <p:nvSpPr>
          <p:cNvPr id="203" name="(Ullamcorper suscipit lobortis nisl ut)"/>
          <p:cNvSpPr txBox="1"/>
          <p:nvPr>
            <p:ph type="body" sz="quarter" idx="29"/>
          </p:nvPr>
        </p:nvSpPr>
        <p:spPr>
          <a:xfrm>
            <a:off x="7166200" y="5718625"/>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204" name="(Ullamcorper suscipit lobortis nisl ut)"/>
          <p:cNvSpPr txBox="1"/>
          <p:nvPr>
            <p:ph type="body" sz="quarter" idx="30"/>
          </p:nvPr>
        </p:nvSpPr>
        <p:spPr>
          <a:xfrm>
            <a:off x="7166200" y="6271439"/>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205" name="(Ullamcorper suscipit lobortis nisl ut)"/>
          <p:cNvSpPr txBox="1"/>
          <p:nvPr>
            <p:ph type="body" sz="quarter" idx="31"/>
          </p:nvPr>
        </p:nvSpPr>
        <p:spPr>
          <a:xfrm>
            <a:off x="7166200" y="6875053"/>
            <a:ext cx="2200149" cy="279401"/>
          </a:xfrm>
          <a:prstGeom prst="rect">
            <a:avLst/>
          </a:prstGeom>
        </p:spPr>
        <p:txBody>
          <a:bodyPr wrap="none">
            <a:spAutoFit/>
          </a:bodyPr>
          <a:lstStyle>
            <a:lvl1pPr marL="0" indent="0">
              <a:spcBef>
                <a:spcPts val="0"/>
              </a:spcBef>
              <a:buSzTx/>
              <a:buNone/>
              <a:defRPr i="1" sz="1000">
                <a:solidFill>
                  <a:srgbClr val="50565A"/>
                </a:solidFill>
                <a:latin typeface="Avenir Next"/>
                <a:ea typeface="Avenir Next"/>
                <a:cs typeface="Avenir Next"/>
                <a:sym typeface="Avenir Next"/>
              </a:defRPr>
            </a:lvl1pPr>
          </a:lstStyle>
          <a:p>
            <a:pPr/>
            <a:r>
              <a:t>(Ullamcorper suscipit lobortis nisl ut)</a:t>
            </a:r>
          </a:p>
        </p:txBody>
      </p:sp>
      <p:sp>
        <p:nvSpPr>
          <p:cNvPr id="206" name="Mirum est notare quam littera gothica, quam nunc putamus parum claram, anteposuerit litterarum formas humanitatis per seacula quarta decima et quinta decima."/>
          <p:cNvSpPr txBox="1"/>
          <p:nvPr>
            <p:ph type="body" sz="quarter" idx="32"/>
          </p:nvPr>
        </p:nvSpPr>
        <p:spPr>
          <a:xfrm>
            <a:off x="7166200" y="7597688"/>
            <a:ext cx="3778965" cy="914401"/>
          </a:xfrm>
          <a:prstGeom prst="rect">
            <a:avLst/>
          </a:prstGeom>
        </p:spPr>
        <p:txBody>
          <a:bodyPr>
            <a:spAutoFit/>
          </a:bodyPr>
          <a:lstStyle>
            <a:lvl1pPr marL="0" indent="0">
              <a:spcBef>
                <a:spcPts val="0"/>
              </a:spcBef>
              <a:buSzTx/>
              <a:buNone/>
              <a:defRPr sz="1200">
                <a:solidFill>
                  <a:srgbClr val="50565A"/>
                </a:solidFill>
                <a:latin typeface="Avenir Next"/>
                <a:ea typeface="Avenir Next"/>
                <a:cs typeface="Avenir Next"/>
                <a:sym typeface="Avenir Next"/>
              </a:defRPr>
            </a:lvl1pPr>
          </a:lstStyle>
          <a:p>
            <a:pPr/>
            <a:r>
              <a:t>Mirum est notare quam littera gothica, quam nunc putamus parum claram, anteposuerit litterarum formas humanitatis per seacula quarta decima et quinta decima. </a:t>
            </a:r>
          </a:p>
        </p:txBody>
      </p:sp>
      <p:sp>
        <p:nvSpPr>
          <p:cNvPr id="20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3" name="Nivel de texto 1…"/>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eg"/><Relationship Id="rId3" Type="http://schemas.openxmlformats.org/officeDocument/2006/relationships/image" Target="../media/image1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09" name="Imagen" descr="Imagen"/>
          <p:cNvPicPr>
            <a:picLocks noChangeAspect="1"/>
          </p:cNvPicPr>
          <p:nvPr>
            <p:ph type="pic" idx="13"/>
          </p:nvPr>
        </p:nvPicPr>
        <p:blipFill>
          <a:blip r:embed="rId2">
            <a:extLst/>
          </a:blip>
          <a:srcRect l="9652" t="0" r="9652" b="22041"/>
          <a:stretch>
            <a:fillRect/>
          </a:stretch>
        </p:blipFill>
        <p:spPr>
          <a:prstGeom prst="rect">
            <a:avLst/>
          </a:prstGeom>
        </p:spPr>
      </p:pic>
      <p:sp>
        <p:nvSpPr>
          <p:cNvPr id="910" name="Rectángulo"/>
          <p:cNvSpPr/>
          <p:nvPr>
            <p:ph type="body" idx="14"/>
          </p:nvPr>
        </p:nvSpPr>
        <p:spPr>
          <a:prstGeom prst="rect">
            <a:avLst/>
          </a:prstGeom>
        </p:spPr>
        <p:txBody>
          <a:bodyPr/>
          <a:lstStyle/>
          <a:p>
            <a:pPr marL="0" indent="0" algn="ctr">
              <a:spcBef>
                <a:spcPts val="0"/>
              </a:spcBef>
              <a:buSzTx/>
              <a:buNone/>
              <a:defRPr sz="2400">
                <a:solidFill>
                  <a:srgbClr val="FFFFFF"/>
                </a:solidFill>
              </a:defRPr>
            </a:pPr>
          </a:p>
        </p:txBody>
      </p:sp>
      <p:sp>
        <p:nvSpPr>
          <p:cNvPr id="911" name="Rectángulo"/>
          <p:cNvSpPr/>
          <p:nvPr>
            <p:ph type="body" idx="15"/>
          </p:nvPr>
        </p:nvSpPr>
        <p:spPr>
          <a:prstGeom prst="rect">
            <a:avLst/>
          </a:prstGeom>
        </p:spPr>
        <p:txBody>
          <a:bodyPr/>
          <a:lstStyle/>
          <a:p>
            <a:pPr marL="0" indent="0" algn="ctr">
              <a:spcBef>
                <a:spcPts val="0"/>
              </a:spcBef>
              <a:buSzTx/>
              <a:buNone/>
              <a:defRPr sz="2400">
                <a:solidFill>
                  <a:srgbClr val="FFFFFF"/>
                </a:solidFill>
              </a:defRPr>
            </a:pPr>
          </a:p>
        </p:txBody>
      </p:sp>
      <p:sp>
        <p:nvSpPr>
          <p:cNvPr id="912" name="Presentacións"/>
          <p:cNvSpPr txBox="1"/>
          <p:nvPr>
            <p:ph type="body" idx="16"/>
          </p:nvPr>
        </p:nvSpPr>
        <p:spPr>
          <a:xfrm>
            <a:off x="1347545" y="2561761"/>
            <a:ext cx="10309709" cy="2413001"/>
          </a:xfrm>
          <a:prstGeom prst="rect">
            <a:avLst/>
          </a:prstGeom>
        </p:spPr>
        <p:txBody>
          <a:bodyPr/>
          <a:lstStyle>
            <a:lvl1pPr>
              <a:defRPr sz="13300"/>
            </a:lvl1pPr>
          </a:lstStyle>
          <a:p>
            <a:pPr/>
            <a:r>
              <a:t>Presentacións</a:t>
            </a:r>
          </a:p>
        </p:txBody>
      </p:sp>
      <p:sp>
        <p:nvSpPr>
          <p:cNvPr id="913" name="efectivas"/>
          <p:cNvSpPr txBox="1"/>
          <p:nvPr>
            <p:ph type="body" idx="17"/>
          </p:nvPr>
        </p:nvSpPr>
        <p:spPr>
          <a:xfrm>
            <a:off x="4588805" y="4726185"/>
            <a:ext cx="4216656" cy="444501"/>
          </a:xfrm>
          <a:prstGeom prst="rect">
            <a:avLst/>
          </a:prstGeom>
        </p:spPr>
        <p:txBody>
          <a:bodyPr/>
          <a:lstStyle/>
          <a:p>
            <a:pPr/>
            <a:r>
              <a:t>efectivas</a:t>
            </a:r>
          </a:p>
        </p:txBody>
      </p:sp>
      <p:sp>
        <p:nvSpPr>
          <p:cNvPr id="914" name="Todo o necesario para facer una presentación diferente e tamén eficiente"/>
          <p:cNvSpPr txBox="1"/>
          <p:nvPr>
            <p:ph type="body" idx="18"/>
          </p:nvPr>
        </p:nvSpPr>
        <p:spPr>
          <a:xfrm>
            <a:off x="2388466" y="8646583"/>
            <a:ext cx="8227868" cy="419101"/>
          </a:xfrm>
          <a:prstGeom prst="rect">
            <a:avLst/>
          </a:prstGeom>
        </p:spPr>
        <p:txBody>
          <a:bodyPr/>
          <a:lstStyle>
            <a:lvl1pPr>
              <a:defRPr sz="1800"/>
            </a:lvl1pPr>
          </a:lstStyle>
          <a:p>
            <a:pPr/>
            <a:r>
              <a:t>Todo o necesario para facer una presentación diferente e tamén eficiente</a:t>
            </a:r>
          </a:p>
        </p:txBody>
      </p:sp>
      <p:sp>
        <p:nvSpPr>
          <p:cNvPr id="915" name="&amp;"/>
          <p:cNvSpPr txBox="1"/>
          <p:nvPr>
            <p:ph type="body" idx="19"/>
          </p:nvPr>
        </p:nvSpPr>
        <p:spPr>
          <a:prstGeom prst="rect">
            <a:avLst/>
          </a:prstGeom>
        </p:spPr>
        <p:txBody>
          <a:bodyPr/>
          <a:lstStyle/>
          <a:p>
            <a:pPr/>
            <a:r>
              <a:t>&amp;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3" name="Imagen" descr="Imagen"/>
          <p:cNvPicPr>
            <a:picLocks noChangeAspect="1"/>
          </p:cNvPicPr>
          <p:nvPr>
            <p:ph type="pic" idx="13"/>
          </p:nvPr>
        </p:nvPicPr>
        <p:blipFill>
          <a:blip r:embed="rId2">
            <a:extLst/>
          </a:blip>
          <a:srcRect l="9652" t="0" r="9652" b="23204"/>
          <a:stretch>
            <a:fillRect/>
          </a:stretch>
        </p:blipFill>
        <p:spPr>
          <a:prstGeom prst="rect">
            <a:avLst/>
          </a:prstGeom>
        </p:spPr>
      </p:pic>
      <p:sp>
        <p:nvSpPr>
          <p:cNvPr id="1004" name="Rectángulo"/>
          <p:cNvSpPr/>
          <p:nvPr>
            <p:ph type="body" idx="14"/>
          </p:nvPr>
        </p:nvSpPr>
        <p:spPr>
          <a:prstGeom prst="rect">
            <a:avLst/>
          </a:prstGeom>
        </p:spPr>
        <p:txBody>
          <a:bodyPr/>
          <a:lstStyle/>
          <a:p>
            <a:pPr marL="0" indent="0" algn="ctr">
              <a:spcBef>
                <a:spcPts val="0"/>
              </a:spcBef>
              <a:buSzTx/>
              <a:buNone/>
              <a:defRPr sz="2400">
                <a:solidFill>
                  <a:srgbClr val="FFFFFF"/>
                </a:solidFill>
              </a:defRPr>
            </a:pPr>
          </a:p>
        </p:txBody>
      </p:sp>
      <p:sp>
        <p:nvSpPr>
          <p:cNvPr id="1005" name="Rectángulo"/>
          <p:cNvSpPr/>
          <p:nvPr>
            <p:ph type="body" idx="15"/>
          </p:nvPr>
        </p:nvSpPr>
        <p:spPr>
          <a:prstGeom prst="rect">
            <a:avLst/>
          </a:prstGeom>
        </p:spPr>
        <p:txBody>
          <a:bodyPr/>
          <a:lstStyle/>
          <a:p>
            <a:pPr marL="0" indent="0" algn="ctr">
              <a:spcBef>
                <a:spcPts val="0"/>
              </a:spcBef>
              <a:buSzTx/>
              <a:buNone/>
              <a:defRPr sz="2400">
                <a:solidFill>
                  <a:srgbClr val="FFFFFF"/>
                </a:solidFill>
              </a:defRPr>
            </a:pPr>
          </a:p>
        </p:txBody>
      </p:sp>
      <p:sp>
        <p:nvSpPr>
          <p:cNvPr id="1006" name="Minimizade o número de efectos de transición entre obxectos e diapositivas…"/>
          <p:cNvSpPr txBox="1"/>
          <p:nvPr>
            <p:ph type="body" idx="16"/>
          </p:nvPr>
        </p:nvSpPr>
        <p:spPr>
          <a:xfrm>
            <a:off x="1473212" y="4024976"/>
            <a:ext cx="4809043" cy="1752601"/>
          </a:xfrm>
          <a:prstGeom prst="rect">
            <a:avLst/>
          </a:prstGeom>
        </p:spPr>
        <p:txBody>
          <a:bodyPr/>
          <a:lstStyle/>
          <a:p>
            <a:pPr marL="381000" indent="-381000">
              <a:spcBef>
                <a:spcPts val="0"/>
              </a:spcBef>
              <a:buBlip>
                <a:blip r:embed="rId3"/>
              </a:buBlip>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Minimizade o número de efectos de transición entre obxectos e diapositivas</a:t>
            </a:r>
            <a:endParaRPr b="1">
              <a:latin typeface="Avenir Next"/>
              <a:ea typeface="Avenir Next"/>
              <a:cs typeface="Avenir Next"/>
              <a:sym typeface="Avenir Next"/>
            </a:endParaRPr>
          </a:p>
          <a:p>
            <a:pPr marL="381000" indent="-381000">
              <a:spcBef>
                <a:spcPts val="0"/>
              </a:spcBef>
              <a:buBlip>
                <a:blip r:embed="rId3"/>
              </a:buBlip>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Buscade manter a atención sobre o obxecto </a:t>
            </a:r>
          </a:p>
        </p:txBody>
      </p:sp>
      <p:sp>
        <p:nvSpPr>
          <p:cNvPr id="1007" name="Alonxádevos de efectos superfluos que non aporten nada…"/>
          <p:cNvSpPr txBox="1"/>
          <p:nvPr>
            <p:ph type="body" idx="17"/>
          </p:nvPr>
        </p:nvSpPr>
        <p:spPr>
          <a:xfrm>
            <a:off x="6722545" y="4024976"/>
            <a:ext cx="4809043" cy="1752601"/>
          </a:xfrm>
          <a:prstGeom prst="rect">
            <a:avLst/>
          </a:prstGeom>
        </p:spPr>
        <p:txBody>
          <a:bodyPr/>
          <a:lstStyle/>
          <a:p>
            <a:pPr marL="381000" indent="-381000">
              <a:spcBef>
                <a:spcPts val="0"/>
              </a:spcBef>
              <a:buBlip>
                <a:blip r:embed="rId3"/>
              </a:buBlip>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Alonxádevos de efectos superfluos que non aporten nada </a:t>
            </a:r>
            <a:endParaRPr b="1">
              <a:latin typeface="Avenir Next"/>
              <a:ea typeface="Avenir Next"/>
              <a:cs typeface="Avenir Next"/>
              <a:sym typeface="Avenir Next"/>
            </a:endParaRPr>
          </a:p>
          <a:p>
            <a:pPr marL="381000" indent="-381000">
              <a:spcBef>
                <a:spcPts val="0"/>
              </a:spcBef>
              <a:buBlip>
                <a:blip r:embed="rId3"/>
              </a:buBlip>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Buscade a elegancia</a:t>
            </a:r>
            <a:endParaRPr b="1">
              <a:latin typeface="Avenir Next"/>
              <a:ea typeface="Avenir Next"/>
              <a:cs typeface="Avenir Next"/>
              <a:sym typeface="Avenir Next"/>
            </a:endParaRPr>
          </a:p>
          <a:p>
            <a:pPr marL="381000" indent="-381000">
              <a:spcBef>
                <a:spcPts val="0"/>
              </a:spcBef>
              <a:buBlip>
                <a:blip r:embed="rId3"/>
              </a:buBlip>
              <a:defRPr sz="1900">
                <a:solidFill>
                  <a:srgbClr val="FEFEFF"/>
                </a:solidFill>
                <a:latin typeface="Avenir Next Ultra Light"/>
                <a:ea typeface="Avenir Next Ultra Light"/>
                <a:cs typeface="Avenir Next Ultra Light"/>
                <a:sym typeface="Avenir Next Ultra Light"/>
              </a:defRPr>
            </a:pPr>
            <a:r>
              <a:rPr b="1">
                <a:latin typeface="Avenir Next"/>
                <a:ea typeface="Avenir Next"/>
                <a:cs typeface="Avenir Next"/>
                <a:sym typeface="Avenir Next"/>
              </a:rPr>
              <a:t>Controlade os tempos dos obxectos en pantalla </a:t>
            </a:r>
          </a:p>
        </p:txBody>
      </p:sp>
      <p:sp>
        <p:nvSpPr>
          <p:cNvPr id="1008" name="Efectos especiais"/>
          <p:cNvSpPr txBox="1"/>
          <p:nvPr>
            <p:ph type="body" idx="18"/>
          </p:nvPr>
        </p:nvSpPr>
        <p:spPr>
          <a:xfrm>
            <a:off x="2495537" y="2161116"/>
            <a:ext cx="8013726" cy="1536701"/>
          </a:xfrm>
          <a:prstGeom prst="rect">
            <a:avLst/>
          </a:prstGeom>
        </p:spPr>
        <p:txBody>
          <a:bodyPr/>
          <a:lstStyle/>
          <a:p>
            <a:pPr/>
            <a:r>
              <a:t>Efectos especiais</a:t>
            </a:r>
          </a:p>
        </p:txBody>
      </p:sp>
      <p:sp>
        <p:nvSpPr>
          <p:cNvPr id="1009" name="Os efectos de transición e movimiento son importantes, manteen a atención sobre que queremos resaltar e permítenos controlar o tempo de permanencia en pantalla"/>
          <p:cNvSpPr txBox="1"/>
          <p:nvPr>
            <p:ph type="body" idx="25"/>
          </p:nvPr>
        </p:nvSpPr>
        <p:spPr>
          <a:xfrm>
            <a:off x="2388466" y="7929033"/>
            <a:ext cx="8227868" cy="1244601"/>
          </a:xfrm>
          <a:prstGeom prst="rect">
            <a:avLst/>
          </a:prstGeom>
        </p:spPr>
        <p:txBody>
          <a:bodyPr/>
          <a:lstStyle>
            <a:lvl1pPr>
              <a:defRPr sz="2200"/>
            </a:lvl1pPr>
          </a:lstStyle>
          <a:p>
            <a:pPr/>
            <a:r>
              <a:t>Os efectos de transición e movimiento son importantes, manteen a atención sobre que queremos resaltar e permítenos controlar o tempo de permanencia en pantalla</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11" name="Imagen" descr="Imagen"/>
          <p:cNvPicPr>
            <a:picLocks noChangeAspect="1"/>
          </p:cNvPicPr>
          <p:nvPr>
            <p:ph type="pic" idx="13"/>
          </p:nvPr>
        </p:nvPicPr>
        <p:blipFill>
          <a:blip r:embed="rId2">
            <a:extLst/>
          </a:blip>
          <a:srcRect l="9652" t="0" r="9652" b="22041"/>
          <a:stretch>
            <a:fillRect/>
          </a:stretch>
        </p:blipFill>
        <p:spPr>
          <a:prstGeom prst="rect">
            <a:avLst/>
          </a:prstGeom>
        </p:spPr>
      </p:pic>
      <p:sp>
        <p:nvSpPr>
          <p:cNvPr id="1012" name="Rectángulo"/>
          <p:cNvSpPr/>
          <p:nvPr>
            <p:ph type="body" idx="14"/>
          </p:nvPr>
        </p:nvSpPr>
        <p:spPr>
          <a:prstGeom prst="rect">
            <a:avLst/>
          </a:prstGeom>
        </p:spPr>
        <p:txBody>
          <a:bodyPr/>
          <a:lstStyle/>
          <a:p>
            <a:pPr marL="0" indent="0" algn="ctr">
              <a:spcBef>
                <a:spcPts val="0"/>
              </a:spcBef>
              <a:buSzTx/>
              <a:buNone/>
              <a:defRPr sz="2400">
                <a:solidFill>
                  <a:srgbClr val="FFFFFF"/>
                </a:solidFill>
              </a:defRPr>
            </a:pPr>
          </a:p>
        </p:txBody>
      </p:sp>
      <p:sp>
        <p:nvSpPr>
          <p:cNvPr id="1013" name="Rectángulo"/>
          <p:cNvSpPr/>
          <p:nvPr>
            <p:ph type="body" idx="15"/>
          </p:nvPr>
        </p:nvSpPr>
        <p:spPr>
          <a:prstGeom prst="rect">
            <a:avLst/>
          </a:prstGeom>
        </p:spPr>
        <p:txBody>
          <a:bodyPr/>
          <a:lstStyle/>
          <a:p>
            <a:pPr marL="0" indent="0" algn="ctr">
              <a:spcBef>
                <a:spcPts val="0"/>
              </a:spcBef>
              <a:buSzTx/>
              <a:buNone/>
              <a:defRPr sz="2400">
                <a:solidFill>
                  <a:srgbClr val="FFFFFF"/>
                </a:solidFill>
              </a:defRPr>
            </a:pPr>
          </a:p>
        </p:txBody>
      </p:sp>
      <p:sp>
        <p:nvSpPr>
          <p:cNvPr id="1014" name="Thank You"/>
          <p:cNvSpPr txBox="1"/>
          <p:nvPr>
            <p:ph type="body" idx="16"/>
          </p:nvPr>
        </p:nvSpPr>
        <p:spPr>
          <a:prstGeom prst="rect">
            <a:avLst/>
          </a:prstGeom>
        </p:spPr>
        <p:txBody>
          <a:bodyPr/>
          <a:lstStyle/>
          <a:p>
            <a:pPr/>
            <a:r>
              <a:t>Thank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7" name="Imagen" descr="Imagen"/>
          <p:cNvPicPr>
            <a:picLocks noChangeAspect="1"/>
          </p:cNvPicPr>
          <p:nvPr>
            <p:ph type="pic" idx="13"/>
          </p:nvPr>
        </p:nvPicPr>
        <p:blipFill>
          <a:blip r:embed="rId2">
            <a:extLst/>
          </a:blip>
          <a:srcRect l="280" t="8502" r="280" b="16530"/>
          <a:stretch>
            <a:fillRect/>
          </a:stretch>
        </p:blipFill>
        <p:spPr>
          <a:prstGeom prst="rect">
            <a:avLst/>
          </a:prstGeom>
        </p:spPr>
      </p:pic>
      <p:sp>
        <p:nvSpPr>
          <p:cNvPr id="918" name="Fotografías"/>
          <p:cNvSpPr txBox="1"/>
          <p:nvPr>
            <p:ph type="body" idx="20"/>
          </p:nvPr>
        </p:nvSpPr>
        <p:spPr>
          <a:xfrm>
            <a:off x="1576554" y="1133430"/>
            <a:ext cx="5283607" cy="1536701"/>
          </a:xfrm>
          <a:prstGeom prst="rect">
            <a:avLst/>
          </a:prstGeom>
        </p:spPr>
        <p:txBody>
          <a:bodyPr/>
          <a:lstStyle/>
          <a:p>
            <a:pPr/>
            <a:r>
              <a:t>Fotografías</a:t>
            </a:r>
          </a:p>
        </p:txBody>
      </p:sp>
      <p:sp>
        <p:nvSpPr>
          <p:cNvPr id="919" name="Importantes"/>
          <p:cNvSpPr txBox="1"/>
          <p:nvPr>
            <p:ph type="body" idx="21"/>
          </p:nvPr>
        </p:nvSpPr>
        <p:spPr>
          <a:xfrm>
            <a:off x="866297" y="2793557"/>
            <a:ext cx="5304537" cy="444501"/>
          </a:xfrm>
          <a:prstGeom prst="rect">
            <a:avLst/>
          </a:prstGeom>
        </p:spPr>
        <p:txBody>
          <a:bodyPr/>
          <a:lstStyle/>
          <a:p>
            <a:pPr/>
            <a:r>
              <a:t>Importantes</a:t>
            </a:r>
          </a:p>
        </p:txBody>
      </p:sp>
      <p:sp>
        <p:nvSpPr>
          <p:cNvPr id="920" name="Busca unha fotografías que estea preto da temática da presentación"/>
          <p:cNvSpPr txBox="1"/>
          <p:nvPr>
            <p:ph type="body" idx="22"/>
          </p:nvPr>
        </p:nvSpPr>
        <p:spPr>
          <a:xfrm>
            <a:off x="883985" y="3571919"/>
            <a:ext cx="4632500" cy="1981201"/>
          </a:xfrm>
          <a:prstGeom prst="rect">
            <a:avLst/>
          </a:prstGeom>
        </p:spPr>
        <p:txBody>
          <a:bodyPr/>
          <a:lstStyle>
            <a:lvl1pPr marL="0" indent="0">
              <a:spcBef>
                <a:spcPts val="0"/>
              </a:spcBef>
              <a:buSzTx/>
              <a:buNone/>
              <a:defRPr b="1" sz="2700">
                <a:solidFill>
                  <a:srgbClr val="FEFEFF"/>
                </a:solidFill>
                <a:latin typeface="Avenir Next"/>
                <a:ea typeface="Avenir Next"/>
                <a:cs typeface="Avenir Next"/>
                <a:sym typeface="Avenir Next"/>
              </a:defRPr>
            </a:lvl1pPr>
          </a:lstStyle>
          <a:p>
            <a:pPr/>
            <a:r>
              <a:t>Busca unha fotografías que estea preto da temática da presentación </a:t>
            </a:r>
          </a:p>
        </p:txBody>
      </p:sp>
      <p:sp>
        <p:nvSpPr>
          <p:cNvPr id="921" name="Se son persoas, atención ao fondo para que poidan resaltar"/>
          <p:cNvSpPr txBox="1"/>
          <p:nvPr>
            <p:ph type="body" idx="23"/>
          </p:nvPr>
        </p:nvSpPr>
        <p:spPr>
          <a:xfrm>
            <a:off x="883985" y="5553119"/>
            <a:ext cx="4949285" cy="1511301"/>
          </a:xfrm>
          <a:prstGeom prst="rect">
            <a:avLst/>
          </a:prstGeom>
        </p:spPr>
        <p:txBody>
          <a:bodyPr/>
          <a:lstStyle/>
          <a:p>
            <a:pPr/>
            <a:r>
              <a:t>Se son persoas, atención ao fondo para que poidan resaltar</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3" name="mikaela-shannon-205959.jpg" descr="mikaela-shannon-205959.jpg"/>
          <p:cNvPicPr>
            <a:picLocks noChangeAspect="1"/>
          </p:cNvPicPr>
          <p:nvPr>
            <p:ph type="pic" idx="13"/>
          </p:nvPr>
        </p:nvPicPr>
        <p:blipFill>
          <a:blip r:embed="rId2">
            <a:extLst/>
          </a:blip>
          <a:srcRect l="5785" t="0" r="5785" b="0"/>
          <a:stretch>
            <a:fillRect/>
          </a:stretch>
        </p:blipFill>
        <p:spPr>
          <a:xfrm flipH="1">
            <a:off x="4233" y="-25400"/>
            <a:ext cx="13004801" cy="9804400"/>
          </a:xfrm>
          <a:prstGeom prst="rect">
            <a:avLst/>
          </a:prstGeom>
        </p:spPr>
      </p:pic>
      <p:sp>
        <p:nvSpPr>
          <p:cNvPr id="924" name="Se é un motivo ou patrón"/>
          <p:cNvSpPr txBox="1"/>
          <p:nvPr>
            <p:ph type="body" idx="22"/>
          </p:nvPr>
        </p:nvSpPr>
        <p:spPr>
          <a:xfrm>
            <a:off x="883985" y="4305300"/>
            <a:ext cx="4632500" cy="571501"/>
          </a:xfrm>
          <a:prstGeom prst="rect">
            <a:avLst/>
          </a:prstGeom>
        </p:spPr>
        <p:txBody>
          <a:bodyPr/>
          <a:lstStyle>
            <a:lvl1pPr marL="0" indent="0">
              <a:spcBef>
                <a:spcPts val="0"/>
              </a:spcBef>
              <a:buSzTx/>
              <a:buNone/>
              <a:defRPr b="1" sz="2700">
                <a:solidFill>
                  <a:srgbClr val="FEFEFF"/>
                </a:solidFill>
                <a:latin typeface="Avenir Next"/>
                <a:ea typeface="Avenir Next"/>
                <a:cs typeface="Avenir Next"/>
                <a:sym typeface="Avenir Next"/>
              </a:defRPr>
            </a:lvl1pPr>
          </a:lstStyle>
          <a:p>
            <a:pPr/>
            <a:r>
              <a:t>Se é un motivo ou patrón</a:t>
            </a:r>
          </a:p>
        </p:txBody>
      </p:sp>
      <p:sp>
        <p:nvSpPr>
          <p:cNvPr id="925" name="Intentar que permite ver ben o texto."/>
          <p:cNvSpPr txBox="1"/>
          <p:nvPr>
            <p:ph type="body" idx="23"/>
          </p:nvPr>
        </p:nvSpPr>
        <p:spPr>
          <a:xfrm>
            <a:off x="883985" y="5553119"/>
            <a:ext cx="4949285" cy="1511301"/>
          </a:xfrm>
          <a:prstGeom prst="rect">
            <a:avLst/>
          </a:prstGeom>
        </p:spPr>
        <p:txBody>
          <a:bodyPr/>
          <a:lstStyle/>
          <a:p>
            <a:pPr/>
            <a:r>
              <a:t>Intentar que permite ver ben o texto.</a:t>
            </a:r>
          </a:p>
        </p:txBody>
      </p:sp>
      <p:sp>
        <p:nvSpPr>
          <p:cNvPr id="926" name="Fotografías"/>
          <p:cNvSpPr txBox="1"/>
          <p:nvPr/>
        </p:nvSpPr>
        <p:spPr>
          <a:xfrm>
            <a:off x="1576554" y="1133430"/>
            <a:ext cx="5283607"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300">
                <a:solidFill>
                  <a:srgbClr val="FEFEFF"/>
                </a:solidFill>
                <a:latin typeface="Avenir Next Ultra Light"/>
                <a:ea typeface="Avenir Next Ultra Light"/>
                <a:cs typeface="Avenir Next Ultra Light"/>
                <a:sym typeface="Avenir Next Ultra Light"/>
              </a:defRPr>
            </a:lvl1pPr>
          </a:lstStyle>
          <a:p>
            <a:pPr/>
            <a:r>
              <a:t>Fotografías</a:t>
            </a:r>
          </a:p>
        </p:txBody>
      </p:sp>
      <p:sp>
        <p:nvSpPr>
          <p:cNvPr id="927" name="Importantes"/>
          <p:cNvSpPr txBox="1"/>
          <p:nvPr/>
        </p:nvSpPr>
        <p:spPr>
          <a:xfrm>
            <a:off x="866297" y="2793557"/>
            <a:ext cx="5304537"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all" spc="2400" sz="2000">
                <a:solidFill>
                  <a:srgbClr val="E7E7E8"/>
                </a:solidFill>
                <a:latin typeface="Avenir Next"/>
                <a:ea typeface="Avenir Next"/>
                <a:cs typeface="Avenir Next"/>
                <a:sym typeface="Avenir Next"/>
              </a:defRPr>
            </a:lvl1pPr>
          </a:lstStyle>
          <a:p>
            <a:pPr/>
            <a:r>
              <a:t>Importantes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9" name="Figura"/>
          <p:cNvSpPr/>
          <p:nvPr>
            <p:ph type="body" idx="13"/>
          </p:nvPr>
        </p:nvSpPr>
        <p:spPr>
          <a:xfrm>
            <a:off x="2629762" y="4628326"/>
            <a:ext cx="515343" cy="496948"/>
          </a:xfrm>
          <a:custGeom>
            <a:avLst/>
            <a:gdLst/>
            <a:ahLst/>
            <a:cxnLst>
              <a:cxn ang="0">
                <a:pos x="wd2" y="hd2"/>
              </a:cxn>
              <a:cxn ang="5400000">
                <a:pos x="wd2" y="hd2"/>
              </a:cxn>
              <a:cxn ang="10800000">
                <a:pos x="wd2" y="hd2"/>
              </a:cxn>
              <a:cxn ang="16200000">
                <a:pos x="wd2" y="hd2"/>
              </a:cxn>
            </a:cxnLst>
            <a:rect l="0" t="0" r="r" b="b"/>
            <a:pathLst>
              <a:path w="21523" h="21320" fill="norm" stroke="1" extrusionOk="0">
                <a:moveTo>
                  <a:pt x="17971" y="17638"/>
                </a:moveTo>
                <a:cubicBezTo>
                  <a:pt x="18890" y="18183"/>
                  <a:pt x="19205" y="19389"/>
                  <a:pt x="18675" y="20333"/>
                </a:cubicBezTo>
                <a:cubicBezTo>
                  <a:pt x="18144" y="21277"/>
                  <a:pt x="16968" y="21600"/>
                  <a:pt x="16049" y="21056"/>
                </a:cubicBezTo>
                <a:cubicBezTo>
                  <a:pt x="15130" y="20511"/>
                  <a:pt x="14814" y="19304"/>
                  <a:pt x="15345" y="18361"/>
                </a:cubicBezTo>
                <a:cubicBezTo>
                  <a:pt x="15876" y="17418"/>
                  <a:pt x="17052" y="17094"/>
                  <a:pt x="17971" y="17638"/>
                </a:cubicBezTo>
                <a:close/>
                <a:moveTo>
                  <a:pt x="8442" y="17638"/>
                </a:moveTo>
                <a:cubicBezTo>
                  <a:pt x="9361" y="18183"/>
                  <a:pt x="9676" y="19389"/>
                  <a:pt x="9146" y="20333"/>
                </a:cubicBezTo>
                <a:cubicBezTo>
                  <a:pt x="8615" y="21277"/>
                  <a:pt x="7439" y="21600"/>
                  <a:pt x="6520" y="21056"/>
                </a:cubicBezTo>
                <a:cubicBezTo>
                  <a:pt x="5600" y="20511"/>
                  <a:pt x="5285" y="19304"/>
                  <a:pt x="5817" y="18361"/>
                </a:cubicBezTo>
                <a:cubicBezTo>
                  <a:pt x="6347" y="17418"/>
                  <a:pt x="7523" y="17094"/>
                  <a:pt x="8442" y="17638"/>
                </a:cubicBezTo>
                <a:close/>
                <a:moveTo>
                  <a:pt x="21502" y="6488"/>
                </a:moveTo>
                <a:cubicBezTo>
                  <a:pt x="20817" y="9393"/>
                  <a:pt x="19223" y="16150"/>
                  <a:pt x="19223" y="16150"/>
                </a:cubicBezTo>
                <a:lnTo>
                  <a:pt x="5378" y="16150"/>
                </a:lnTo>
                <a:lnTo>
                  <a:pt x="2746" y="3341"/>
                </a:lnTo>
                <a:lnTo>
                  <a:pt x="1622" y="3341"/>
                </a:lnTo>
                <a:cubicBezTo>
                  <a:pt x="726" y="3341"/>
                  <a:pt x="0" y="2593"/>
                  <a:pt x="0" y="1670"/>
                </a:cubicBezTo>
                <a:cubicBezTo>
                  <a:pt x="0" y="748"/>
                  <a:pt x="726" y="0"/>
                  <a:pt x="1622" y="0"/>
                </a:cubicBezTo>
                <a:cubicBezTo>
                  <a:pt x="1622" y="0"/>
                  <a:pt x="2966" y="0"/>
                  <a:pt x="3981" y="0"/>
                </a:cubicBezTo>
                <a:cubicBezTo>
                  <a:pt x="4855" y="0"/>
                  <a:pt x="5501" y="656"/>
                  <a:pt x="5635" y="1279"/>
                </a:cubicBezTo>
                <a:cubicBezTo>
                  <a:pt x="5952" y="2818"/>
                  <a:pt x="6441" y="5198"/>
                  <a:pt x="6441" y="5198"/>
                </a:cubicBezTo>
                <a:cubicBezTo>
                  <a:pt x="6441" y="5198"/>
                  <a:pt x="16570" y="5190"/>
                  <a:pt x="20380" y="5187"/>
                </a:cubicBezTo>
                <a:cubicBezTo>
                  <a:pt x="21380" y="5187"/>
                  <a:pt x="21600" y="6102"/>
                  <a:pt x="21502" y="6488"/>
                </a:cubicBezTo>
                <a:close/>
              </a:path>
            </a:pathLst>
          </a:custGeom>
        </p:spPr>
        <p:txBody>
          <a:bodyPr/>
          <a:lstStyle/>
          <a:p>
            <a:pPr marL="0" indent="0" algn="ctr" defTabSz="642937">
              <a:spcBef>
                <a:spcPts val="0"/>
              </a:spcBef>
              <a:buSzTx/>
              <a:buNone/>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0" name="Figura"/>
          <p:cNvSpPr/>
          <p:nvPr>
            <p:ph type="body" idx="14"/>
          </p:nvPr>
        </p:nvSpPr>
        <p:spPr>
          <a:xfrm rot="18900000">
            <a:off x="6276760" y="4574513"/>
            <a:ext cx="384311" cy="650381"/>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35" y="0"/>
                </a:moveTo>
                <a:cubicBezTo>
                  <a:pt x="7317" y="0"/>
                  <a:pt x="4802" y="624"/>
                  <a:pt x="2881" y="1870"/>
                </a:cubicBezTo>
                <a:cubicBezTo>
                  <a:pt x="-960" y="4361"/>
                  <a:pt x="-960" y="8405"/>
                  <a:pt x="2881" y="10896"/>
                </a:cubicBezTo>
                <a:cubicBezTo>
                  <a:pt x="4349" y="11848"/>
                  <a:pt x="6165" y="12432"/>
                  <a:pt x="8065" y="12656"/>
                </a:cubicBezTo>
                <a:cubicBezTo>
                  <a:pt x="8055" y="12706"/>
                  <a:pt x="8022" y="12749"/>
                  <a:pt x="8022" y="12801"/>
                </a:cubicBezTo>
                <a:lnTo>
                  <a:pt x="8022" y="20424"/>
                </a:lnTo>
                <a:cubicBezTo>
                  <a:pt x="8022" y="21076"/>
                  <a:pt x="8831" y="21600"/>
                  <a:pt x="9835" y="21600"/>
                </a:cubicBezTo>
                <a:cubicBezTo>
                  <a:pt x="10839" y="21600"/>
                  <a:pt x="11658" y="21076"/>
                  <a:pt x="11658" y="20424"/>
                </a:cubicBezTo>
                <a:lnTo>
                  <a:pt x="11658" y="12801"/>
                </a:lnTo>
                <a:cubicBezTo>
                  <a:pt x="11658" y="12749"/>
                  <a:pt x="11625" y="12706"/>
                  <a:pt x="11615" y="12656"/>
                </a:cubicBezTo>
                <a:cubicBezTo>
                  <a:pt x="13515" y="12432"/>
                  <a:pt x="15331" y="11848"/>
                  <a:pt x="16799" y="10896"/>
                </a:cubicBezTo>
                <a:cubicBezTo>
                  <a:pt x="20640" y="8405"/>
                  <a:pt x="20640" y="4361"/>
                  <a:pt x="16799" y="1870"/>
                </a:cubicBezTo>
                <a:cubicBezTo>
                  <a:pt x="14878" y="624"/>
                  <a:pt x="12352" y="0"/>
                  <a:pt x="9835" y="0"/>
                </a:cubicBezTo>
                <a:close/>
                <a:moveTo>
                  <a:pt x="9835" y="1155"/>
                </a:moveTo>
                <a:cubicBezTo>
                  <a:pt x="11899" y="1155"/>
                  <a:pt x="13963" y="1660"/>
                  <a:pt x="15537" y="2681"/>
                </a:cubicBezTo>
                <a:cubicBezTo>
                  <a:pt x="18687" y="4724"/>
                  <a:pt x="18687" y="8036"/>
                  <a:pt x="15537" y="10078"/>
                </a:cubicBezTo>
                <a:cubicBezTo>
                  <a:pt x="12388" y="12121"/>
                  <a:pt x="7281" y="12121"/>
                  <a:pt x="4132" y="10078"/>
                </a:cubicBezTo>
                <a:cubicBezTo>
                  <a:pt x="983" y="8036"/>
                  <a:pt x="983" y="4724"/>
                  <a:pt x="4132" y="2681"/>
                </a:cubicBezTo>
                <a:cubicBezTo>
                  <a:pt x="5707" y="1660"/>
                  <a:pt x="7771" y="1155"/>
                  <a:pt x="9835" y="1155"/>
                </a:cubicBezTo>
                <a:close/>
              </a:path>
            </a:pathLst>
          </a:custGeom>
        </p:spPr>
        <p:txBody>
          <a:bodyPr/>
          <a:lstStyle/>
          <a:p>
            <a:pPr marL="0" indent="0" algn="ctr" defTabSz="642937">
              <a:spcBef>
                <a:spcPts val="0"/>
              </a:spcBef>
              <a:buSzTx/>
              <a:buNone/>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1" name="Figura"/>
          <p:cNvSpPr/>
          <p:nvPr>
            <p:ph type="body" idx="15"/>
          </p:nvPr>
        </p:nvSpPr>
        <p:spPr>
          <a:xfrm>
            <a:off x="9669838" y="4628327"/>
            <a:ext cx="669358" cy="496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p:spPr>
        <p:txBody>
          <a:bodyPr/>
          <a:lstStyle/>
          <a:p>
            <a:pPr marL="0" indent="0" algn="ctr" defTabSz="642937">
              <a:spcBef>
                <a:spcPts val="0"/>
              </a:spcBef>
              <a:buSzTx/>
              <a:buNone/>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2" name="usa iconas"/>
          <p:cNvSpPr txBox="1"/>
          <p:nvPr>
            <p:ph type="body" idx="23"/>
          </p:nvPr>
        </p:nvSpPr>
        <p:spPr>
          <a:xfrm>
            <a:off x="4127118" y="2616966"/>
            <a:ext cx="4750564" cy="444501"/>
          </a:xfrm>
          <a:prstGeom prst="rect">
            <a:avLst/>
          </a:prstGeom>
        </p:spPr>
        <p:txBody>
          <a:bodyPr/>
          <a:lstStyle/>
          <a:p>
            <a:pPr/>
            <a:r>
              <a:t>usa iconas</a:t>
            </a:r>
          </a:p>
        </p:txBody>
      </p:sp>
      <p:sp>
        <p:nvSpPr>
          <p:cNvPr id="933" name="elementos sinxelos…"/>
          <p:cNvSpPr txBox="1"/>
          <p:nvPr>
            <p:ph type="body" idx="24"/>
          </p:nvPr>
        </p:nvSpPr>
        <p:spPr>
          <a:xfrm>
            <a:off x="1497489" y="6500373"/>
            <a:ext cx="2779888" cy="711201"/>
          </a:xfrm>
          <a:prstGeom prst="rect">
            <a:avLst/>
          </a:prstGeom>
        </p:spPr>
        <p:txBody>
          <a:bodyPr/>
          <a:lstStyle/>
          <a:p>
            <a:pPr marL="0" indent="0">
              <a:spcBef>
                <a:spcPts val="0"/>
              </a:spcBef>
              <a:buSzTx/>
              <a:buNone/>
              <a:defRPr sz="19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elementos sinxelos</a:t>
            </a:r>
          </a:p>
          <a:p>
            <a:pPr marL="0" indent="0">
              <a:spcBef>
                <a:spcPts val="0"/>
              </a:spcBef>
              <a:buSzTx/>
              <a:buNone/>
              <a:defRPr sz="1600">
                <a:solidFill>
                  <a:srgbClr val="50565A"/>
                </a:solidFill>
                <a:latin typeface="Avenir Next Ultra Light"/>
                <a:ea typeface="Avenir Next Ultra Light"/>
                <a:cs typeface="Avenir Next Ultra Light"/>
                <a:sym typeface="Avenir Next Ultra Light"/>
              </a:defRPr>
            </a:pPr>
            <a:r>
              <a:t>Pouco texto e espazo amplo</a:t>
            </a:r>
          </a:p>
        </p:txBody>
      </p:sp>
      <p:sp>
        <p:nvSpPr>
          <p:cNvPr id="934" name="Rectángulo redondeado"/>
          <p:cNvSpPr/>
          <p:nvPr>
            <p:ph type="body" idx="25"/>
          </p:nvPr>
        </p:nvSpPr>
        <p:spPr>
          <a:xfrm>
            <a:off x="2327161" y="4316528"/>
            <a:ext cx="1120545" cy="1120544"/>
          </a:xfrm>
          <a:prstGeom prst="roundRect">
            <a:avLst>
              <a:gd name="adj" fmla="val 15000"/>
            </a:avLst>
          </a:prstGeom>
        </p:spPr>
        <p:txBody>
          <a:bodyPr/>
          <a:lstStyle/>
          <a:p>
            <a:pPr marL="0" indent="0" algn="ctr">
              <a:spcBef>
                <a:spcPts val="0"/>
              </a:spcBef>
              <a:buSzTx/>
              <a:buNone/>
              <a:defRPr sz="2400">
                <a:solidFill>
                  <a:srgbClr val="FFFFFF"/>
                </a:solidFill>
              </a:defRPr>
            </a:pPr>
          </a:p>
        </p:txBody>
      </p:sp>
      <p:sp>
        <p:nvSpPr>
          <p:cNvPr id="935" name="Rectángulo redondeado"/>
          <p:cNvSpPr/>
          <p:nvPr>
            <p:ph type="body" idx="26"/>
          </p:nvPr>
        </p:nvSpPr>
        <p:spPr>
          <a:xfrm>
            <a:off x="5885703" y="4316528"/>
            <a:ext cx="1120544" cy="1120544"/>
          </a:xfrm>
          <a:prstGeom prst="roundRect">
            <a:avLst>
              <a:gd name="adj" fmla="val 15000"/>
            </a:avLst>
          </a:prstGeom>
        </p:spPr>
        <p:txBody>
          <a:bodyPr/>
          <a:lstStyle/>
          <a:p>
            <a:pPr marL="0" indent="0" algn="ctr">
              <a:spcBef>
                <a:spcPts val="0"/>
              </a:spcBef>
              <a:buSzTx/>
              <a:buNone/>
              <a:defRPr sz="2400">
                <a:solidFill>
                  <a:srgbClr val="FFFFFF"/>
                </a:solidFill>
              </a:defRPr>
            </a:pPr>
          </a:p>
        </p:txBody>
      </p:sp>
      <p:sp>
        <p:nvSpPr>
          <p:cNvPr id="936" name="Rectángulo redondeado"/>
          <p:cNvSpPr/>
          <p:nvPr>
            <p:ph type="body" idx="27"/>
          </p:nvPr>
        </p:nvSpPr>
        <p:spPr>
          <a:xfrm>
            <a:off x="9444244" y="4316528"/>
            <a:ext cx="1120544" cy="1120544"/>
          </a:xfrm>
          <a:prstGeom prst="roundRect">
            <a:avLst>
              <a:gd name="adj" fmla="val 15000"/>
            </a:avLst>
          </a:prstGeom>
        </p:spPr>
        <p:txBody>
          <a:bodyPr/>
          <a:lstStyle/>
          <a:p>
            <a:pPr marL="0" indent="0" algn="ctr">
              <a:spcBef>
                <a:spcPts val="0"/>
              </a:spcBef>
              <a:buSzTx/>
              <a:buNone/>
              <a:defRPr sz="2400">
                <a:solidFill>
                  <a:srgbClr val="FFFFFF"/>
                </a:solidFill>
              </a:defRPr>
            </a:pPr>
          </a:p>
        </p:txBody>
      </p:sp>
      <p:sp>
        <p:nvSpPr>
          <p:cNvPr id="937" name="elementos significativos…"/>
          <p:cNvSpPr txBox="1"/>
          <p:nvPr>
            <p:ph type="body" idx="28"/>
          </p:nvPr>
        </p:nvSpPr>
        <p:spPr>
          <a:xfrm>
            <a:off x="5056031" y="6360673"/>
            <a:ext cx="2779888" cy="990601"/>
          </a:xfrm>
          <a:prstGeom prst="rect">
            <a:avLst/>
          </a:prstGeom>
        </p:spPr>
        <p:txBody>
          <a:bodyPr/>
          <a:lstStyle/>
          <a:p>
            <a:pPr marL="0" indent="0">
              <a:spcBef>
                <a:spcPts val="0"/>
              </a:spcBef>
              <a:buSzTx/>
              <a:buNone/>
              <a:defRPr sz="19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elementos significativos</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que permitan distinguir o que e para que</a:t>
            </a:r>
          </a:p>
        </p:txBody>
      </p:sp>
      <p:sp>
        <p:nvSpPr>
          <p:cNvPr id="938" name="elementos recoñecibles…"/>
          <p:cNvSpPr txBox="1"/>
          <p:nvPr>
            <p:ph type="body" idx="29"/>
          </p:nvPr>
        </p:nvSpPr>
        <p:spPr>
          <a:xfrm>
            <a:off x="8614573" y="6360673"/>
            <a:ext cx="2779887" cy="990601"/>
          </a:xfrm>
          <a:prstGeom prst="rect">
            <a:avLst/>
          </a:prstGeom>
        </p:spPr>
        <p:txBody>
          <a:bodyPr/>
          <a:lstStyle/>
          <a:p>
            <a:pPr marL="0" indent="0">
              <a:spcBef>
                <a:spcPts val="0"/>
              </a:spcBef>
              <a:buSzTx/>
              <a:buNone/>
              <a:defRPr sz="19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elementos recoñecibles</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rPr sz="1600"/>
              <a:t>que sexan utilizados ou visibles a cotío</a:t>
            </a:r>
          </a:p>
        </p:txBody>
      </p:sp>
      <p:sp>
        <p:nvSpPr>
          <p:cNvPr id="939" name="elementos gráficos"/>
          <p:cNvSpPr txBox="1"/>
          <p:nvPr/>
        </p:nvSpPr>
        <p:spPr>
          <a:xfrm>
            <a:off x="2035949" y="1230796"/>
            <a:ext cx="8932902"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300">
                <a:solidFill>
                  <a:srgbClr val="50565A"/>
                </a:solidFill>
                <a:latin typeface="Avenir Next Ultra Light"/>
                <a:ea typeface="Avenir Next Ultra Light"/>
                <a:cs typeface="Avenir Next Ultra Light"/>
                <a:sym typeface="Avenir Next Ultra Light"/>
              </a:defRPr>
            </a:lvl1pPr>
          </a:lstStyle>
          <a:p>
            <a:pPr/>
            <a:r>
              <a:t>elementos gráficos</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1" name="elementos gráficos"/>
          <p:cNvSpPr txBox="1"/>
          <p:nvPr>
            <p:ph type="body" idx="13"/>
          </p:nvPr>
        </p:nvSpPr>
        <p:spPr>
          <a:xfrm>
            <a:off x="2035949" y="1225460"/>
            <a:ext cx="8932902" cy="1536701"/>
          </a:xfrm>
          <a:prstGeom prst="rect">
            <a:avLst/>
          </a:prstGeom>
        </p:spPr>
        <p:txBody>
          <a:bodyPr/>
          <a:lstStyle/>
          <a:p>
            <a:pPr/>
            <a:r>
              <a:t>elementos gráficos</a:t>
            </a:r>
          </a:p>
        </p:txBody>
      </p:sp>
      <p:sp>
        <p:nvSpPr>
          <p:cNvPr id="942" name="gráficos"/>
          <p:cNvSpPr txBox="1"/>
          <p:nvPr>
            <p:ph type="body" idx="20"/>
          </p:nvPr>
        </p:nvSpPr>
        <p:spPr>
          <a:xfrm>
            <a:off x="4568062" y="2635339"/>
            <a:ext cx="3868676" cy="444501"/>
          </a:xfrm>
          <a:prstGeom prst="rect">
            <a:avLst/>
          </a:prstGeom>
        </p:spPr>
        <p:txBody>
          <a:bodyPr/>
          <a:lstStyle/>
          <a:p>
            <a:pPr/>
            <a:r>
              <a:t>gráficos</a:t>
            </a:r>
          </a:p>
        </p:txBody>
      </p:sp>
      <p:sp>
        <p:nvSpPr>
          <p:cNvPr id="943" name="sinxelos"/>
          <p:cNvSpPr txBox="1"/>
          <p:nvPr>
            <p:ph type="body" idx="21"/>
          </p:nvPr>
        </p:nvSpPr>
        <p:spPr>
          <a:xfrm>
            <a:off x="1615238" y="7794138"/>
            <a:ext cx="4287924" cy="431801"/>
          </a:xfrm>
          <a:prstGeom prst="rect">
            <a:avLst/>
          </a:prstGeom>
        </p:spPr>
        <p:txBody>
          <a:bodyPr/>
          <a:lstStyle>
            <a:lvl1pPr marL="0" indent="0" algn="ctr">
              <a:spcBef>
                <a:spcPts val="0"/>
              </a:spcBef>
              <a:buSzTx/>
              <a:buNone/>
              <a:defRPr sz="1900">
                <a:solidFill>
                  <a:srgbClr val="50565A"/>
                </a:solidFill>
                <a:latin typeface="Avenir Next Medium"/>
                <a:ea typeface="Avenir Next Medium"/>
                <a:cs typeface="Avenir Next Medium"/>
                <a:sym typeface="Avenir Next Medium"/>
              </a:defRPr>
            </a:lvl1pPr>
          </a:lstStyle>
          <a:p>
            <a:pPr/>
            <a:r>
              <a:t>sinxelos</a:t>
            </a:r>
          </a:p>
        </p:txBody>
      </p:sp>
      <p:pic>
        <p:nvPicPr>
          <p:cNvPr id="944" name="blueguy1.pdf" descr="blueguy1.pdf"/>
          <p:cNvPicPr>
            <a:picLocks noChangeAspect="1"/>
          </p:cNvPicPr>
          <p:nvPr/>
        </p:nvPicPr>
        <p:blipFill>
          <a:blip r:embed="rId2">
            <a:extLst/>
          </a:blip>
          <a:stretch>
            <a:fillRect/>
          </a:stretch>
        </p:blipFill>
        <p:spPr>
          <a:xfrm>
            <a:off x="8060625" y="3614449"/>
            <a:ext cx="1320801" cy="3327401"/>
          </a:xfrm>
          <a:prstGeom prst="rect">
            <a:avLst/>
          </a:prstGeom>
          <a:ln w="12700">
            <a:miter lim="400000"/>
          </a:ln>
        </p:spPr>
      </p:pic>
      <p:pic>
        <p:nvPicPr>
          <p:cNvPr id="945" name="blueguy3.pdf" descr="blueguy3.pdf"/>
          <p:cNvPicPr>
            <a:picLocks noChangeAspect="1"/>
          </p:cNvPicPr>
          <p:nvPr/>
        </p:nvPicPr>
        <p:blipFill>
          <a:blip r:embed="rId3">
            <a:extLst/>
          </a:blip>
          <a:stretch>
            <a:fillRect/>
          </a:stretch>
        </p:blipFill>
        <p:spPr>
          <a:xfrm>
            <a:off x="9146723" y="4837804"/>
            <a:ext cx="835195" cy="2104046"/>
          </a:xfrm>
          <a:prstGeom prst="rect">
            <a:avLst/>
          </a:prstGeom>
          <a:ln w="12700">
            <a:miter lim="400000"/>
          </a:ln>
        </p:spPr>
      </p:pic>
      <p:sp>
        <p:nvSpPr>
          <p:cNvPr id="946" name="92%"/>
          <p:cNvSpPr txBox="1"/>
          <p:nvPr/>
        </p:nvSpPr>
        <p:spPr>
          <a:xfrm>
            <a:off x="8212408" y="4630449"/>
            <a:ext cx="10291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92%</a:t>
            </a:r>
          </a:p>
        </p:txBody>
      </p:sp>
      <p:sp>
        <p:nvSpPr>
          <p:cNvPr id="947" name="48%"/>
          <p:cNvSpPr txBox="1"/>
          <p:nvPr/>
        </p:nvSpPr>
        <p:spPr>
          <a:xfrm>
            <a:off x="9164099" y="5499413"/>
            <a:ext cx="800444"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solidFill>
                  <a:srgbClr val="FFFFFF"/>
                </a:solidFill>
              </a:defRPr>
            </a:lvl1pPr>
          </a:lstStyle>
          <a:p>
            <a:pPr/>
            <a:r>
              <a:t>48%</a:t>
            </a:r>
          </a:p>
        </p:txBody>
      </p:sp>
      <p:pic>
        <p:nvPicPr>
          <p:cNvPr id="948" name="blueguy2.pdf" descr="blueguy2.pdf"/>
          <p:cNvPicPr>
            <a:picLocks noChangeAspect="1"/>
          </p:cNvPicPr>
          <p:nvPr/>
        </p:nvPicPr>
        <p:blipFill>
          <a:blip r:embed="rId4">
            <a:extLst/>
          </a:blip>
          <a:stretch>
            <a:fillRect/>
          </a:stretch>
        </p:blipFill>
        <p:spPr>
          <a:xfrm>
            <a:off x="9814452" y="5405149"/>
            <a:ext cx="609989" cy="1536701"/>
          </a:xfrm>
          <a:prstGeom prst="rect">
            <a:avLst/>
          </a:prstGeom>
          <a:ln w="12700">
            <a:miter lim="400000"/>
          </a:ln>
        </p:spPr>
      </p:pic>
      <p:sp>
        <p:nvSpPr>
          <p:cNvPr id="949" name="12%"/>
          <p:cNvSpPr txBox="1"/>
          <p:nvPr/>
        </p:nvSpPr>
        <p:spPr>
          <a:xfrm>
            <a:off x="9808020" y="5893113"/>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FFFFFF"/>
                </a:solidFill>
              </a:defRPr>
            </a:lvl1pPr>
          </a:lstStyle>
          <a:p>
            <a:pPr/>
            <a:r>
              <a:t>12%</a:t>
            </a:r>
          </a:p>
        </p:txBody>
      </p:sp>
      <p:sp>
        <p:nvSpPr>
          <p:cNvPr id="950" name="Representa graficamente o que pode usar moitas palabras"/>
          <p:cNvSpPr/>
          <p:nvPr/>
        </p:nvSpPr>
        <p:spPr>
          <a:xfrm>
            <a:off x="1715097" y="8327538"/>
            <a:ext cx="4287924" cy="584201"/>
          </a:xfrm>
          <a:prstGeom prst="rect">
            <a:avLst/>
          </a:prstGeom>
          <a:blipFill>
            <a:blip r:embed="rId5"/>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600">
                <a:solidFill>
                  <a:srgbClr val="FFFFFF"/>
                </a:solidFill>
              </a:defRPr>
            </a:lvl1pPr>
          </a:lstStyle>
          <a:p>
            <a:pPr>
              <a:defRPr sz="2400"/>
            </a:pPr>
            <a:r>
              <a:rPr sz="1600"/>
              <a:t>Representa graficamente o que pode usar moitas palabras</a:t>
            </a:r>
          </a:p>
        </p:txBody>
      </p:sp>
      <p:sp>
        <p:nvSpPr>
          <p:cNvPr id="951" name="visuais"/>
          <p:cNvSpPr txBox="1"/>
          <p:nvPr/>
        </p:nvSpPr>
        <p:spPr>
          <a:xfrm>
            <a:off x="7002761" y="7794138"/>
            <a:ext cx="4287925"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solidFill>
                  <a:srgbClr val="50565A"/>
                </a:solidFill>
                <a:latin typeface="Avenir Next Medium"/>
                <a:ea typeface="Avenir Next Medium"/>
                <a:cs typeface="Avenir Next Medium"/>
                <a:sym typeface="Avenir Next Medium"/>
              </a:defRPr>
            </a:lvl1pPr>
          </a:lstStyle>
          <a:p>
            <a:pPr>
              <a:defRPr>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visuais</a:t>
            </a:r>
          </a:p>
        </p:txBody>
      </p:sp>
      <p:sp>
        <p:nvSpPr>
          <p:cNvPr id="952" name="Representa visualmente para entender os conceptos"/>
          <p:cNvSpPr/>
          <p:nvPr/>
        </p:nvSpPr>
        <p:spPr>
          <a:xfrm>
            <a:off x="7002761" y="8327538"/>
            <a:ext cx="4287925" cy="584201"/>
          </a:xfrm>
          <a:prstGeom prst="rect">
            <a:avLst/>
          </a:prstGeom>
          <a:blipFill>
            <a:blip r:embed="rId5"/>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600">
                <a:solidFill>
                  <a:srgbClr val="FFFFFF"/>
                </a:solidFill>
              </a:defRPr>
            </a:lvl1pPr>
          </a:lstStyle>
          <a:p>
            <a:pPr>
              <a:defRPr sz="2400"/>
            </a:pPr>
            <a:r>
              <a:rPr sz="1600"/>
              <a:t>Representa visualmente para entender os conceptos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4" name="elementos gráficos"/>
          <p:cNvSpPr txBox="1"/>
          <p:nvPr>
            <p:ph type="body" idx="19"/>
          </p:nvPr>
        </p:nvSpPr>
        <p:spPr>
          <a:xfrm>
            <a:off x="2035949" y="1230796"/>
            <a:ext cx="8932902" cy="1536701"/>
          </a:xfrm>
          <a:prstGeom prst="rect">
            <a:avLst/>
          </a:prstGeom>
        </p:spPr>
        <p:txBody>
          <a:bodyPr/>
          <a:lstStyle/>
          <a:p>
            <a:pPr/>
            <a:r>
              <a:t>elementos gráficos</a:t>
            </a:r>
          </a:p>
        </p:txBody>
      </p:sp>
      <p:sp>
        <p:nvSpPr>
          <p:cNvPr id="955" name="botóns e números"/>
          <p:cNvSpPr txBox="1"/>
          <p:nvPr>
            <p:ph type="body" idx="20"/>
          </p:nvPr>
        </p:nvSpPr>
        <p:spPr>
          <a:xfrm>
            <a:off x="2664333" y="2640675"/>
            <a:ext cx="7676135" cy="444501"/>
          </a:xfrm>
          <a:prstGeom prst="rect">
            <a:avLst/>
          </a:prstGeom>
        </p:spPr>
        <p:txBody>
          <a:bodyPr/>
          <a:lstStyle/>
          <a:p>
            <a:pPr/>
            <a:r>
              <a:t>botóns e números</a:t>
            </a:r>
          </a:p>
        </p:txBody>
      </p:sp>
      <p:sp>
        <p:nvSpPr>
          <p:cNvPr id="956" name="Personaliza a túa presentación con botóns e números dun xeito elegante e concreto"/>
          <p:cNvSpPr txBox="1"/>
          <p:nvPr>
            <p:ph type="body" idx="36"/>
          </p:nvPr>
        </p:nvSpPr>
        <p:spPr>
          <a:xfrm>
            <a:off x="2388466" y="7776633"/>
            <a:ext cx="8227868" cy="1066801"/>
          </a:xfrm>
          <a:prstGeom prst="rect">
            <a:avLst/>
          </a:prstGeom>
        </p:spPr>
        <p:txBody>
          <a:bodyPr/>
          <a:lstStyle>
            <a:lvl1pPr>
              <a:defRPr sz="2800"/>
            </a:lvl1pPr>
          </a:lstStyle>
          <a:p>
            <a:pPr/>
            <a:r>
              <a:t>Personaliza a túa presentación con botóns e números dun xeito elegante e concreto</a:t>
            </a:r>
          </a:p>
        </p:txBody>
      </p:sp>
      <p:grpSp>
        <p:nvGrpSpPr>
          <p:cNvPr id="959" name="Grupo"/>
          <p:cNvGrpSpPr/>
          <p:nvPr/>
        </p:nvGrpSpPr>
        <p:grpSpPr>
          <a:xfrm>
            <a:off x="3004436" y="3784647"/>
            <a:ext cx="444501" cy="444501"/>
            <a:chOff x="0" y="0"/>
            <a:chExt cx="444500" cy="444500"/>
          </a:xfrm>
        </p:grpSpPr>
        <p:sp>
          <p:nvSpPr>
            <p:cNvPr id="957" name="Círculo"/>
            <p:cNvSpPr/>
            <p:nvPr/>
          </p:nvSpPr>
          <p:spPr>
            <a:xfrm>
              <a:off x="149343" y="149343"/>
              <a:ext cx="145814" cy="145814"/>
            </a:xfrm>
            <a:prstGeom prst="ellipse">
              <a:avLst/>
            </a:prstGeom>
            <a:solidFill>
              <a:srgbClr val="FCAFC4"/>
            </a:solidFill>
            <a:ln w="12700" cap="flat">
              <a:noFill/>
              <a:miter lim="400000"/>
            </a:ln>
            <a:effectLst/>
          </p:spPr>
          <p:txBody>
            <a:bodyPr wrap="square" lIns="50800" tIns="50800" rIns="50800" bIns="50800" numCol="1" anchor="ctr">
              <a:noAutofit/>
            </a:bodyPr>
            <a:lstStyle/>
            <a:p>
              <a:pPr>
                <a:defRPr sz="2400">
                  <a:solidFill>
                    <a:srgbClr val="FFFFFF"/>
                  </a:solidFill>
                </a:defRPr>
              </a:pPr>
            </a:p>
          </p:txBody>
        </p:sp>
        <p:sp>
          <p:nvSpPr>
            <p:cNvPr id="958" name="Círculo"/>
            <p:cNvSpPr/>
            <p:nvPr/>
          </p:nvSpPr>
          <p:spPr>
            <a:xfrm>
              <a:off x="0" y="0"/>
              <a:ext cx="444500" cy="444500"/>
            </a:xfrm>
            <a:prstGeom prst="ellipse">
              <a:avLst/>
            </a:prstGeom>
            <a:noFill/>
            <a:ln w="12700" cap="flat">
              <a:solidFill>
                <a:srgbClr val="FCAFC4"/>
              </a:solidFill>
              <a:prstDash val="solid"/>
              <a:miter lim="400000"/>
            </a:ln>
            <a:effectLst/>
          </p:spPr>
          <p:txBody>
            <a:bodyPr wrap="square" lIns="50800" tIns="50800" rIns="50800" bIns="50800" numCol="1" anchor="ctr">
              <a:noAutofit/>
            </a:bodyPr>
            <a:lstStyle/>
            <a:p>
              <a:pPr>
                <a:defRPr sz="2400">
                  <a:solidFill>
                    <a:srgbClr val="FFFFFF"/>
                  </a:solidFill>
                </a:defRPr>
              </a:pPr>
            </a:p>
          </p:txBody>
        </p:sp>
      </p:grpSp>
      <p:pic>
        <p:nvPicPr>
          <p:cNvPr id="960" name="DarkBluebulletoutline.pdf" descr="DarkBluebulletoutline.pdf"/>
          <p:cNvPicPr>
            <a:picLocks noChangeAspect="1"/>
          </p:cNvPicPr>
          <p:nvPr/>
        </p:nvPicPr>
        <p:blipFill>
          <a:blip r:embed="rId2">
            <a:extLst/>
          </a:blip>
          <a:stretch>
            <a:fillRect/>
          </a:stretch>
        </p:blipFill>
        <p:spPr>
          <a:xfrm>
            <a:off x="2909186" y="4940300"/>
            <a:ext cx="635001" cy="635000"/>
          </a:xfrm>
          <a:prstGeom prst="rect">
            <a:avLst/>
          </a:prstGeom>
          <a:ln w="12700">
            <a:miter lim="400000"/>
          </a:ln>
        </p:spPr>
      </p:pic>
      <p:pic>
        <p:nvPicPr>
          <p:cNvPr id="961" name="Orangebullet.pdf" descr="Orangebullet.pdf"/>
          <p:cNvPicPr>
            <a:picLocks noChangeAspect="1"/>
          </p:cNvPicPr>
          <p:nvPr/>
        </p:nvPicPr>
        <p:blipFill>
          <a:blip r:embed="rId3">
            <a:extLst/>
          </a:blip>
          <a:stretch>
            <a:fillRect/>
          </a:stretch>
        </p:blipFill>
        <p:spPr>
          <a:xfrm>
            <a:off x="6210299" y="4965699"/>
            <a:ext cx="584202" cy="584202"/>
          </a:xfrm>
          <a:prstGeom prst="rect">
            <a:avLst/>
          </a:prstGeom>
          <a:ln w="12700">
            <a:miter lim="400000"/>
          </a:ln>
        </p:spPr>
      </p:pic>
      <p:sp>
        <p:nvSpPr>
          <p:cNvPr id="962" name="2"/>
          <p:cNvSpPr/>
          <p:nvPr/>
        </p:nvSpPr>
        <p:spPr>
          <a:xfrm>
            <a:off x="9460614" y="5025047"/>
            <a:ext cx="465505" cy="465506"/>
          </a:xfrm>
          <a:prstGeom prst="ellipse">
            <a:avLst/>
          </a:prstGeom>
          <a:solidFill>
            <a:srgbClr val="FFFFFF"/>
          </a:solidFill>
          <a:ln>
            <a:solidFill>
              <a:schemeClr val="accent1">
                <a:hueOff val="47394"/>
                <a:satOff val="-25753"/>
                <a:lumOff val="-7544"/>
              </a:schemeClr>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1">
                    <a:hueOff val="47394"/>
                    <a:satOff val="-25753"/>
                    <a:lumOff val="-7544"/>
                  </a:schemeClr>
                </a:solidFill>
              </a:defRPr>
            </a:lvl1pPr>
          </a:lstStyle>
          <a:p>
            <a:pPr/>
            <a:r>
              <a:t>2</a:t>
            </a:r>
          </a:p>
        </p:txBody>
      </p:sp>
      <p:sp>
        <p:nvSpPr>
          <p:cNvPr id="963" name="Cuadrado"/>
          <p:cNvSpPr/>
          <p:nvPr/>
        </p:nvSpPr>
        <p:spPr>
          <a:xfrm>
            <a:off x="3017136" y="6299152"/>
            <a:ext cx="419101" cy="419101"/>
          </a:xfrm>
          <a:prstGeom prst="rect">
            <a:avLst/>
          </a:prstGeom>
          <a:solidFill>
            <a:srgbClr val="AD94CC"/>
          </a:solidFill>
          <a:ln w="25400">
            <a:solidFill>
              <a:srgbClr val="AD94CC"/>
            </a:solidFill>
            <a:miter lim="400000"/>
          </a:ln>
        </p:spPr>
        <p:txBody>
          <a:bodyPr lIns="38100" tIns="38100" rIns="38100" bIns="38100" anchor="ctr"/>
          <a:lstStyle/>
          <a:p>
            <a:pPr defTabSz="457200">
              <a:lnSpc>
                <a:spcPts val="4300"/>
              </a:lnSpc>
              <a:tabLst>
                <a:tab pos="1066800" algn="l"/>
              </a:tabLst>
              <a:defRPr>
                <a:effectLst>
                  <a:outerShdw sx="100000" sy="100000" kx="0" ky="0" algn="b" rotWithShape="0" blurRad="38100" dist="12700" dir="5400000">
                    <a:srgbClr val="000000">
                      <a:alpha val="50000"/>
                    </a:srgbClr>
                  </a:outerShdw>
                </a:effectLst>
                <a:latin typeface="Futura"/>
                <a:ea typeface="Futura"/>
                <a:cs typeface="Futura"/>
                <a:sym typeface="Futura"/>
              </a:defRPr>
            </a:pPr>
          </a:p>
        </p:txBody>
      </p:sp>
      <p:pic>
        <p:nvPicPr>
          <p:cNvPr id="964" name="* 2.pdf" descr="* 2.pdf"/>
          <p:cNvPicPr>
            <a:picLocks noChangeAspect="1"/>
          </p:cNvPicPr>
          <p:nvPr/>
        </p:nvPicPr>
        <p:blipFill>
          <a:blip r:embed="rId4">
            <a:alphaModFix amt="50000"/>
            <a:extLst/>
          </a:blip>
          <a:stretch>
            <a:fillRect/>
          </a:stretch>
        </p:blipFill>
        <p:spPr>
          <a:xfrm>
            <a:off x="6256963" y="6302295"/>
            <a:ext cx="490873" cy="475030"/>
          </a:xfrm>
          <a:prstGeom prst="rect">
            <a:avLst/>
          </a:prstGeom>
          <a:ln w="12700">
            <a:miter lim="400000"/>
          </a:ln>
        </p:spPr>
      </p:pic>
      <p:sp>
        <p:nvSpPr>
          <p:cNvPr id="965" name="3"/>
          <p:cNvSpPr/>
          <p:nvPr/>
        </p:nvSpPr>
        <p:spPr>
          <a:xfrm>
            <a:off x="9440008" y="6286452"/>
            <a:ext cx="490873" cy="490873"/>
          </a:xfrm>
          <a:prstGeom prst="roundRect">
            <a:avLst>
              <a:gd name="adj" fmla="val 15000"/>
            </a:avLst>
          </a:prstGeom>
          <a:solidFill>
            <a:schemeClr val="accent2"/>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3</a:t>
            </a:r>
          </a:p>
        </p:txBody>
      </p:sp>
      <p:sp>
        <p:nvSpPr>
          <p:cNvPr id="966" name="Texto"/>
          <p:cNvSpPr txBox="1"/>
          <p:nvPr/>
        </p:nvSpPr>
        <p:spPr>
          <a:xfrm>
            <a:off x="9455851" y="3683047"/>
            <a:ext cx="62270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AutoNum type="arabicPeriod" startAt="1"/>
            </a:lvl1pPr>
          </a:lstStyle>
          <a:p>
            <a:pPr/>
            <a:r>
              <a:t> </a:t>
            </a:r>
          </a:p>
        </p:txBody>
      </p:sp>
      <p:pic>
        <p:nvPicPr>
          <p:cNvPr id="967" name="fullCircle.pdf" descr="fullCircle.pdf"/>
          <p:cNvPicPr>
            <a:picLocks noChangeAspect="1"/>
          </p:cNvPicPr>
          <p:nvPr/>
        </p:nvPicPr>
        <p:blipFill>
          <a:blip r:embed="rId5">
            <a:extLst/>
          </a:blip>
          <a:stretch>
            <a:fillRect/>
          </a:stretch>
        </p:blipFill>
        <p:spPr>
          <a:xfrm>
            <a:off x="6141040" y="3695544"/>
            <a:ext cx="622708" cy="6227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9" name="breather-7170.jpg" descr="breather-7170.jpg"/>
          <p:cNvPicPr>
            <a:picLocks noChangeAspect="1"/>
          </p:cNvPicPr>
          <p:nvPr>
            <p:ph type="pic" idx="13"/>
          </p:nvPr>
        </p:nvPicPr>
        <p:blipFill>
          <a:blip r:embed="rId2">
            <a:extLst/>
          </a:blip>
          <a:srcRect l="13212" t="0" r="13212" b="0"/>
          <a:stretch>
            <a:fillRect/>
          </a:stretch>
        </p:blipFill>
        <p:spPr>
          <a:xfrm>
            <a:off x="1182489" y="3921918"/>
            <a:ext cx="2105360" cy="1909861"/>
          </a:xfrm>
          <a:prstGeom prst="rect">
            <a:avLst/>
          </a:prstGeom>
        </p:spPr>
      </p:pic>
      <p:sp>
        <p:nvSpPr>
          <p:cNvPr id="970" name="elementos textuais"/>
          <p:cNvSpPr txBox="1"/>
          <p:nvPr>
            <p:ph type="body" idx="20"/>
          </p:nvPr>
        </p:nvSpPr>
        <p:spPr>
          <a:xfrm>
            <a:off x="2038908" y="1230796"/>
            <a:ext cx="8825384" cy="1536701"/>
          </a:xfrm>
          <a:prstGeom prst="rect">
            <a:avLst/>
          </a:prstGeom>
        </p:spPr>
        <p:txBody>
          <a:bodyPr/>
          <a:lstStyle/>
          <a:p>
            <a:pPr/>
            <a:r>
              <a:t>elementos textuais</a:t>
            </a:r>
          </a:p>
        </p:txBody>
      </p:sp>
      <p:sp>
        <p:nvSpPr>
          <p:cNvPr id="971" name="texto escrito"/>
          <p:cNvSpPr txBox="1"/>
          <p:nvPr>
            <p:ph type="body" idx="21"/>
          </p:nvPr>
        </p:nvSpPr>
        <p:spPr>
          <a:xfrm>
            <a:off x="3420109" y="2640675"/>
            <a:ext cx="6062982" cy="444501"/>
          </a:xfrm>
          <a:prstGeom prst="rect">
            <a:avLst/>
          </a:prstGeom>
        </p:spPr>
        <p:txBody>
          <a:bodyPr/>
          <a:lstStyle/>
          <a:p>
            <a:pPr/>
            <a:r>
              <a:t>texto escrito</a:t>
            </a:r>
          </a:p>
        </p:txBody>
      </p:sp>
      <p:pic>
        <p:nvPicPr>
          <p:cNvPr id="972" name="edwin-andrade-153753.jpg" descr="edwin-andrade-153753.jpg"/>
          <p:cNvPicPr>
            <a:picLocks noChangeAspect="1"/>
          </p:cNvPicPr>
          <p:nvPr>
            <p:ph type="pic" idx="22"/>
          </p:nvPr>
        </p:nvPicPr>
        <p:blipFill>
          <a:blip r:embed="rId3">
            <a:extLst/>
          </a:blip>
          <a:srcRect l="6333" t="0" r="6333" b="0"/>
          <a:stretch>
            <a:fillRect/>
          </a:stretch>
        </p:blipFill>
        <p:spPr>
          <a:xfrm>
            <a:off x="4027289" y="3921918"/>
            <a:ext cx="2105360" cy="1909861"/>
          </a:xfrm>
          <a:prstGeom prst="rect">
            <a:avLst/>
          </a:prstGeom>
        </p:spPr>
      </p:pic>
      <p:pic>
        <p:nvPicPr>
          <p:cNvPr id="973" name="jesse-orrico-60368.jpg" descr="jesse-orrico-60368.jpg"/>
          <p:cNvPicPr>
            <a:picLocks noChangeAspect="1"/>
          </p:cNvPicPr>
          <p:nvPr>
            <p:ph type="pic" idx="23"/>
          </p:nvPr>
        </p:nvPicPr>
        <p:blipFill>
          <a:blip r:embed="rId4">
            <a:extLst/>
          </a:blip>
          <a:srcRect l="13493" t="0" r="13493" b="0"/>
          <a:stretch>
            <a:fillRect/>
          </a:stretch>
        </p:blipFill>
        <p:spPr>
          <a:xfrm>
            <a:off x="6872089" y="3921918"/>
            <a:ext cx="2105360" cy="1909861"/>
          </a:xfrm>
          <a:prstGeom prst="rect">
            <a:avLst/>
          </a:prstGeom>
        </p:spPr>
      </p:pic>
      <p:pic>
        <p:nvPicPr>
          <p:cNvPr id="974" name="jason-blackeye-158136.jpg" descr="jason-blackeye-158136.jpg"/>
          <p:cNvPicPr>
            <a:picLocks noChangeAspect="1"/>
          </p:cNvPicPr>
          <p:nvPr>
            <p:ph type="pic" idx="24"/>
          </p:nvPr>
        </p:nvPicPr>
        <p:blipFill>
          <a:blip r:embed="rId5">
            <a:extLst/>
          </a:blip>
          <a:srcRect l="13254" t="0" r="13254" b="0"/>
          <a:stretch>
            <a:fillRect/>
          </a:stretch>
        </p:blipFill>
        <p:spPr>
          <a:xfrm>
            <a:off x="9716889" y="3921918"/>
            <a:ext cx="2105360" cy="1909861"/>
          </a:xfrm>
          <a:prstGeom prst="rect">
            <a:avLst/>
          </a:prstGeom>
        </p:spPr>
      </p:pic>
      <p:sp>
        <p:nvSpPr>
          <p:cNvPr id="975" name="preciso…"/>
          <p:cNvSpPr txBox="1"/>
          <p:nvPr>
            <p:ph type="body" idx="25"/>
          </p:nvPr>
        </p:nvSpPr>
        <p:spPr>
          <a:xfrm>
            <a:off x="1201644" y="6351508"/>
            <a:ext cx="2143733" cy="1460501"/>
          </a:xfrm>
          <a:prstGeom prst="rect">
            <a:avLst/>
          </a:prstGeom>
        </p:spPr>
        <p:txBody>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preciso</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Non digas en 3 liñas o que podes dicir en 1</a:t>
            </a:r>
          </a:p>
        </p:txBody>
      </p:sp>
      <p:sp>
        <p:nvSpPr>
          <p:cNvPr id="976" name="estético…"/>
          <p:cNvSpPr txBox="1"/>
          <p:nvPr>
            <p:ph type="body" idx="26"/>
          </p:nvPr>
        </p:nvSpPr>
        <p:spPr>
          <a:xfrm>
            <a:off x="4027289" y="6351508"/>
            <a:ext cx="2143733" cy="1460501"/>
          </a:xfrm>
          <a:prstGeom prst="rect">
            <a:avLst/>
          </a:prstGeom>
        </p:spPr>
        <p:txBody>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estético</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determina unha única tipografía (como mito dúas)</a:t>
            </a:r>
          </a:p>
        </p:txBody>
      </p:sp>
      <p:sp>
        <p:nvSpPr>
          <p:cNvPr id="977" name="temporal…"/>
          <p:cNvSpPr txBox="1"/>
          <p:nvPr>
            <p:ph type="body" idx="27"/>
          </p:nvPr>
        </p:nvSpPr>
        <p:spPr>
          <a:xfrm>
            <a:off x="6852933" y="6351508"/>
            <a:ext cx="2143733" cy="1790701"/>
          </a:xfrm>
          <a:prstGeom prst="rect">
            <a:avLst/>
          </a:prstGeom>
        </p:spPr>
        <p:txBody>
          <a:bodyPr/>
          <a:lstStyle/>
          <a:p>
            <a:pPr marL="0" indent="0">
              <a:spcBef>
                <a:spcPts val="0"/>
              </a:spcBef>
              <a:buSzTx/>
              <a:buNone/>
              <a:defRPr sz="2100">
                <a:solidFill>
                  <a:srgbClr val="FCAFC4"/>
                </a:solidFill>
                <a:latin typeface="Avenir Next Medium"/>
                <a:ea typeface="Avenir Next Medium"/>
                <a:cs typeface="Avenir Next Medium"/>
                <a:sym typeface="Avenir Next Medium"/>
              </a:defRPr>
            </a:pPr>
            <a:r>
              <a:t>temporal</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Utiliza o texto como acompañamento do teu discurso</a:t>
            </a:r>
          </a:p>
        </p:txBody>
      </p:sp>
      <p:sp>
        <p:nvSpPr>
          <p:cNvPr id="978" name="escaso…"/>
          <p:cNvSpPr txBox="1"/>
          <p:nvPr>
            <p:ph type="body" idx="28"/>
          </p:nvPr>
        </p:nvSpPr>
        <p:spPr>
          <a:xfrm>
            <a:off x="9678578" y="6351508"/>
            <a:ext cx="2143733" cy="1460501"/>
          </a:xfrm>
          <a:prstGeom prst="rect">
            <a:avLst/>
          </a:prstGeom>
        </p:spPr>
        <p:txBody>
          <a:bodyPr/>
          <a:lstStyle/>
          <a:p>
            <a:pPr marL="0" indent="0">
              <a:spcBef>
                <a:spcPts val="0"/>
              </a:spcBef>
              <a:buSzTx/>
              <a:buNone/>
              <a:defRPr sz="21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escaso</a:t>
            </a:r>
          </a:p>
          <a:p>
            <a:pPr marL="0" indent="0">
              <a:spcBef>
                <a:spcPts val="0"/>
              </a:spcBef>
              <a:buSzTx/>
              <a:buNone/>
              <a:defRPr sz="1900">
                <a:solidFill>
                  <a:srgbClr val="50565A"/>
                </a:solidFill>
                <a:latin typeface="Avenir Next Ultra Light"/>
                <a:ea typeface="Avenir Next Ultra Light"/>
                <a:cs typeface="Avenir Next Ultra Light"/>
                <a:sym typeface="Avenir Next Ultra Light"/>
              </a:defRPr>
            </a:pPr>
            <a:r>
              <a:t>Utiliza só títulos e palabras importantes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0" name="multimedia"/>
          <p:cNvSpPr txBox="1"/>
          <p:nvPr>
            <p:ph type="body" idx="19"/>
          </p:nvPr>
        </p:nvSpPr>
        <p:spPr>
          <a:xfrm>
            <a:off x="4105656" y="2634146"/>
            <a:ext cx="4793489" cy="444501"/>
          </a:xfrm>
          <a:prstGeom prst="rect">
            <a:avLst/>
          </a:prstGeom>
        </p:spPr>
        <p:txBody>
          <a:bodyPr/>
          <a:lstStyle/>
          <a:p>
            <a:pPr/>
            <a:r>
              <a:t>multimedia</a:t>
            </a:r>
          </a:p>
        </p:txBody>
      </p:sp>
      <p:pic>
        <p:nvPicPr>
          <p:cNvPr id="981" name="Imagen" descr="Imagen"/>
          <p:cNvPicPr>
            <a:picLocks noChangeAspect="1"/>
          </p:cNvPicPr>
          <p:nvPr>
            <p:ph type="pic" idx="21"/>
          </p:nvPr>
        </p:nvPicPr>
        <p:blipFill>
          <a:blip r:embed="rId2">
            <a:extLst/>
          </a:blip>
          <a:srcRect l="0" t="19286" r="2010" b="53607"/>
          <a:stretch>
            <a:fillRect/>
          </a:stretch>
        </p:blipFill>
        <p:spPr>
          <a:xfrm>
            <a:off x="1157968" y="3519229"/>
            <a:ext cx="10688864" cy="4436915"/>
          </a:xfrm>
          <a:prstGeom prst="rect">
            <a:avLst/>
          </a:prstGeom>
          <a:ln w="25400">
            <a:solidFill>
              <a:srgbClr val="F3F7F5"/>
            </a:solidFill>
          </a:ln>
          <a:effectLst>
            <a:outerShdw sx="100000" sy="100000" kx="0" ky="0" algn="b" rotWithShape="0" blurRad="50800" dist="25400" dir="3600000">
              <a:srgbClr val="000000">
                <a:alpha val="70000"/>
              </a:srgbClr>
            </a:outerShdw>
          </a:effectLst>
        </p:spPr>
      </p:pic>
      <p:sp>
        <p:nvSpPr>
          <p:cNvPr id="982" name="Centra a atención nunha soa cousa…"/>
          <p:cNvSpPr txBox="1"/>
          <p:nvPr>
            <p:ph type="body" idx="22"/>
          </p:nvPr>
        </p:nvSpPr>
        <p:spPr>
          <a:xfrm>
            <a:off x="3486757" y="8250158"/>
            <a:ext cx="6031286" cy="1193801"/>
          </a:xfrm>
          <a:prstGeom prst="rect">
            <a:avLst/>
          </a:prstGeom>
        </p:spPr>
        <p:txBody>
          <a:bodyPr/>
          <a:lstStyle/>
          <a:p>
            <a:pPr marL="0" indent="0" algn="ctr">
              <a:spcBef>
                <a:spcPts val="0"/>
              </a:spcBef>
              <a:buSzTx/>
              <a:buNone/>
              <a:defRPr sz="2500">
                <a:solidFill>
                  <a:srgbClr val="FCAFC4"/>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Centra a atención nunha soa cousa</a:t>
            </a:r>
          </a:p>
          <a:p>
            <a:pPr marL="0" indent="0" algn="just">
              <a:spcBef>
                <a:spcPts val="0"/>
              </a:spcBef>
              <a:buSzTx/>
              <a:buNone/>
              <a:defRPr sz="1900">
                <a:solidFill>
                  <a:srgbClr val="50565A"/>
                </a:solidFill>
                <a:latin typeface="Avenir Next Ultra Light"/>
                <a:ea typeface="Avenir Next Ultra Light"/>
                <a:cs typeface="Avenir Next Ultra Light"/>
                <a:sym typeface="Avenir Next Ultra Light"/>
              </a:defRPr>
            </a:pPr>
            <a:r>
              <a:t>Se utilizas un medio visual, centra a atención no elemento utilizando todo o espazo dispoñible</a:t>
            </a:r>
          </a:p>
        </p:txBody>
      </p:sp>
      <p:sp>
        <p:nvSpPr>
          <p:cNvPr id="983" name="Círculo"/>
          <p:cNvSpPr/>
          <p:nvPr/>
        </p:nvSpPr>
        <p:spPr>
          <a:xfrm>
            <a:off x="5734050" y="4969411"/>
            <a:ext cx="1536700" cy="1536701"/>
          </a:xfrm>
          <a:prstGeom prst="ellipse">
            <a:avLst/>
          </a:prstGeom>
          <a:solidFill>
            <a:srgbClr val="FFFFFF">
              <a:alpha val="89766"/>
            </a:srgbClr>
          </a:solidFill>
          <a:ln w="12700">
            <a:miter lim="400000"/>
          </a:ln>
        </p:spPr>
        <p:txBody>
          <a:bodyPr lIns="50800" tIns="50800" rIns="50800" bIns="50800" anchor="ctr"/>
          <a:lstStyle/>
          <a:p>
            <a:pPr>
              <a:defRPr sz="2400">
                <a:solidFill>
                  <a:srgbClr val="FFFFFF"/>
                </a:solidFill>
              </a:defRPr>
            </a:pPr>
          </a:p>
        </p:txBody>
      </p:sp>
      <p:sp>
        <p:nvSpPr>
          <p:cNvPr id="984" name="Triángulo"/>
          <p:cNvSpPr/>
          <p:nvPr/>
        </p:nvSpPr>
        <p:spPr>
          <a:xfrm rot="5400000">
            <a:off x="6181344" y="5286911"/>
            <a:ext cx="901701" cy="901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0000">
              <a:alpha val="55727"/>
            </a:srgbClr>
          </a:solidFill>
          <a:ln w="12700">
            <a:miter lim="400000"/>
          </a:ln>
        </p:spPr>
        <p:txBody>
          <a:bodyPr lIns="50800" tIns="50800" rIns="50800" bIns="50800" anchor="ctr"/>
          <a:lstStyle/>
          <a:p>
            <a:pPr>
              <a:defRPr sz="2400">
                <a:solidFill>
                  <a:srgbClr val="FFFFFF"/>
                </a:solidFill>
              </a:defRPr>
            </a:pPr>
          </a:p>
        </p:txBody>
      </p:sp>
      <p:sp>
        <p:nvSpPr>
          <p:cNvPr id="985" name="elementos gráficos"/>
          <p:cNvSpPr txBox="1"/>
          <p:nvPr/>
        </p:nvSpPr>
        <p:spPr>
          <a:xfrm>
            <a:off x="2035949" y="1230796"/>
            <a:ext cx="8932902"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300">
                <a:solidFill>
                  <a:srgbClr val="50565A"/>
                </a:solidFill>
                <a:latin typeface="Avenir Next Ultra Light"/>
                <a:ea typeface="Avenir Next Ultra Light"/>
                <a:cs typeface="Avenir Next Ultra Light"/>
                <a:sym typeface="Avenir Next Ultra Light"/>
              </a:defRPr>
            </a:lvl1pPr>
          </a:lstStyle>
          <a:p>
            <a:pPr/>
            <a:r>
              <a:t>elementos gráficos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7" name="apps e plataformas"/>
          <p:cNvSpPr txBox="1"/>
          <p:nvPr>
            <p:ph type="body" idx="19"/>
          </p:nvPr>
        </p:nvSpPr>
        <p:spPr>
          <a:xfrm>
            <a:off x="2285110" y="2758195"/>
            <a:ext cx="8434580" cy="444501"/>
          </a:xfrm>
          <a:prstGeom prst="rect">
            <a:avLst/>
          </a:prstGeom>
        </p:spPr>
        <p:txBody>
          <a:bodyPr/>
          <a:lstStyle/>
          <a:p>
            <a:pPr/>
            <a:r>
              <a:t>apps e plataformas</a:t>
            </a:r>
          </a:p>
        </p:txBody>
      </p:sp>
      <p:sp>
        <p:nvSpPr>
          <p:cNvPr id="988" name="posibilidades"/>
          <p:cNvSpPr txBox="1"/>
          <p:nvPr>
            <p:ph type="body" idx="20"/>
          </p:nvPr>
        </p:nvSpPr>
        <p:spPr>
          <a:xfrm>
            <a:off x="3329857" y="1286748"/>
            <a:ext cx="6345086" cy="1536701"/>
          </a:xfrm>
          <a:prstGeom prst="rect">
            <a:avLst/>
          </a:prstGeom>
        </p:spPr>
        <p:txBody>
          <a:bodyPr/>
          <a:lstStyle/>
          <a:p>
            <a:pPr/>
            <a:r>
              <a:t>posibilidades</a:t>
            </a:r>
          </a:p>
        </p:txBody>
      </p:sp>
      <p:sp>
        <p:nvSpPr>
          <p:cNvPr id="989" name="Línea"/>
          <p:cNvSpPr/>
          <p:nvPr>
            <p:ph type="body" idx="21"/>
          </p:nvPr>
        </p:nvSpPr>
        <p:spPr>
          <a:prstGeom prst="line">
            <a:avLst/>
          </a:prstGeom>
        </p:spPr>
        <p:txBody>
          <a:bodyPr/>
          <a:lstStyle/>
          <a:p>
            <a:pPr marL="0" indent="0" algn="ctr">
              <a:spcBef>
                <a:spcPts val="0"/>
              </a:spcBef>
              <a:buSzTx/>
              <a:buNone/>
              <a:defRPr sz="2400"/>
            </a:pPr>
          </a:p>
        </p:txBody>
      </p:sp>
      <p:sp>
        <p:nvSpPr>
          <p:cNvPr id="990" name="Círculo"/>
          <p:cNvSpPr/>
          <p:nvPr>
            <p:ph type="body" idx="22"/>
          </p:nvPr>
        </p:nvSpPr>
        <p:spPr>
          <a:prstGeom prst="ellipse">
            <a:avLst/>
          </a:prstGeom>
        </p:spPr>
        <p:txBody>
          <a:bodyPr/>
          <a:lstStyle/>
          <a:p>
            <a:pPr marL="0" indent="0" algn="ctr">
              <a:spcBef>
                <a:spcPts val="0"/>
              </a:spcBef>
              <a:buSzTx/>
              <a:buNone/>
              <a:defRPr sz="2400">
                <a:solidFill>
                  <a:srgbClr val="FFFFFF"/>
                </a:solidFill>
              </a:defRPr>
            </a:pPr>
          </a:p>
        </p:txBody>
      </p:sp>
      <p:sp>
        <p:nvSpPr>
          <p:cNvPr id="991" name="Círculo"/>
          <p:cNvSpPr/>
          <p:nvPr>
            <p:ph type="body" idx="23"/>
          </p:nvPr>
        </p:nvSpPr>
        <p:spPr>
          <a:prstGeom prst="ellipse">
            <a:avLst/>
          </a:prstGeom>
        </p:spPr>
        <p:txBody>
          <a:bodyPr/>
          <a:lstStyle/>
          <a:p>
            <a:pPr marL="0" indent="0" algn="ctr">
              <a:spcBef>
                <a:spcPts val="0"/>
              </a:spcBef>
              <a:buSzTx/>
              <a:buNone/>
              <a:defRPr sz="2400">
                <a:solidFill>
                  <a:srgbClr val="FFFFFF"/>
                </a:solidFill>
              </a:defRPr>
            </a:pPr>
          </a:p>
        </p:txBody>
      </p:sp>
      <p:sp>
        <p:nvSpPr>
          <p:cNvPr id="992" name="Círculo"/>
          <p:cNvSpPr/>
          <p:nvPr>
            <p:ph type="body" idx="24"/>
          </p:nvPr>
        </p:nvSpPr>
        <p:spPr>
          <a:prstGeom prst="ellipse">
            <a:avLst/>
          </a:prstGeom>
        </p:spPr>
        <p:txBody>
          <a:bodyPr/>
          <a:lstStyle/>
          <a:p>
            <a:pPr marL="0" indent="0" algn="ctr">
              <a:spcBef>
                <a:spcPts val="0"/>
              </a:spcBef>
              <a:buSzTx/>
              <a:buNone/>
              <a:defRPr sz="2400">
                <a:solidFill>
                  <a:srgbClr val="FFFFFF"/>
                </a:solidFill>
              </a:defRPr>
            </a:pPr>
          </a:p>
        </p:txBody>
      </p:sp>
      <p:sp>
        <p:nvSpPr>
          <p:cNvPr id="993" name="Círculo"/>
          <p:cNvSpPr/>
          <p:nvPr>
            <p:ph type="body" idx="25"/>
          </p:nvPr>
        </p:nvSpPr>
        <p:spPr>
          <a:prstGeom prst="ellipse">
            <a:avLst/>
          </a:prstGeom>
        </p:spPr>
        <p:txBody>
          <a:bodyPr/>
          <a:lstStyle/>
          <a:p>
            <a:pPr marL="0" indent="0" algn="ctr">
              <a:spcBef>
                <a:spcPts val="0"/>
              </a:spcBef>
              <a:buSzTx/>
              <a:buNone/>
              <a:defRPr sz="2400">
                <a:solidFill>
                  <a:srgbClr val="FFFFFF"/>
                </a:solidFill>
              </a:defRPr>
            </a:pPr>
          </a:p>
        </p:txBody>
      </p:sp>
      <p:sp>
        <p:nvSpPr>
          <p:cNvPr id="994" name="Círculo"/>
          <p:cNvSpPr/>
          <p:nvPr>
            <p:ph type="body" idx="26"/>
          </p:nvPr>
        </p:nvSpPr>
        <p:spPr>
          <a:prstGeom prst="ellipse">
            <a:avLst/>
          </a:prstGeom>
        </p:spPr>
        <p:txBody>
          <a:bodyPr/>
          <a:lstStyle/>
          <a:p>
            <a:pPr marL="0" indent="0" algn="ctr">
              <a:spcBef>
                <a:spcPts val="0"/>
              </a:spcBef>
              <a:buSzTx/>
              <a:buNone/>
              <a:defRPr sz="2400">
                <a:solidFill>
                  <a:srgbClr val="FFFFFF"/>
                </a:solidFill>
              </a:defRPr>
            </a:pPr>
          </a:p>
        </p:txBody>
      </p:sp>
      <p:sp>
        <p:nvSpPr>
          <p:cNvPr id="995" name="Círculo"/>
          <p:cNvSpPr/>
          <p:nvPr>
            <p:ph type="body" idx="27"/>
          </p:nvPr>
        </p:nvSpPr>
        <p:spPr>
          <a:prstGeom prst="ellipse">
            <a:avLst/>
          </a:prstGeom>
        </p:spPr>
        <p:txBody>
          <a:bodyPr/>
          <a:lstStyle/>
          <a:p>
            <a:pPr marL="0" indent="0" algn="ctr">
              <a:spcBef>
                <a:spcPts val="0"/>
              </a:spcBef>
              <a:buSzTx/>
              <a:buNone/>
              <a:defRPr sz="2400">
                <a:solidFill>
                  <a:srgbClr val="FFFFFF"/>
                </a:solidFill>
              </a:defRPr>
            </a:pPr>
          </a:p>
        </p:txBody>
      </p:sp>
      <p:sp>
        <p:nvSpPr>
          <p:cNvPr id="996" name="Círculo"/>
          <p:cNvSpPr/>
          <p:nvPr>
            <p:ph type="body" idx="28"/>
          </p:nvPr>
        </p:nvSpPr>
        <p:spPr>
          <a:prstGeom prst="ellipse">
            <a:avLst/>
          </a:prstGeom>
        </p:spPr>
        <p:txBody>
          <a:bodyPr/>
          <a:lstStyle/>
          <a:p>
            <a:pPr marL="0" indent="0" algn="ctr">
              <a:spcBef>
                <a:spcPts val="0"/>
              </a:spcBef>
              <a:buSzTx/>
              <a:buNone/>
              <a:defRPr sz="2400">
                <a:solidFill>
                  <a:srgbClr val="FFFFFF"/>
                </a:solidFill>
              </a:defRPr>
            </a:pPr>
          </a:p>
        </p:txBody>
      </p:sp>
      <p:sp>
        <p:nvSpPr>
          <p:cNvPr id="997" name="Microsoft…"/>
          <p:cNvSpPr txBox="1"/>
          <p:nvPr>
            <p:ph type="body" idx="29"/>
          </p:nvPr>
        </p:nvSpPr>
        <p:spPr>
          <a:xfrm>
            <a:off x="1079340" y="6818976"/>
            <a:ext cx="2398159" cy="939801"/>
          </a:xfrm>
          <a:prstGeom prst="rect">
            <a:avLst/>
          </a:prstGeom>
        </p:spPr>
        <p:txBody>
          <a:bodyPr/>
          <a:lstStyle/>
          <a:p>
            <a:pPr marL="0" indent="0" algn="ctr">
              <a:spcBef>
                <a:spcPts val="0"/>
              </a:spcBef>
              <a:buSzTx/>
              <a:buNone/>
              <a:defRPr sz="2400">
                <a:solidFill>
                  <a:srgbClr val="50565A"/>
                </a:solidFill>
                <a:latin typeface="Avenir Next Medium"/>
                <a:ea typeface="Avenir Next Medium"/>
                <a:cs typeface="Avenir Next Medium"/>
                <a:sym typeface="Avenir Next Medium"/>
              </a:defRPr>
            </a:pPr>
            <a:r>
              <a:t>Microsoft</a:t>
            </a:r>
          </a:p>
          <a:p>
            <a:pPr marL="0" indent="0" algn="ctr">
              <a:spcBef>
                <a:spcPts val="0"/>
              </a:spcBef>
              <a:buSzTx/>
              <a:buNone/>
              <a:defRPr sz="2400">
                <a:solidFill>
                  <a:srgbClr val="50565A"/>
                </a:solidFill>
                <a:latin typeface="Avenir Next Medium"/>
                <a:ea typeface="Avenir Next Medium"/>
                <a:cs typeface="Avenir Next Medium"/>
                <a:sym typeface="Avenir Next Medium"/>
              </a:defRPr>
            </a:pPr>
            <a:r>
              <a:t>Powerpoint</a:t>
            </a:r>
          </a:p>
        </p:txBody>
      </p:sp>
      <p:sp>
        <p:nvSpPr>
          <p:cNvPr id="998" name="Apple…"/>
          <p:cNvSpPr txBox="1"/>
          <p:nvPr>
            <p:ph type="body" idx="30"/>
          </p:nvPr>
        </p:nvSpPr>
        <p:spPr>
          <a:xfrm>
            <a:off x="3128273" y="4679577"/>
            <a:ext cx="2398160" cy="939801"/>
          </a:xfrm>
          <a:prstGeom prst="rect">
            <a:avLst/>
          </a:prstGeom>
        </p:spPr>
        <p:txBody>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Apple</a:t>
            </a:r>
            <a:endParaRPr>
              <a:latin typeface="Avenir Next Medium"/>
              <a:ea typeface="Avenir Next Medium"/>
              <a:cs typeface="Avenir Next Medium"/>
              <a:sym typeface="Avenir Next Medium"/>
            </a:endParaRPr>
          </a:p>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Keynote</a:t>
            </a:r>
          </a:p>
        </p:txBody>
      </p:sp>
      <p:sp>
        <p:nvSpPr>
          <p:cNvPr id="999" name="Google…"/>
          <p:cNvSpPr txBox="1"/>
          <p:nvPr>
            <p:ph type="body" idx="31"/>
          </p:nvPr>
        </p:nvSpPr>
        <p:spPr>
          <a:xfrm>
            <a:off x="5177206" y="6818976"/>
            <a:ext cx="2398160" cy="939801"/>
          </a:xfrm>
          <a:prstGeom prst="rect">
            <a:avLst/>
          </a:prstGeom>
        </p:spPr>
        <p:txBody>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Google</a:t>
            </a:r>
            <a:endParaRPr>
              <a:latin typeface="Avenir Next Medium"/>
              <a:ea typeface="Avenir Next Medium"/>
              <a:cs typeface="Avenir Next Medium"/>
              <a:sym typeface="Avenir Next Medium"/>
            </a:endParaRPr>
          </a:p>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Presentations</a:t>
            </a:r>
          </a:p>
        </p:txBody>
      </p:sp>
      <p:sp>
        <p:nvSpPr>
          <p:cNvPr id="1000" name="Prezi"/>
          <p:cNvSpPr txBox="1"/>
          <p:nvPr>
            <p:ph type="body" idx="32"/>
          </p:nvPr>
        </p:nvSpPr>
        <p:spPr>
          <a:xfrm>
            <a:off x="7381833" y="4889127"/>
            <a:ext cx="2398160" cy="520701"/>
          </a:xfrm>
          <a:prstGeom prst="rect">
            <a:avLst/>
          </a:prstGeom>
        </p:spPr>
        <p:txBody>
          <a:bodyPr/>
          <a:lstStyle>
            <a:lvl1pPr marL="0" indent="0" algn="ctr">
              <a:spcBef>
                <a:spcPts val="0"/>
              </a:spcBef>
              <a:buSzTx/>
              <a:buNone/>
              <a:defRPr sz="2400">
                <a:solidFill>
                  <a:srgbClr val="50565A"/>
                </a:solidFill>
                <a:latin typeface="Avenir Next Medium"/>
                <a:ea typeface="Avenir Next Medium"/>
                <a:cs typeface="Avenir Next Medium"/>
                <a:sym typeface="Avenir Next Medium"/>
              </a:defRPr>
            </a:lvl1pPr>
          </a:lstStyle>
          <a:p>
            <a:pPr>
              <a:defRPr>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Prezi</a:t>
            </a:r>
          </a:p>
        </p:txBody>
      </p:sp>
      <p:sp>
        <p:nvSpPr>
          <p:cNvPr id="1001" name="LibreOffice…"/>
          <p:cNvSpPr txBox="1"/>
          <p:nvPr>
            <p:ph type="body" idx="33"/>
          </p:nvPr>
        </p:nvSpPr>
        <p:spPr>
          <a:xfrm>
            <a:off x="9586461" y="6818976"/>
            <a:ext cx="2398160" cy="939801"/>
          </a:xfrm>
          <a:prstGeom prst="rect">
            <a:avLst/>
          </a:prstGeom>
        </p:spPr>
        <p:txBody>
          <a:bodyPr/>
          <a:lstStyle/>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LibreOffice</a:t>
            </a:r>
            <a:endParaRPr>
              <a:latin typeface="Avenir Next Medium"/>
              <a:ea typeface="Avenir Next Medium"/>
              <a:cs typeface="Avenir Next Medium"/>
              <a:sym typeface="Avenir Next Medium"/>
            </a:endParaRPr>
          </a:p>
          <a:p>
            <a:pPr marL="0" indent="0" algn="ctr">
              <a:spcBef>
                <a:spcPts val="0"/>
              </a:spcBef>
              <a:buSzTx/>
              <a:buNone/>
              <a:defRPr sz="2400">
                <a:solidFill>
                  <a:srgbClr val="50565A"/>
                </a:solidFill>
                <a:latin typeface="Avenir Next Ultra Light"/>
                <a:ea typeface="Avenir Next Ultra Light"/>
                <a:cs typeface="Avenir Next Ultra Light"/>
                <a:sym typeface="Avenir Next Ultra Light"/>
              </a:defRPr>
            </a:pPr>
            <a:r>
              <a:rPr>
                <a:latin typeface="Avenir Next Medium"/>
                <a:ea typeface="Avenir Next Medium"/>
                <a:cs typeface="Avenir Next Medium"/>
                <a:sym typeface="Avenir Next Medium"/>
              </a:rPr>
              <a:t>Impress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