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1pPr>
    <a:lvl2pPr marL="0" marR="0" indent="22860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2pPr>
    <a:lvl3pPr marL="0" marR="0" indent="45720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3pPr>
    <a:lvl4pPr marL="0" marR="0" indent="68580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4pPr>
    <a:lvl5pPr marL="0" marR="0" indent="91440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5pPr>
    <a:lvl6pPr marL="0" marR="0" indent="114300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6pPr>
    <a:lvl7pPr marL="0" marR="0" indent="137160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7pPr>
    <a:lvl8pPr marL="0" marR="0" indent="160020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8pPr>
    <a:lvl9pPr marL="0" marR="0" indent="182880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venir Next Medium"/>
          <a:ea typeface="Avenir Next Medium"/>
          <a:cs typeface="Avenir Next Medium"/>
        </a:font>
        <a:schemeClr val="accent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chemeClr val="accent1">
              <a:hueOff val="178262"/>
              <a:satOff val="-8651"/>
              <a:lumOff val="-7254"/>
              <a:alpha val="29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889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889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chemeClr val="accent6">
              <a:alpha val="25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A01D73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1873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187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CDEE0">
              <a:alpha val="18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-239254"/>
              <a:lumOff val="-1399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EB9B">
              <a:alpha val="26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143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4EB9B">
                  <a:alpha val="26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889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D4EB9B">
                  <a:alpha val="26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47882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22222"/>
              </a:solidFill>
              <a:prstDash val="solid"/>
              <a:miter lim="400000"/>
            </a:ln>
          </a:top>
          <a:bottom>
            <a:ln w="254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>
              <a:alpha val="75000"/>
            </a:srgbClr>
          </a:solidFill>
        </a:fill>
      </a:tcStyle>
    </a:wholeTbl>
    <a:band2H>
      <a:tcTxStyle b="def" i="def"/>
      <a:tcStyle>
        <a:tcBdr/>
        <a:fill>
          <a:solidFill>
            <a:srgbClr val="686A6A">
              <a:alpha val="85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222222"/>
      </a:tcTxStyle>
      <a:tcStyle>
        <a:tcBdr>
          <a:left>
            <a:ln w="12700" cap="flat">
              <a:noFill/>
              <a:miter lim="400000"/>
            </a:ln>
          </a:left>
          <a:right>
            <a:ln w="88900" cap="flat">
              <a:solidFill>
                <a:srgbClr val="222222"/>
              </a:solidFill>
              <a:prstDash val="solid"/>
              <a:miter lim="400000"/>
            </a:ln>
          </a:right>
          <a:top>
            <a:ln w="25400" cap="flat">
              <a:solidFill>
                <a:srgbClr val="222222"/>
              </a:solidFill>
              <a:prstDash val="solid"/>
              <a:miter lim="400000"/>
            </a:ln>
          </a:top>
          <a:bottom>
            <a:ln w="254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86A6A">
              <a:alpha val="85000"/>
            </a:srgb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3D3D3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88900" cap="flat">
              <a:solidFill>
                <a:srgbClr val="22222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3D3D3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889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25400" cap="flat">
              <a:solidFill>
                <a:srgbClr val="5F6568"/>
              </a:solidFill>
              <a:prstDash val="solid"/>
              <a:miter lim="400000"/>
            </a:ln>
          </a:left>
          <a:right>
            <a:ln w="25400" cap="flat">
              <a:solidFill>
                <a:srgbClr val="5F6568"/>
              </a:solidFill>
              <a:prstDash val="solid"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CDEE0">
              <a:alpha val="18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88900" cap="flat">
              <a:solidFill>
                <a:srgbClr val="5F6568"/>
              </a:solidFill>
              <a:prstDash val="solid"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889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25400" cap="flat">
              <a:solidFill>
                <a:srgbClr val="5F6568"/>
              </a:solidFill>
              <a:prstDash val="solid"/>
              <a:miter lim="400000"/>
            </a:ln>
          </a:left>
          <a:right>
            <a:ln w="25400" cap="flat">
              <a:solidFill>
                <a:srgbClr val="5F6568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889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3" name="Shape 163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0" showMasterPhAnim="1">
  <p:cSld name="Título y subtítulo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o del título"/>
          <p:cNvSpPr txBox="1"/>
          <p:nvPr>
            <p:ph type="title"/>
          </p:nvPr>
        </p:nvSpPr>
        <p:spPr>
          <a:xfrm>
            <a:off x="3619500" y="9036843"/>
            <a:ext cx="17145000" cy="3804048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23800"/>
            </a:lvl1pPr>
          </a:lstStyle>
          <a:p>
            <a:pPr/>
            <a:r>
              <a:t>Texto del título</a:t>
            </a:r>
          </a:p>
        </p:txBody>
      </p:sp>
      <p:sp>
        <p:nvSpPr>
          <p:cNvPr id="13" name="Nivel de texto 1…"/>
          <p:cNvSpPr txBox="1"/>
          <p:nvPr>
            <p:ph type="body" sz="quarter" idx="1"/>
          </p:nvPr>
        </p:nvSpPr>
        <p:spPr>
          <a:xfrm>
            <a:off x="3619500" y="6000750"/>
            <a:ext cx="17145000" cy="2536032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cap="all" sz="7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22860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cap="all" sz="7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45720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cap="all" sz="7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68580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cap="all" sz="7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91440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cap="all" sz="7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4" name="Número de diapositiva"/>
          <p:cNvSpPr txBox="1"/>
          <p:nvPr>
            <p:ph type="sldNum" sz="quarter" idx="2"/>
          </p:nvPr>
        </p:nvSpPr>
        <p:spPr>
          <a:xfrm>
            <a:off x="20222926" y="607218"/>
            <a:ext cx="545704" cy="612776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Viñetas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o"/>
          <p:cNvSpPr txBox="1"/>
          <p:nvPr>
            <p:ph type="body" sz="quarter" idx="13"/>
          </p:nvPr>
        </p:nvSpPr>
        <p:spPr>
          <a:xfrm>
            <a:off x="3619500" y="638175"/>
            <a:ext cx="15716250" cy="647701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642937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60" sz="32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Texto</a:t>
            </a:r>
          </a:p>
        </p:txBody>
      </p:sp>
      <p:sp>
        <p:nvSpPr>
          <p:cNvPr id="102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0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3 fotos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Imagen"/>
          <p:cNvSpPr/>
          <p:nvPr>
            <p:ph type="pic" sz="quarter" idx="13"/>
          </p:nvPr>
        </p:nvSpPr>
        <p:spPr>
          <a:xfrm>
            <a:off x="12193061" y="0"/>
            <a:ext cx="9144001" cy="684014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1" name="Imagen"/>
          <p:cNvSpPr/>
          <p:nvPr>
            <p:ph type="pic" sz="quarter" idx="14"/>
          </p:nvPr>
        </p:nvSpPr>
        <p:spPr>
          <a:xfrm>
            <a:off x="12191999" y="6893718"/>
            <a:ext cx="9144001" cy="684014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2" name="Imagen"/>
          <p:cNvSpPr/>
          <p:nvPr>
            <p:ph type="pic" sz="half" idx="15"/>
          </p:nvPr>
        </p:nvSpPr>
        <p:spPr>
          <a:xfrm>
            <a:off x="3048000" y="0"/>
            <a:ext cx="9096375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ita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Bocadillo cuadrado"/>
          <p:cNvSpPr/>
          <p:nvPr/>
        </p:nvSpPr>
        <p:spPr>
          <a:xfrm>
            <a:off x="3708796" y="3321843"/>
            <a:ext cx="16966408" cy="7353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23" y="0"/>
                </a:moveTo>
                <a:cubicBezTo>
                  <a:pt x="100" y="0"/>
                  <a:pt x="0" y="230"/>
                  <a:pt x="0" y="515"/>
                </a:cubicBezTo>
                <a:lnTo>
                  <a:pt x="0" y="18790"/>
                </a:lnTo>
                <a:cubicBezTo>
                  <a:pt x="0" y="19075"/>
                  <a:pt x="100" y="19306"/>
                  <a:pt x="223" y="19306"/>
                </a:cubicBezTo>
                <a:lnTo>
                  <a:pt x="17228" y="19306"/>
                </a:lnTo>
                <a:lnTo>
                  <a:pt x="17850" y="21600"/>
                </a:lnTo>
                <a:lnTo>
                  <a:pt x="18471" y="19306"/>
                </a:lnTo>
                <a:lnTo>
                  <a:pt x="21377" y="19306"/>
                </a:lnTo>
                <a:cubicBezTo>
                  <a:pt x="21500" y="19306"/>
                  <a:pt x="21600" y="19075"/>
                  <a:pt x="21600" y="18790"/>
                </a:cubicBezTo>
                <a:lnTo>
                  <a:pt x="21600" y="515"/>
                </a:lnTo>
                <a:cubicBezTo>
                  <a:pt x="21600" y="230"/>
                  <a:pt x="21500" y="0"/>
                  <a:pt x="21377" y="0"/>
                </a:cubicBezTo>
                <a:lnTo>
                  <a:pt x="223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cap="all" sz="3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</a:p>
        </p:txBody>
      </p:sp>
      <p:sp>
        <p:nvSpPr>
          <p:cNvPr id="121" name="Escribir una cita aquí"/>
          <p:cNvSpPr txBox="1"/>
          <p:nvPr>
            <p:ph type="body" sz="quarter" idx="13"/>
          </p:nvPr>
        </p:nvSpPr>
        <p:spPr>
          <a:xfrm>
            <a:off x="4298156" y="4089796"/>
            <a:ext cx="15787688" cy="1821658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z="132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Escribir una cita aquí</a:t>
            </a:r>
          </a:p>
        </p:txBody>
      </p:sp>
      <p:sp>
        <p:nvSpPr>
          <p:cNvPr id="122" name="Juan López"/>
          <p:cNvSpPr txBox="1"/>
          <p:nvPr>
            <p:ph type="body" sz="quarter" idx="14"/>
          </p:nvPr>
        </p:nvSpPr>
        <p:spPr>
          <a:xfrm>
            <a:off x="3619500" y="10953750"/>
            <a:ext cx="17145000" cy="121920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r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8400"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Juan López</a:t>
            </a:r>
          </a:p>
        </p:txBody>
      </p:sp>
      <p:sp>
        <p:nvSpPr>
          <p:cNvPr id="123" name="Texto"/>
          <p:cNvSpPr txBox="1"/>
          <p:nvPr>
            <p:ph type="body" sz="quarter" idx="15"/>
          </p:nvPr>
        </p:nvSpPr>
        <p:spPr>
          <a:xfrm>
            <a:off x="3619500" y="638175"/>
            <a:ext cx="15716250" cy="647701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642937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60" sz="32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Texto</a:t>
            </a:r>
          </a:p>
        </p:txBody>
      </p:sp>
      <p:sp>
        <p:nvSpPr>
          <p:cNvPr id="12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Cita alt.">
    <p:bg>
      <p:bgPr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Escribir una cita aquí"/>
          <p:cNvSpPr txBox="1"/>
          <p:nvPr>
            <p:ph type="body" sz="quarter" idx="13"/>
          </p:nvPr>
        </p:nvSpPr>
        <p:spPr>
          <a:xfrm>
            <a:off x="11334750" y="3714750"/>
            <a:ext cx="9429750" cy="3518297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z="132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Escribir una cita aquí</a:t>
            </a:r>
          </a:p>
        </p:txBody>
      </p:sp>
      <p:sp>
        <p:nvSpPr>
          <p:cNvPr id="132" name="Imagen"/>
          <p:cNvSpPr/>
          <p:nvPr>
            <p:ph type="pic" sz="half" idx="14"/>
          </p:nvPr>
        </p:nvSpPr>
        <p:spPr>
          <a:xfrm>
            <a:off x="3048000" y="0"/>
            <a:ext cx="771525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3" name="Juan López"/>
          <p:cNvSpPr txBox="1"/>
          <p:nvPr>
            <p:ph type="body" sz="quarter" idx="15"/>
          </p:nvPr>
        </p:nvSpPr>
        <p:spPr>
          <a:xfrm>
            <a:off x="11334750" y="10951369"/>
            <a:ext cx="9429750" cy="1219201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defTabSz="642937">
              <a:spcBef>
                <a:spcPts val="0"/>
              </a:spcBef>
              <a:buClrTx/>
              <a:buSzTx/>
              <a:buFontTx/>
              <a:buNone/>
              <a:defRPr sz="8400">
                <a:solidFill>
                  <a:srgbClr val="232323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Juan López</a:t>
            </a:r>
          </a:p>
        </p:txBody>
      </p:sp>
      <p:sp>
        <p:nvSpPr>
          <p:cNvPr id="13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Foto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Imagen"/>
          <p:cNvSpPr/>
          <p:nvPr>
            <p:ph type="pic" idx="13"/>
          </p:nvPr>
        </p:nvSpPr>
        <p:spPr>
          <a:xfrm>
            <a:off x="3048000" y="0"/>
            <a:ext cx="18288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2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En blanco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En blanco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Foto (horizontal)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Imagen"/>
          <p:cNvSpPr/>
          <p:nvPr>
            <p:ph type="pic" idx="13"/>
          </p:nvPr>
        </p:nvSpPr>
        <p:spPr>
          <a:xfrm>
            <a:off x="3048000" y="0"/>
            <a:ext cx="18288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Línea"/>
          <p:cNvSpPr/>
          <p:nvPr>
            <p:ph type="body" sz="quarter" idx="14"/>
          </p:nvPr>
        </p:nvSpPr>
        <p:spPr>
          <a:xfrm flipV="1">
            <a:off x="3619500" y="8635632"/>
            <a:ext cx="17145000" cy="369"/>
          </a:xfrm>
          <a:prstGeom prst="line">
            <a:avLst/>
          </a:prstGeom>
          <a:ln w="50800">
            <a:solidFill>
              <a:srgbClr val="A6AAA9"/>
            </a:solidFill>
          </a:ln>
        </p:spPr>
        <p:txBody>
          <a:bodyPr anchor="ctr">
            <a:noAutofit/>
          </a:bodyPr>
          <a:lstStyle/>
          <a:p>
            <a:pPr marL="0" indent="0" defTabSz="642937">
              <a:spcBef>
                <a:spcPts val="0"/>
              </a:spcBef>
              <a:buClrTx/>
              <a:buSzTx/>
              <a:buFontTx/>
              <a:buNone/>
              <a:defRPr sz="16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3" name="Texto del título"/>
          <p:cNvSpPr txBox="1"/>
          <p:nvPr>
            <p:ph type="title"/>
          </p:nvPr>
        </p:nvSpPr>
        <p:spPr>
          <a:xfrm>
            <a:off x="3619500" y="9036843"/>
            <a:ext cx="17145000" cy="3804048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23800"/>
            </a:lvl1pPr>
          </a:lstStyle>
          <a:p>
            <a:pPr/>
            <a:r>
              <a:t>Texto del título</a:t>
            </a:r>
          </a:p>
        </p:txBody>
      </p:sp>
      <p:sp>
        <p:nvSpPr>
          <p:cNvPr id="24" name="Nivel de texto 1…"/>
          <p:cNvSpPr txBox="1"/>
          <p:nvPr>
            <p:ph type="body" sz="quarter" idx="1"/>
          </p:nvPr>
        </p:nvSpPr>
        <p:spPr>
          <a:xfrm>
            <a:off x="3619500" y="6000750"/>
            <a:ext cx="17145000" cy="2536032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cap="all" sz="7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22860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cap="all" sz="7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45720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cap="all" sz="7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68580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cap="all" sz="7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91440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cap="all" sz="7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5" name="Número de diapositiva"/>
          <p:cNvSpPr txBox="1"/>
          <p:nvPr>
            <p:ph type="sldNum" sz="quarter" idx="2"/>
          </p:nvPr>
        </p:nvSpPr>
        <p:spPr>
          <a:xfrm>
            <a:off x="20222926" y="607218"/>
            <a:ext cx="545704" cy="612776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ítulo y subtítulo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Línea"/>
          <p:cNvSpPr/>
          <p:nvPr/>
        </p:nvSpPr>
        <p:spPr>
          <a:xfrm flipV="1">
            <a:off x="3619500" y="8635632"/>
            <a:ext cx="17145000" cy="369"/>
          </a:xfrm>
          <a:prstGeom prst="line">
            <a:avLst/>
          </a:prstGeom>
          <a:ln w="50800">
            <a:solidFill>
              <a:srgbClr val="A6AAA9"/>
            </a:solidFill>
            <a:miter lim="400000"/>
          </a:ln>
        </p:spPr>
        <p:txBody>
          <a:bodyPr lIns="71437" tIns="71437" rIns="71437" bIns="71437" anchor="ctr"/>
          <a:lstStyle/>
          <a:p>
            <a:pPr defTabSz="642937">
              <a:spcBef>
                <a:spcPts val="0"/>
              </a:spcBef>
              <a:defRPr sz="16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3" name="Texto del título"/>
          <p:cNvSpPr txBox="1"/>
          <p:nvPr>
            <p:ph type="title"/>
          </p:nvPr>
        </p:nvSpPr>
        <p:spPr>
          <a:xfrm>
            <a:off x="3619500" y="9036843"/>
            <a:ext cx="17145000" cy="3804048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23800"/>
            </a:lvl1pPr>
          </a:lstStyle>
          <a:p>
            <a:pPr/>
            <a:r>
              <a:t>Texto del título</a:t>
            </a:r>
          </a:p>
        </p:txBody>
      </p:sp>
      <p:sp>
        <p:nvSpPr>
          <p:cNvPr id="34" name="Nivel de texto 1…"/>
          <p:cNvSpPr txBox="1"/>
          <p:nvPr>
            <p:ph type="body" sz="quarter" idx="1"/>
          </p:nvPr>
        </p:nvSpPr>
        <p:spPr>
          <a:xfrm>
            <a:off x="3619500" y="6000750"/>
            <a:ext cx="17145000" cy="2536032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cap="all" sz="7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22860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cap="all" sz="7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45720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cap="all" sz="7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68580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cap="all" sz="7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91440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cap="all" sz="7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5" name="Número de diapositiva"/>
          <p:cNvSpPr txBox="1"/>
          <p:nvPr>
            <p:ph type="sldNum" sz="quarter" idx="2"/>
          </p:nvPr>
        </p:nvSpPr>
        <p:spPr>
          <a:xfrm>
            <a:off x="20177109" y="589359"/>
            <a:ext cx="545704" cy="612776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ítulo (centro)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o del título"/>
          <p:cNvSpPr txBox="1"/>
          <p:nvPr>
            <p:ph type="title"/>
          </p:nvPr>
        </p:nvSpPr>
        <p:spPr>
          <a:xfrm>
            <a:off x="3619500" y="5679281"/>
            <a:ext cx="17145000" cy="6357938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23800"/>
            </a:lvl1pPr>
          </a:lstStyle>
          <a:p>
            <a:pPr/>
            <a:r>
              <a:t>Texto del título</a:t>
            </a:r>
          </a:p>
        </p:txBody>
      </p:sp>
      <p:sp>
        <p:nvSpPr>
          <p:cNvPr id="43" name="Número de diapositiva"/>
          <p:cNvSpPr txBox="1"/>
          <p:nvPr>
            <p:ph type="sldNum" sz="quarter" idx="2"/>
          </p:nvPr>
        </p:nvSpPr>
        <p:spPr>
          <a:xfrm>
            <a:off x="20222926" y="607218"/>
            <a:ext cx="545704" cy="612776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Foto (vertical)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Línea"/>
          <p:cNvSpPr/>
          <p:nvPr/>
        </p:nvSpPr>
        <p:spPr>
          <a:xfrm flipV="1">
            <a:off x="11334750" y="8635798"/>
            <a:ext cx="9429750" cy="203"/>
          </a:xfrm>
          <a:prstGeom prst="line">
            <a:avLst/>
          </a:prstGeom>
          <a:ln w="50800">
            <a:solidFill>
              <a:srgbClr val="A6AAA9"/>
            </a:solidFill>
            <a:miter lim="400000"/>
          </a:ln>
        </p:spPr>
        <p:txBody>
          <a:bodyPr lIns="71437" tIns="71437" rIns="71437" bIns="71437" anchor="ctr"/>
          <a:lstStyle/>
          <a:p>
            <a:pPr defTabSz="642937">
              <a:spcBef>
                <a:spcPts val="0"/>
              </a:spcBef>
              <a:defRPr sz="16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1" name="Imagen"/>
          <p:cNvSpPr/>
          <p:nvPr>
            <p:ph type="pic" sz="half" idx="13"/>
          </p:nvPr>
        </p:nvSpPr>
        <p:spPr>
          <a:xfrm>
            <a:off x="3048000" y="0"/>
            <a:ext cx="771525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52" name="Texto del título"/>
          <p:cNvSpPr txBox="1"/>
          <p:nvPr>
            <p:ph type="title"/>
          </p:nvPr>
        </p:nvSpPr>
        <p:spPr>
          <a:xfrm>
            <a:off x="11334750" y="9036843"/>
            <a:ext cx="9429750" cy="3804048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23800"/>
            </a:lvl1pPr>
          </a:lstStyle>
          <a:p>
            <a:pPr/>
            <a:r>
              <a:t>Texto del título</a:t>
            </a:r>
          </a:p>
        </p:txBody>
      </p:sp>
      <p:sp>
        <p:nvSpPr>
          <p:cNvPr id="53" name="Nivel de texto 1…"/>
          <p:cNvSpPr txBox="1"/>
          <p:nvPr>
            <p:ph type="body" sz="quarter" idx="1"/>
          </p:nvPr>
        </p:nvSpPr>
        <p:spPr>
          <a:xfrm>
            <a:off x="11334750" y="6000750"/>
            <a:ext cx="9429750" cy="2536032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cap="all" sz="7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22860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cap="all" sz="7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45720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cap="all" sz="7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68580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cap="all" sz="7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914400">
              <a:lnSpc>
                <a:spcPct val="80000"/>
              </a:lnSpc>
              <a:spcBef>
                <a:spcPts val="3200"/>
              </a:spcBef>
              <a:buClrTx/>
              <a:buSzTx/>
              <a:buFontTx/>
              <a:buNone/>
              <a:defRPr cap="all" sz="7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4" name="Número de diapositiva"/>
          <p:cNvSpPr txBox="1"/>
          <p:nvPr>
            <p:ph type="sldNum" sz="quarter" idx="2"/>
          </p:nvPr>
        </p:nvSpPr>
        <p:spPr>
          <a:xfrm>
            <a:off x="20222926" y="607218"/>
            <a:ext cx="545704" cy="612776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o"/>
          <p:cNvSpPr txBox="1"/>
          <p:nvPr>
            <p:ph type="body" sz="quarter" idx="13"/>
          </p:nvPr>
        </p:nvSpPr>
        <p:spPr>
          <a:xfrm>
            <a:off x="3619500" y="638175"/>
            <a:ext cx="15716250" cy="647701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642937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60" sz="32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Texto</a:t>
            </a:r>
          </a:p>
        </p:txBody>
      </p:sp>
      <p:sp>
        <p:nvSpPr>
          <p:cNvPr id="62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6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y viñetas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o"/>
          <p:cNvSpPr txBox="1"/>
          <p:nvPr>
            <p:ph type="body" sz="quarter" idx="13"/>
          </p:nvPr>
        </p:nvSpPr>
        <p:spPr>
          <a:xfrm>
            <a:off x="3619500" y="638175"/>
            <a:ext cx="15716250" cy="647701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642937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60" sz="32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Texto</a:t>
            </a:r>
          </a:p>
        </p:txBody>
      </p:sp>
      <p:sp>
        <p:nvSpPr>
          <p:cNvPr id="71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72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y viñetas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o"/>
          <p:cNvSpPr txBox="1"/>
          <p:nvPr>
            <p:ph type="body" sz="quarter" idx="13"/>
          </p:nvPr>
        </p:nvSpPr>
        <p:spPr>
          <a:xfrm>
            <a:off x="3619500" y="638175"/>
            <a:ext cx="15716250" cy="647701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642937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60" sz="32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Texto</a:t>
            </a:r>
          </a:p>
        </p:txBody>
      </p:sp>
      <p:sp>
        <p:nvSpPr>
          <p:cNvPr id="81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82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, viñetas y foto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o"/>
          <p:cNvSpPr txBox="1"/>
          <p:nvPr>
            <p:ph type="body" sz="quarter" idx="13"/>
          </p:nvPr>
        </p:nvSpPr>
        <p:spPr>
          <a:xfrm>
            <a:off x="3619500" y="638175"/>
            <a:ext cx="15716250" cy="647701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642937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60" sz="32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Texto</a:t>
            </a:r>
          </a:p>
        </p:txBody>
      </p:sp>
      <p:sp>
        <p:nvSpPr>
          <p:cNvPr id="91" name="Imagen"/>
          <p:cNvSpPr/>
          <p:nvPr>
            <p:ph type="pic" sz="half" idx="14"/>
          </p:nvPr>
        </p:nvSpPr>
        <p:spPr>
          <a:xfrm>
            <a:off x="13049250" y="2160984"/>
            <a:ext cx="7715251" cy="1096565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2" name="Texto del título"/>
          <p:cNvSpPr txBox="1"/>
          <p:nvPr>
            <p:ph type="title"/>
          </p:nvPr>
        </p:nvSpPr>
        <p:spPr>
          <a:xfrm>
            <a:off x="3619500" y="2160984"/>
            <a:ext cx="8858250" cy="1017985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93" name="Nivel de texto 1…"/>
          <p:cNvSpPr txBox="1"/>
          <p:nvPr>
            <p:ph type="body" sz="half" idx="1"/>
          </p:nvPr>
        </p:nvSpPr>
        <p:spPr>
          <a:xfrm>
            <a:off x="3619500" y="3857625"/>
            <a:ext cx="8858250" cy="8590360"/>
          </a:xfrm>
          <a:prstGeom prst="rect">
            <a:avLst/>
          </a:prstGeom>
        </p:spPr>
        <p:txBody>
          <a:bodyPr/>
          <a:lstStyle>
            <a:lvl1pPr marL="603250" indent="-603250">
              <a:buClr>
                <a:schemeClr val="accent1"/>
              </a:buClr>
              <a:buChar char="▸"/>
              <a:defRPr sz="3800"/>
            </a:lvl1pPr>
            <a:lvl2pPr marL="1047750" indent="-603250">
              <a:buClr>
                <a:schemeClr val="accent1"/>
              </a:buClr>
              <a:buChar char="▸"/>
              <a:defRPr sz="3800"/>
            </a:lvl2pPr>
            <a:lvl3pPr marL="1492250" indent="-603250">
              <a:buClr>
                <a:schemeClr val="accent1"/>
              </a:buClr>
              <a:buChar char="▸"/>
              <a:defRPr sz="3800"/>
            </a:lvl3pPr>
            <a:lvl4pPr marL="1936750" indent="-603250">
              <a:buClr>
                <a:schemeClr val="accent1"/>
              </a:buClr>
              <a:buChar char="▸"/>
              <a:defRPr sz="3800"/>
            </a:lvl4pPr>
            <a:lvl5pPr marL="2381250" indent="-603250">
              <a:buClr>
                <a:schemeClr val="accent1"/>
              </a:buClr>
              <a:buChar char="▸"/>
              <a:defRPr sz="38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ínea"/>
          <p:cNvSpPr/>
          <p:nvPr/>
        </p:nvSpPr>
        <p:spPr>
          <a:xfrm flipV="1">
            <a:off x="3619500" y="1396632"/>
            <a:ext cx="17145000" cy="369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71437" tIns="71437" rIns="71437" bIns="71437" anchor="ctr"/>
          <a:lstStyle/>
          <a:p>
            <a:pPr defTabSz="642937">
              <a:spcBef>
                <a:spcPts val="0"/>
              </a:spcBef>
              <a:defRPr sz="16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" name="Texto del título"/>
          <p:cNvSpPr txBox="1"/>
          <p:nvPr>
            <p:ph type="title"/>
          </p:nvPr>
        </p:nvSpPr>
        <p:spPr>
          <a:xfrm>
            <a:off x="3619500" y="2160984"/>
            <a:ext cx="17145000" cy="10179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4" name="Nivel de texto 1…"/>
          <p:cNvSpPr txBox="1"/>
          <p:nvPr>
            <p:ph type="body" idx="1"/>
          </p:nvPr>
        </p:nvSpPr>
        <p:spPr>
          <a:xfrm>
            <a:off x="3619500" y="3857625"/>
            <a:ext cx="17145000" cy="8590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" name="Número de diapositiva"/>
          <p:cNvSpPr txBox="1"/>
          <p:nvPr>
            <p:ph type="sldNum" sz="quarter" idx="2"/>
          </p:nvPr>
        </p:nvSpPr>
        <p:spPr>
          <a:xfrm>
            <a:off x="20211932" y="607218"/>
            <a:ext cx="545704" cy="612776"/>
          </a:xfrm>
          <a:prstGeom prst="rect">
            <a:avLst/>
          </a:prstGeom>
          <a:ln w="12700">
            <a:miter lim="400000"/>
          </a:ln>
        </p:spPr>
        <p:txBody>
          <a:bodyPr wrap="none" lIns="71437" tIns="71437" rIns="71437" bIns="71437">
            <a:spAutoFit/>
          </a:bodyPr>
          <a:lstStyle>
            <a:lvl1pPr algn="r">
              <a:lnSpc>
                <a:spcPct val="80000"/>
              </a:lnSpc>
              <a:spcBef>
                <a:spcPts val="0"/>
              </a:spcBef>
              <a:defRPr sz="32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transition xmlns:p14="http://schemas.microsoft.com/office/powerpoint/2010/main" spd="med" advClick="1"/>
  <p:txStyles>
    <p:titleStyle>
      <a:lvl1pPr marL="0" marR="0" indent="0" algn="l" defTabSz="821531" rtl="0" latinLnBrk="0">
        <a:lnSpc>
          <a:spcPct val="80000"/>
        </a:lnSpc>
        <a:spcBef>
          <a:spcPts val="39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84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1pPr>
      <a:lvl2pPr marL="0" marR="0" indent="228600" algn="l" defTabSz="821531" rtl="0" latinLnBrk="0">
        <a:lnSpc>
          <a:spcPct val="80000"/>
        </a:lnSpc>
        <a:spcBef>
          <a:spcPts val="39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84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2pPr>
      <a:lvl3pPr marL="0" marR="0" indent="457200" algn="l" defTabSz="821531" rtl="0" latinLnBrk="0">
        <a:lnSpc>
          <a:spcPct val="80000"/>
        </a:lnSpc>
        <a:spcBef>
          <a:spcPts val="39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84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3pPr>
      <a:lvl4pPr marL="0" marR="0" indent="685800" algn="l" defTabSz="821531" rtl="0" latinLnBrk="0">
        <a:lnSpc>
          <a:spcPct val="80000"/>
        </a:lnSpc>
        <a:spcBef>
          <a:spcPts val="39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84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4pPr>
      <a:lvl5pPr marL="0" marR="0" indent="914400" algn="l" defTabSz="821531" rtl="0" latinLnBrk="0">
        <a:lnSpc>
          <a:spcPct val="80000"/>
        </a:lnSpc>
        <a:spcBef>
          <a:spcPts val="39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84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5pPr>
      <a:lvl6pPr marL="0" marR="0" indent="1143000" algn="l" defTabSz="821531" rtl="0" latinLnBrk="0">
        <a:lnSpc>
          <a:spcPct val="80000"/>
        </a:lnSpc>
        <a:spcBef>
          <a:spcPts val="39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84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6pPr>
      <a:lvl7pPr marL="0" marR="0" indent="1371600" algn="l" defTabSz="821531" rtl="0" latinLnBrk="0">
        <a:lnSpc>
          <a:spcPct val="80000"/>
        </a:lnSpc>
        <a:spcBef>
          <a:spcPts val="39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84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7pPr>
      <a:lvl8pPr marL="0" marR="0" indent="1600200" algn="l" defTabSz="821531" rtl="0" latinLnBrk="0">
        <a:lnSpc>
          <a:spcPct val="80000"/>
        </a:lnSpc>
        <a:spcBef>
          <a:spcPts val="39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84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8pPr>
      <a:lvl9pPr marL="0" marR="0" indent="1828800" algn="l" defTabSz="821531" rtl="0" latinLnBrk="0">
        <a:lnSpc>
          <a:spcPct val="80000"/>
        </a:lnSpc>
        <a:spcBef>
          <a:spcPts val="39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84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9pPr>
    </p:titleStyle>
    <p:bodyStyle>
      <a:lvl1pPr marL="601382" marR="0" indent="-601382" algn="l" defTabSz="821531" latinLnBrk="0">
        <a:lnSpc>
          <a:spcPct val="100000"/>
        </a:lnSpc>
        <a:spcBef>
          <a:spcPts val="39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46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1pPr>
      <a:lvl2pPr marL="1045882" marR="0" indent="-601382" algn="l" defTabSz="821531" latinLnBrk="0">
        <a:lnSpc>
          <a:spcPct val="100000"/>
        </a:lnSpc>
        <a:spcBef>
          <a:spcPts val="39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46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2pPr>
      <a:lvl3pPr marL="1490382" marR="0" indent="-601382" algn="l" defTabSz="821531" latinLnBrk="0">
        <a:lnSpc>
          <a:spcPct val="100000"/>
        </a:lnSpc>
        <a:spcBef>
          <a:spcPts val="39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46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3pPr>
      <a:lvl4pPr marL="1934882" marR="0" indent="-601382" algn="l" defTabSz="821531" latinLnBrk="0">
        <a:lnSpc>
          <a:spcPct val="100000"/>
        </a:lnSpc>
        <a:spcBef>
          <a:spcPts val="39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46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4pPr>
      <a:lvl5pPr marL="2379382" marR="0" indent="-601382" algn="l" defTabSz="821531" latinLnBrk="0">
        <a:lnSpc>
          <a:spcPct val="100000"/>
        </a:lnSpc>
        <a:spcBef>
          <a:spcPts val="39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46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5pPr>
      <a:lvl6pPr marL="2823882" marR="0" indent="-601382" algn="l" defTabSz="821531" latinLnBrk="0">
        <a:lnSpc>
          <a:spcPct val="100000"/>
        </a:lnSpc>
        <a:spcBef>
          <a:spcPts val="39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46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6pPr>
      <a:lvl7pPr marL="3268382" marR="0" indent="-601382" algn="l" defTabSz="821531" latinLnBrk="0">
        <a:lnSpc>
          <a:spcPct val="100000"/>
        </a:lnSpc>
        <a:spcBef>
          <a:spcPts val="39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46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7pPr>
      <a:lvl8pPr marL="3712882" marR="0" indent="-601382" algn="l" defTabSz="821531" latinLnBrk="0">
        <a:lnSpc>
          <a:spcPct val="100000"/>
        </a:lnSpc>
        <a:spcBef>
          <a:spcPts val="39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46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8pPr>
      <a:lvl9pPr marL="4157382" marR="0" indent="-601382" algn="l" defTabSz="821531" latinLnBrk="0">
        <a:lnSpc>
          <a:spcPct val="100000"/>
        </a:lnSpc>
        <a:spcBef>
          <a:spcPts val="39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46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9pPr>
    </p:bodyStyle>
    <p:otherStyle>
      <a:lvl1pPr marL="0" marR="0" indent="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1pPr>
      <a:lvl2pPr marL="0" marR="0" indent="2286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2pPr>
      <a:lvl3pPr marL="0" marR="0" indent="4572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3pPr>
      <a:lvl4pPr marL="0" marR="0" indent="6858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4pPr>
      <a:lvl5pPr marL="0" marR="0" indent="9144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5pPr>
      <a:lvl6pPr marL="0" marR="0" indent="11430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6pPr>
      <a:lvl7pPr marL="0" marR="0" indent="13716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7pPr>
      <a:lvl8pPr marL="0" marR="0" indent="16002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8pPr>
      <a:lvl9pPr marL="0" marR="0" indent="18288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Licenzas"/>
          <p:cNvSpPr txBox="1"/>
          <p:nvPr>
            <p:ph type="ctrTitle"/>
          </p:nvPr>
        </p:nvSpPr>
        <p:spPr>
          <a:xfrm>
            <a:off x="8162107" y="11982558"/>
            <a:ext cx="7820374" cy="2536032"/>
          </a:xfrm>
          <a:prstGeom prst="rect">
            <a:avLst/>
          </a:prstGeom>
        </p:spPr>
        <p:txBody>
          <a:bodyPr anchor="ctr"/>
          <a:lstStyle>
            <a:lvl1pPr defTabSz="649009">
              <a:defRPr sz="18802"/>
            </a:lvl1pPr>
          </a:lstStyle>
          <a:p>
            <a:pPr/>
            <a:r>
              <a:t>Licenzas</a:t>
            </a:r>
          </a:p>
        </p:txBody>
      </p:sp>
      <p:sp>
        <p:nvSpPr>
          <p:cNvPr id="166" name="crear É compartir. Xerar ideas. publicalas."/>
          <p:cNvSpPr/>
          <p:nvPr>
            <p:ph type="subTitle" sz="quarter" idx="1"/>
          </p:nvPr>
        </p:nvSpPr>
        <p:spPr>
          <a:xfrm>
            <a:off x="15002724" y="12952304"/>
            <a:ext cx="9381276" cy="796734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algn="r">
              <a:spcBef>
                <a:spcPts val="0"/>
              </a:spcBef>
              <a:defRPr sz="46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crear É compartir. Xerar ideas. publicalas.</a:t>
            </a:r>
          </a:p>
        </p:txBody>
      </p:sp>
      <p:grpSp>
        <p:nvGrpSpPr>
          <p:cNvPr id="182" name="Grupo"/>
          <p:cNvGrpSpPr/>
          <p:nvPr/>
        </p:nvGrpSpPr>
        <p:grpSpPr>
          <a:xfrm>
            <a:off x="5317483" y="1183670"/>
            <a:ext cx="13749033" cy="2109666"/>
            <a:chOff x="0" y="1948057"/>
            <a:chExt cx="13749031" cy="2109665"/>
          </a:xfrm>
        </p:grpSpPr>
        <p:sp>
          <p:nvSpPr>
            <p:cNvPr id="167" name="Línea"/>
            <p:cNvSpPr/>
            <p:nvPr/>
          </p:nvSpPr>
          <p:spPr>
            <a:xfrm>
              <a:off x="743488" y="2588287"/>
              <a:ext cx="12281500" cy="3"/>
            </a:xfrm>
            <a:prstGeom prst="line">
              <a:avLst/>
            </a:prstGeom>
            <a:noFill/>
            <a:ln w="88900" cap="flat">
              <a:solidFill>
                <a:srgbClr val="596170"/>
              </a:solidFill>
              <a:prstDash val="solid"/>
              <a:miter lim="400000"/>
              <a:headEnd type="oval" w="med" len="med"/>
              <a:tailEnd type="triangle" w="med" len="med"/>
            </a:ln>
            <a:effectLst/>
          </p:spPr>
          <p:txBody>
            <a:bodyPr wrap="square" lIns="71437" tIns="71437" rIns="71437" bIns="71437" numCol="1" anchor="ctr">
              <a:noAutofit/>
            </a:bodyPr>
            <a:lstStyle/>
            <a:p>
              <a:pPr defTabSz="770185">
                <a:spcBef>
                  <a:spcPts val="0"/>
                </a:spcBef>
                <a:defRPr sz="1600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" name="1"/>
            <p:cNvSpPr/>
            <p:nvPr/>
          </p:nvSpPr>
          <p:spPr>
            <a:xfrm>
              <a:off x="1978921" y="2174935"/>
              <a:ext cx="826711" cy="826710"/>
            </a:xfrm>
            <a:prstGeom prst="ellipse">
              <a:avLst/>
            </a:prstGeom>
            <a:solidFill>
              <a:srgbClr val="F87066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770185">
                <a:spcBef>
                  <a:spcPts val="0"/>
                </a:spcBef>
                <a:defRPr sz="40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1</a:t>
              </a:r>
            </a:p>
          </p:txBody>
        </p:sp>
        <p:sp>
          <p:nvSpPr>
            <p:cNvPr id="169" name="5"/>
            <p:cNvSpPr/>
            <p:nvPr/>
          </p:nvSpPr>
          <p:spPr>
            <a:xfrm>
              <a:off x="10962501" y="2174935"/>
              <a:ext cx="826711" cy="826710"/>
            </a:xfrm>
            <a:prstGeom prst="ellipse">
              <a:avLst/>
            </a:prstGeom>
            <a:solidFill>
              <a:srgbClr val="65C5E9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2460314">
                <a:spcBef>
                  <a:spcPts val="0"/>
                </a:spcBef>
                <a:defRPr sz="40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5</a:t>
              </a:r>
            </a:p>
          </p:txBody>
        </p:sp>
        <p:sp>
          <p:nvSpPr>
            <p:cNvPr id="170" name="DESEÑAR"/>
            <p:cNvSpPr txBox="1"/>
            <p:nvPr/>
          </p:nvSpPr>
          <p:spPr>
            <a:xfrm>
              <a:off x="1785466" y="3275605"/>
              <a:ext cx="1213621" cy="4908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1925463">
                <a:lnSpc>
                  <a:spcPct val="80000"/>
                </a:lnSpc>
                <a:spcBef>
                  <a:spcPts val="2300"/>
                </a:spcBef>
                <a:defRPr cap="all" sz="22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DESEÑAR</a:t>
              </a:r>
            </a:p>
          </p:txBody>
        </p:sp>
        <p:sp>
          <p:nvSpPr>
            <p:cNvPr id="171" name="PROCURAR A LICENzA MÁIS AXEITADA"/>
            <p:cNvSpPr txBox="1"/>
            <p:nvPr/>
          </p:nvSpPr>
          <p:spPr>
            <a:xfrm>
              <a:off x="5518412" y="3135405"/>
              <a:ext cx="2717530" cy="7532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1925463">
                <a:lnSpc>
                  <a:spcPct val="80000"/>
                </a:lnSpc>
                <a:spcBef>
                  <a:spcPts val="2300"/>
                </a:spcBef>
                <a:defRPr cap="all" sz="22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PROCURAR A LICENzA MÁIS AXEITADA</a:t>
              </a:r>
            </a:p>
          </p:txBody>
        </p:sp>
        <p:sp>
          <p:nvSpPr>
            <p:cNvPr id="172" name="CREAR O PRODUTO"/>
            <p:cNvSpPr txBox="1"/>
            <p:nvPr/>
          </p:nvSpPr>
          <p:spPr>
            <a:xfrm>
              <a:off x="8221836" y="3111497"/>
              <a:ext cx="1816251" cy="80102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1925463">
                <a:lnSpc>
                  <a:spcPct val="80000"/>
                </a:lnSpc>
                <a:spcBef>
                  <a:spcPts val="2300"/>
                </a:spcBef>
                <a:defRPr cap="all" sz="22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CREAR O PRODUTO</a:t>
              </a:r>
            </a:p>
          </p:txBody>
        </p:sp>
        <p:sp>
          <p:nvSpPr>
            <p:cNvPr id="173" name="ASOCIAR a LICENzA aO PRODUTO"/>
            <p:cNvSpPr txBox="1"/>
            <p:nvPr/>
          </p:nvSpPr>
          <p:spPr>
            <a:xfrm>
              <a:off x="10597371" y="2966294"/>
              <a:ext cx="1556972" cy="10914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1925463">
                <a:lnSpc>
                  <a:spcPct val="80000"/>
                </a:lnSpc>
                <a:spcBef>
                  <a:spcPts val="2300"/>
                </a:spcBef>
                <a:defRPr cap="all" sz="22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ASOCIAR a LICENzA aO PRODUTO</a:t>
              </a:r>
            </a:p>
          </p:txBody>
        </p:sp>
        <p:sp>
          <p:nvSpPr>
            <p:cNvPr id="174" name="2"/>
            <p:cNvSpPr/>
            <p:nvPr/>
          </p:nvSpPr>
          <p:spPr>
            <a:xfrm>
              <a:off x="4224816" y="2174935"/>
              <a:ext cx="826711" cy="826710"/>
            </a:xfrm>
            <a:prstGeom prst="ellipse">
              <a:avLst/>
            </a:prstGeom>
            <a:solidFill>
              <a:srgbClr val="F39019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3578" tIns="53578" rIns="53578" bIns="53578" numCol="1" anchor="ctr">
              <a:noAutofit/>
            </a:bodyPr>
            <a:lstStyle>
              <a:lvl1pPr algn="ctr" defTabSz="770185">
                <a:spcBef>
                  <a:spcPts val="0"/>
                </a:spcBef>
                <a:defRPr sz="40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2</a:t>
              </a:r>
            </a:p>
          </p:txBody>
        </p:sp>
        <p:sp>
          <p:nvSpPr>
            <p:cNvPr id="175" name="CREAR OS RECURSOS"/>
            <p:cNvSpPr txBox="1"/>
            <p:nvPr/>
          </p:nvSpPr>
          <p:spPr>
            <a:xfrm>
              <a:off x="3859686" y="3129528"/>
              <a:ext cx="1556971" cy="78299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1925463">
                <a:lnSpc>
                  <a:spcPct val="80000"/>
                </a:lnSpc>
                <a:spcBef>
                  <a:spcPts val="2300"/>
                </a:spcBef>
                <a:defRPr cap="all" sz="22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CREAR OS RECURSOS</a:t>
              </a:r>
            </a:p>
          </p:txBody>
        </p:sp>
        <p:sp>
          <p:nvSpPr>
            <p:cNvPr id="176" name="3"/>
            <p:cNvSpPr/>
            <p:nvPr/>
          </p:nvSpPr>
          <p:spPr>
            <a:xfrm>
              <a:off x="6411337" y="2174935"/>
              <a:ext cx="826711" cy="826710"/>
            </a:xfrm>
            <a:prstGeom prst="ellipse">
              <a:avLst/>
            </a:prstGeom>
            <a:solidFill>
              <a:srgbClr val="F5D328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2460314">
                <a:spcBef>
                  <a:spcPts val="0"/>
                </a:spcBef>
                <a:defRPr sz="40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3</a:t>
              </a:r>
            </a:p>
          </p:txBody>
        </p:sp>
        <p:sp>
          <p:nvSpPr>
            <p:cNvPr id="177" name="4"/>
            <p:cNvSpPr/>
            <p:nvPr/>
          </p:nvSpPr>
          <p:spPr>
            <a:xfrm>
              <a:off x="8716606" y="2174935"/>
              <a:ext cx="826711" cy="826710"/>
            </a:xfrm>
            <a:prstGeom prst="ellipse">
              <a:avLst/>
            </a:prstGeom>
            <a:solidFill>
              <a:srgbClr val="70BF41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3578" tIns="53578" rIns="53578" bIns="53578" numCol="1" anchor="ctr">
              <a:noAutofit/>
            </a:bodyPr>
            <a:lstStyle>
              <a:lvl1pPr algn="ctr" defTabSz="770185">
                <a:spcBef>
                  <a:spcPts val="0"/>
                </a:spcBef>
                <a:defRPr sz="40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4</a:t>
              </a:r>
            </a:p>
          </p:txBody>
        </p:sp>
        <p:sp>
          <p:nvSpPr>
            <p:cNvPr id="178" name="Círculo"/>
            <p:cNvSpPr/>
            <p:nvPr/>
          </p:nvSpPr>
          <p:spPr>
            <a:xfrm>
              <a:off x="0" y="1959227"/>
              <a:ext cx="1258126" cy="1258125"/>
            </a:xfrm>
            <a:prstGeom prst="ellipse">
              <a:avLst/>
            </a:prstGeom>
            <a:solidFill>
              <a:schemeClr val="accent4">
                <a:hueOff val="-1395324"/>
                <a:satOff val="-3373"/>
                <a:lumOff val="-9849"/>
              </a:schemeClr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3578" tIns="53578" rIns="53578" bIns="53578" numCol="1" anchor="ctr">
              <a:noAutofit/>
            </a:bodyPr>
            <a:lstStyle/>
            <a:p>
              <a:pPr algn="ctr" defTabSz="2460314">
                <a:spcBef>
                  <a:spcPts val="0"/>
                </a:spcBef>
                <a:defRPr sz="162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179" name="Figura"/>
            <p:cNvSpPr/>
            <p:nvPr/>
          </p:nvSpPr>
          <p:spPr>
            <a:xfrm>
              <a:off x="352274" y="2210851"/>
              <a:ext cx="570227" cy="754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192" y="19156"/>
                  </a:moveTo>
                  <a:lnTo>
                    <a:pt x="8275" y="19156"/>
                  </a:lnTo>
                  <a:cubicBezTo>
                    <a:pt x="8093" y="19156"/>
                    <a:pt x="7945" y="19268"/>
                    <a:pt x="7945" y="19405"/>
                  </a:cubicBezTo>
                  <a:lnTo>
                    <a:pt x="7945" y="19605"/>
                  </a:lnTo>
                  <a:lnTo>
                    <a:pt x="7945" y="20103"/>
                  </a:lnTo>
                  <a:lnTo>
                    <a:pt x="7945" y="20157"/>
                  </a:lnTo>
                  <a:lnTo>
                    <a:pt x="7945" y="20303"/>
                  </a:lnTo>
                  <a:cubicBezTo>
                    <a:pt x="7945" y="20440"/>
                    <a:pt x="8093" y="20552"/>
                    <a:pt x="8275" y="20552"/>
                  </a:cubicBezTo>
                  <a:lnTo>
                    <a:pt x="8719" y="20552"/>
                  </a:lnTo>
                  <a:cubicBezTo>
                    <a:pt x="9029" y="21165"/>
                    <a:pt x="9813" y="21600"/>
                    <a:pt x="10734" y="21600"/>
                  </a:cubicBezTo>
                  <a:cubicBezTo>
                    <a:pt x="11654" y="21600"/>
                    <a:pt x="12438" y="21165"/>
                    <a:pt x="12748" y="20552"/>
                  </a:cubicBezTo>
                  <a:lnTo>
                    <a:pt x="13192" y="20552"/>
                  </a:lnTo>
                  <a:cubicBezTo>
                    <a:pt x="13374" y="20552"/>
                    <a:pt x="13522" y="20440"/>
                    <a:pt x="13522" y="20303"/>
                  </a:cubicBezTo>
                  <a:lnTo>
                    <a:pt x="13522" y="20157"/>
                  </a:lnTo>
                  <a:lnTo>
                    <a:pt x="13522" y="20103"/>
                  </a:lnTo>
                  <a:lnTo>
                    <a:pt x="13522" y="19605"/>
                  </a:lnTo>
                  <a:lnTo>
                    <a:pt x="13522" y="19405"/>
                  </a:lnTo>
                  <a:cubicBezTo>
                    <a:pt x="13522" y="19268"/>
                    <a:pt x="13374" y="19156"/>
                    <a:pt x="13192" y="19156"/>
                  </a:cubicBezTo>
                  <a:close/>
                  <a:moveTo>
                    <a:pt x="17134" y="7620"/>
                  </a:moveTo>
                  <a:cubicBezTo>
                    <a:pt x="15269" y="4168"/>
                    <a:pt x="10800" y="4330"/>
                    <a:pt x="10800" y="4330"/>
                  </a:cubicBezTo>
                  <a:cubicBezTo>
                    <a:pt x="10800" y="4330"/>
                    <a:pt x="6331" y="4168"/>
                    <a:pt x="4466" y="7620"/>
                  </a:cubicBezTo>
                  <a:cubicBezTo>
                    <a:pt x="3206" y="9951"/>
                    <a:pt x="4729" y="11857"/>
                    <a:pt x="4729" y="11857"/>
                  </a:cubicBezTo>
                  <a:cubicBezTo>
                    <a:pt x="4729" y="11857"/>
                    <a:pt x="6461" y="14325"/>
                    <a:pt x="6775" y="15247"/>
                  </a:cubicBezTo>
                  <a:cubicBezTo>
                    <a:pt x="6898" y="15609"/>
                    <a:pt x="7085" y="16147"/>
                    <a:pt x="7220" y="16663"/>
                  </a:cubicBezTo>
                  <a:cubicBezTo>
                    <a:pt x="7429" y="17462"/>
                    <a:pt x="7572" y="18213"/>
                    <a:pt x="8606" y="18213"/>
                  </a:cubicBezTo>
                  <a:cubicBezTo>
                    <a:pt x="10243" y="18213"/>
                    <a:pt x="10800" y="18213"/>
                    <a:pt x="10800" y="18213"/>
                  </a:cubicBezTo>
                  <a:cubicBezTo>
                    <a:pt x="10800" y="18213"/>
                    <a:pt x="11356" y="18213"/>
                    <a:pt x="12994" y="18213"/>
                  </a:cubicBezTo>
                  <a:cubicBezTo>
                    <a:pt x="14028" y="18213"/>
                    <a:pt x="14171" y="17462"/>
                    <a:pt x="14379" y="16663"/>
                  </a:cubicBezTo>
                  <a:cubicBezTo>
                    <a:pt x="14515" y="16147"/>
                    <a:pt x="14702" y="15609"/>
                    <a:pt x="14825" y="15247"/>
                  </a:cubicBezTo>
                  <a:cubicBezTo>
                    <a:pt x="15138" y="14325"/>
                    <a:pt x="16871" y="11857"/>
                    <a:pt x="16871" y="11857"/>
                  </a:cubicBezTo>
                  <a:cubicBezTo>
                    <a:pt x="16871" y="11857"/>
                    <a:pt x="18394" y="9951"/>
                    <a:pt x="17134" y="7620"/>
                  </a:cubicBezTo>
                  <a:close/>
                  <a:moveTo>
                    <a:pt x="3447" y="2095"/>
                  </a:moveTo>
                  <a:lnTo>
                    <a:pt x="3063" y="2386"/>
                  </a:lnTo>
                  <a:cubicBezTo>
                    <a:pt x="2797" y="2586"/>
                    <a:pt x="2797" y="2909"/>
                    <a:pt x="3063" y="3110"/>
                  </a:cubicBezTo>
                  <a:lnTo>
                    <a:pt x="5474" y="4932"/>
                  </a:lnTo>
                  <a:cubicBezTo>
                    <a:pt x="5992" y="4583"/>
                    <a:pt x="6535" y="4313"/>
                    <a:pt x="7067" y="4107"/>
                  </a:cubicBezTo>
                  <a:lnTo>
                    <a:pt x="4404" y="2095"/>
                  </a:lnTo>
                  <a:cubicBezTo>
                    <a:pt x="4141" y="1896"/>
                    <a:pt x="3711" y="1896"/>
                    <a:pt x="3447" y="2095"/>
                  </a:cubicBezTo>
                  <a:close/>
                  <a:moveTo>
                    <a:pt x="0" y="7735"/>
                  </a:moveTo>
                  <a:lnTo>
                    <a:pt x="0" y="8146"/>
                  </a:lnTo>
                  <a:cubicBezTo>
                    <a:pt x="0" y="8429"/>
                    <a:pt x="304" y="8657"/>
                    <a:pt x="679" y="8657"/>
                  </a:cubicBezTo>
                  <a:lnTo>
                    <a:pt x="2843" y="8657"/>
                  </a:lnTo>
                  <a:cubicBezTo>
                    <a:pt x="2928" y="8217"/>
                    <a:pt x="3087" y="7754"/>
                    <a:pt x="3346" y="7275"/>
                  </a:cubicBezTo>
                  <a:cubicBezTo>
                    <a:pt x="3355" y="7259"/>
                    <a:pt x="3365" y="7241"/>
                    <a:pt x="3375" y="7224"/>
                  </a:cubicBezTo>
                  <a:lnTo>
                    <a:pt x="679" y="7224"/>
                  </a:lnTo>
                  <a:cubicBezTo>
                    <a:pt x="304" y="7224"/>
                    <a:pt x="0" y="7452"/>
                    <a:pt x="0" y="7735"/>
                  </a:cubicBezTo>
                  <a:close/>
                  <a:moveTo>
                    <a:pt x="18537" y="2386"/>
                  </a:moveTo>
                  <a:lnTo>
                    <a:pt x="18153" y="2095"/>
                  </a:lnTo>
                  <a:cubicBezTo>
                    <a:pt x="17890" y="1896"/>
                    <a:pt x="17459" y="1896"/>
                    <a:pt x="17196" y="2095"/>
                  </a:cubicBezTo>
                  <a:lnTo>
                    <a:pt x="14533" y="4107"/>
                  </a:lnTo>
                  <a:cubicBezTo>
                    <a:pt x="15064" y="4313"/>
                    <a:pt x="15608" y="4583"/>
                    <a:pt x="16125" y="4932"/>
                  </a:cubicBezTo>
                  <a:lnTo>
                    <a:pt x="18537" y="3110"/>
                  </a:lnTo>
                  <a:cubicBezTo>
                    <a:pt x="18802" y="2909"/>
                    <a:pt x="18802" y="2586"/>
                    <a:pt x="18537" y="2386"/>
                  </a:cubicBezTo>
                  <a:close/>
                  <a:moveTo>
                    <a:pt x="20921" y="7224"/>
                  </a:moveTo>
                  <a:lnTo>
                    <a:pt x="18225" y="7224"/>
                  </a:lnTo>
                  <a:cubicBezTo>
                    <a:pt x="18235" y="7241"/>
                    <a:pt x="18245" y="7259"/>
                    <a:pt x="18254" y="7275"/>
                  </a:cubicBezTo>
                  <a:cubicBezTo>
                    <a:pt x="18512" y="7754"/>
                    <a:pt x="18672" y="8217"/>
                    <a:pt x="18757" y="8657"/>
                  </a:cubicBezTo>
                  <a:lnTo>
                    <a:pt x="20921" y="8657"/>
                  </a:lnTo>
                  <a:cubicBezTo>
                    <a:pt x="21295" y="8657"/>
                    <a:pt x="21600" y="8429"/>
                    <a:pt x="21600" y="8146"/>
                  </a:cubicBezTo>
                  <a:lnTo>
                    <a:pt x="21600" y="7735"/>
                  </a:lnTo>
                  <a:cubicBezTo>
                    <a:pt x="21600" y="7452"/>
                    <a:pt x="21295" y="7224"/>
                    <a:pt x="20921" y="7224"/>
                  </a:cubicBezTo>
                  <a:close/>
                  <a:moveTo>
                    <a:pt x="11750" y="511"/>
                  </a:moveTo>
                  <a:lnTo>
                    <a:pt x="11750" y="3461"/>
                  </a:lnTo>
                  <a:cubicBezTo>
                    <a:pt x="11360" y="3424"/>
                    <a:pt x="11061" y="3417"/>
                    <a:pt x="10894" y="3417"/>
                  </a:cubicBezTo>
                  <a:lnTo>
                    <a:pt x="10706" y="3417"/>
                  </a:lnTo>
                  <a:cubicBezTo>
                    <a:pt x="10539" y="3417"/>
                    <a:pt x="10240" y="3424"/>
                    <a:pt x="9850" y="3461"/>
                  </a:cubicBezTo>
                  <a:lnTo>
                    <a:pt x="9850" y="511"/>
                  </a:lnTo>
                  <a:cubicBezTo>
                    <a:pt x="9850" y="230"/>
                    <a:pt x="10155" y="0"/>
                    <a:pt x="10529" y="0"/>
                  </a:cubicBezTo>
                  <a:lnTo>
                    <a:pt x="11071" y="0"/>
                  </a:lnTo>
                  <a:cubicBezTo>
                    <a:pt x="11445" y="0"/>
                    <a:pt x="11750" y="230"/>
                    <a:pt x="11750" y="511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3578" tIns="53578" rIns="53578" bIns="53578" numCol="1" anchor="ctr">
              <a:noAutofit/>
            </a:bodyPr>
            <a:lstStyle/>
            <a:p>
              <a:pPr algn="ctr" defTabSz="770185">
                <a:spcBef>
                  <a:spcPts val="0"/>
                </a:spcBef>
                <a:defRPr sz="44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180" name="Círculo"/>
            <p:cNvSpPr/>
            <p:nvPr/>
          </p:nvSpPr>
          <p:spPr>
            <a:xfrm>
              <a:off x="12484295" y="1948057"/>
              <a:ext cx="1264737" cy="1264737"/>
            </a:xfrm>
            <a:prstGeom prst="ellipse">
              <a:avLst/>
            </a:prstGeom>
            <a:solidFill>
              <a:schemeClr val="accent4">
                <a:hueOff val="-1395324"/>
                <a:satOff val="-3373"/>
                <a:lumOff val="-9849"/>
              </a:schemeClr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3578" tIns="53578" rIns="53578" bIns="53578" numCol="1" anchor="ctr">
              <a:noAutofit/>
            </a:bodyPr>
            <a:lstStyle/>
            <a:p>
              <a:pPr algn="ctr" defTabSz="2460314">
                <a:spcBef>
                  <a:spcPts val="0"/>
                </a:spcBef>
                <a:defRPr sz="162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181" name="Figura"/>
            <p:cNvSpPr/>
            <p:nvPr/>
          </p:nvSpPr>
          <p:spPr>
            <a:xfrm>
              <a:off x="12813126" y="2300332"/>
              <a:ext cx="606350" cy="5691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568" y="15513"/>
                  </a:moveTo>
                  <a:cubicBezTo>
                    <a:pt x="20366" y="14910"/>
                    <a:pt x="20125" y="14291"/>
                    <a:pt x="19722" y="13811"/>
                  </a:cubicBezTo>
                  <a:cubicBezTo>
                    <a:pt x="18587" y="12449"/>
                    <a:pt x="16513" y="11706"/>
                    <a:pt x="14405" y="11338"/>
                  </a:cubicBezTo>
                  <a:cubicBezTo>
                    <a:pt x="14145" y="11293"/>
                    <a:pt x="13882" y="11392"/>
                    <a:pt x="13686" y="11582"/>
                  </a:cubicBezTo>
                  <a:cubicBezTo>
                    <a:pt x="12854" y="12389"/>
                    <a:pt x="11872" y="12833"/>
                    <a:pt x="10831" y="12843"/>
                  </a:cubicBezTo>
                  <a:lnTo>
                    <a:pt x="10802" y="12843"/>
                  </a:lnTo>
                  <a:cubicBezTo>
                    <a:pt x="9744" y="12840"/>
                    <a:pt x="8754" y="12396"/>
                    <a:pt x="7914" y="11585"/>
                  </a:cubicBezTo>
                  <a:cubicBezTo>
                    <a:pt x="7719" y="11395"/>
                    <a:pt x="7453" y="11293"/>
                    <a:pt x="7191" y="11338"/>
                  </a:cubicBezTo>
                  <a:cubicBezTo>
                    <a:pt x="5085" y="11706"/>
                    <a:pt x="3010" y="12449"/>
                    <a:pt x="1876" y="13811"/>
                  </a:cubicBezTo>
                  <a:cubicBezTo>
                    <a:pt x="1473" y="14291"/>
                    <a:pt x="1232" y="14910"/>
                    <a:pt x="1030" y="15513"/>
                  </a:cubicBezTo>
                  <a:cubicBezTo>
                    <a:pt x="1030" y="15513"/>
                    <a:pt x="103" y="18820"/>
                    <a:pt x="0" y="21600"/>
                  </a:cubicBezTo>
                  <a:lnTo>
                    <a:pt x="21600" y="21600"/>
                  </a:lnTo>
                  <a:cubicBezTo>
                    <a:pt x="21495" y="18820"/>
                    <a:pt x="20568" y="15513"/>
                    <a:pt x="20568" y="15513"/>
                  </a:cubicBezTo>
                  <a:close/>
                  <a:moveTo>
                    <a:pt x="14486" y="2792"/>
                  </a:moveTo>
                  <a:cubicBezTo>
                    <a:pt x="14454" y="2611"/>
                    <a:pt x="14418" y="2433"/>
                    <a:pt x="14381" y="2258"/>
                  </a:cubicBezTo>
                  <a:cubicBezTo>
                    <a:pt x="14216" y="1536"/>
                    <a:pt x="13768" y="904"/>
                    <a:pt x="13124" y="577"/>
                  </a:cubicBezTo>
                  <a:cubicBezTo>
                    <a:pt x="12398" y="207"/>
                    <a:pt x="11624" y="5"/>
                    <a:pt x="10822" y="0"/>
                  </a:cubicBezTo>
                  <a:cubicBezTo>
                    <a:pt x="10816" y="0"/>
                    <a:pt x="10802" y="7"/>
                    <a:pt x="10802" y="0"/>
                  </a:cubicBezTo>
                  <a:cubicBezTo>
                    <a:pt x="10802" y="0"/>
                    <a:pt x="10802" y="0"/>
                    <a:pt x="10800" y="0"/>
                  </a:cubicBezTo>
                  <a:cubicBezTo>
                    <a:pt x="10800" y="0"/>
                    <a:pt x="10800" y="0"/>
                    <a:pt x="10798" y="0"/>
                  </a:cubicBezTo>
                  <a:cubicBezTo>
                    <a:pt x="10798" y="0"/>
                    <a:pt x="10798" y="0"/>
                    <a:pt x="10796" y="0"/>
                  </a:cubicBezTo>
                  <a:cubicBezTo>
                    <a:pt x="10796" y="2"/>
                    <a:pt x="10796" y="2"/>
                    <a:pt x="10793" y="2"/>
                  </a:cubicBezTo>
                  <a:cubicBezTo>
                    <a:pt x="10791" y="2"/>
                    <a:pt x="10784" y="0"/>
                    <a:pt x="10782" y="0"/>
                  </a:cubicBezTo>
                  <a:cubicBezTo>
                    <a:pt x="9984" y="2"/>
                    <a:pt x="9216" y="202"/>
                    <a:pt x="8494" y="567"/>
                  </a:cubicBezTo>
                  <a:cubicBezTo>
                    <a:pt x="7843" y="895"/>
                    <a:pt x="7384" y="1529"/>
                    <a:pt x="7217" y="2258"/>
                  </a:cubicBezTo>
                  <a:cubicBezTo>
                    <a:pt x="7179" y="2433"/>
                    <a:pt x="7144" y="2611"/>
                    <a:pt x="7112" y="2792"/>
                  </a:cubicBezTo>
                  <a:cubicBezTo>
                    <a:pt x="7012" y="3381"/>
                    <a:pt x="6959" y="3998"/>
                    <a:pt x="6959" y="4639"/>
                  </a:cubicBezTo>
                  <a:cubicBezTo>
                    <a:pt x="6959" y="6217"/>
                    <a:pt x="7279" y="7665"/>
                    <a:pt x="7817" y="8802"/>
                  </a:cubicBezTo>
                  <a:cubicBezTo>
                    <a:pt x="8521" y="10291"/>
                    <a:pt x="9593" y="11245"/>
                    <a:pt x="10796" y="11250"/>
                  </a:cubicBezTo>
                  <a:cubicBezTo>
                    <a:pt x="10798" y="11250"/>
                    <a:pt x="10798" y="11250"/>
                    <a:pt x="10798" y="11250"/>
                  </a:cubicBezTo>
                  <a:cubicBezTo>
                    <a:pt x="10800" y="11250"/>
                    <a:pt x="10800" y="11250"/>
                    <a:pt x="10800" y="11250"/>
                  </a:cubicBezTo>
                  <a:lnTo>
                    <a:pt x="10802" y="11250"/>
                  </a:lnTo>
                  <a:cubicBezTo>
                    <a:pt x="10813" y="11250"/>
                    <a:pt x="10804" y="11250"/>
                    <a:pt x="10816" y="11250"/>
                  </a:cubicBezTo>
                  <a:cubicBezTo>
                    <a:pt x="12012" y="11238"/>
                    <a:pt x="13079" y="10286"/>
                    <a:pt x="13779" y="8802"/>
                  </a:cubicBezTo>
                  <a:cubicBezTo>
                    <a:pt x="14318" y="7665"/>
                    <a:pt x="14639" y="6217"/>
                    <a:pt x="14639" y="4639"/>
                  </a:cubicBezTo>
                  <a:cubicBezTo>
                    <a:pt x="14639" y="3998"/>
                    <a:pt x="14583" y="3381"/>
                    <a:pt x="14486" y="279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3578" tIns="53578" rIns="53578" bIns="53578" numCol="1" anchor="ctr">
              <a:noAutofit/>
            </a:bodyPr>
            <a:lstStyle/>
            <a:p>
              <a:pPr algn="ctr" defTabSz="770185">
                <a:spcBef>
                  <a:spcPts val="0"/>
                </a:spcBef>
                <a:defRPr sz="44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</p:grpSp>
      <p:grpSp>
        <p:nvGrpSpPr>
          <p:cNvPr id="229" name="Grupo"/>
          <p:cNvGrpSpPr/>
          <p:nvPr/>
        </p:nvGrpSpPr>
        <p:grpSpPr>
          <a:xfrm>
            <a:off x="1831593" y="5010589"/>
            <a:ext cx="8891190" cy="5533760"/>
            <a:chOff x="0" y="0"/>
            <a:chExt cx="8891188" cy="5533759"/>
          </a:xfrm>
        </p:grpSpPr>
        <p:grpSp>
          <p:nvGrpSpPr>
            <p:cNvPr id="224" name="Grupo"/>
            <p:cNvGrpSpPr/>
            <p:nvPr/>
          </p:nvGrpSpPr>
          <p:grpSpPr>
            <a:xfrm>
              <a:off x="0" y="-1"/>
              <a:ext cx="8891189" cy="5533761"/>
              <a:chOff x="0" y="0"/>
              <a:chExt cx="8891188" cy="5533759"/>
            </a:xfrm>
          </p:grpSpPr>
          <p:grpSp>
            <p:nvGrpSpPr>
              <p:cNvPr id="193" name="Grupo"/>
              <p:cNvGrpSpPr/>
              <p:nvPr/>
            </p:nvGrpSpPr>
            <p:grpSpPr>
              <a:xfrm>
                <a:off x="1118049" y="4044203"/>
                <a:ext cx="7773140" cy="1489557"/>
                <a:chOff x="0" y="0"/>
                <a:chExt cx="7773139" cy="1489555"/>
              </a:xfrm>
            </p:grpSpPr>
            <p:grpSp>
              <p:nvGrpSpPr>
                <p:cNvPr id="189" name="Grupo"/>
                <p:cNvGrpSpPr/>
                <p:nvPr/>
              </p:nvGrpSpPr>
              <p:grpSpPr>
                <a:xfrm>
                  <a:off x="-1" y="0"/>
                  <a:ext cx="7773141" cy="1489556"/>
                  <a:chOff x="0" y="0"/>
                  <a:chExt cx="7773139" cy="1489555"/>
                </a:xfrm>
              </p:grpSpPr>
              <p:sp>
                <p:nvSpPr>
                  <p:cNvPr id="183" name="Figura"/>
                  <p:cNvSpPr/>
                  <p:nvPr/>
                </p:nvSpPr>
                <p:spPr>
                  <a:xfrm>
                    <a:off x="1044831" y="0"/>
                    <a:ext cx="6728309" cy="1279812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0"/>
                        </a:moveTo>
                        <a:lnTo>
                          <a:pt x="0" y="21600"/>
                        </a:lnTo>
                        <a:lnTo>
                          <a:pt x="19438" y="21600"/>
                        </a:lnTo>
                        <a:lnTo>
                          <a:pt x="2160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3484C9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0" tIns="0" rIns="0" bIns="0" numCol="1" anchor="t">
                    <a:noAutofit/>
                  </a:bodyPr>
                  <a:lstStyle/>
                  <a:p>
                    <a:pPr algn="ctr" defTabSz="770185">
                      <a:lnSpc>
                        <a:spcPct val="80000"/>
                      </a:lnSpc>
                      <a:spcBef>
                        <a:spcPts val="9200"/>
                      </a:spcBef>
                      <a:defRPr sz="7800">
                        <a:solidFill>
                          <a:srgbClr val="333333"/>
                        </a:solidFill>
                        <a:latin typeface="Helvetica Neue Thin"/>
                        <a:ea typeface="Helvetica Neue Thin"/>
                        <a:cs typeface="Helvetica Neue Thin"/>
                        <a:sym typeface="Helvetica Neue Thin"/>
                      </a:defRPr>
                    </a:pPr>
                  </a:p>
                </p:txBody>
              </p:sp>
              <p:grpSp>
                <p:nvGrpSpPr>
                  <p:cNvPr id="188" name="Grupo"/>
                  <p:cNvGrpSpPr/>
                  <p:nvPr/>
                </p:nvGrpSpPr>
                <p:grpSpPr>
                  <a:xfrm>
                    <a:off x="0" y="2395"/>
                    <a:ext cx="1721034" cy="1487161"/>
                    <a:chOff x="0" y="0"/>
                    <a:chExt cx="1721033" cy="1487160"/>
                  </a:xfrm>
                </p:grpSpPr>
                <p:sp>
                  <p:nvSpPr>
                    <p:cNvPr id="184" name="Rectángulo"/>
                    <p:cNvSpPr/>
                    <p:nvPr/>
                  </p:nvSpPr>
                  <p:spPr>
                    <a:xfrm>
                      <a:off x="0" y="189489"/>
                      <a:ext cx="1279812" cy="1297672"/>
                    </a:xfrm>
                    <a:prstGeom prst="rect">
                      <a:avLst/>
                    </a:prstGeom>
                    <a:solidFill>
                      <a:srgbClr val="2293E7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t">
                      <a:noAutofit/>
                    </a:bodyPr>
                    <a:lstStyle/>
                    <a:p>
                      <a:pPr algn="ctr" defTabSz="770185">
                        <a:lnSpc>
                          <a:spcPct val="80000"/>
                        </a:lnSpc>
                        <a:spcBef>
                          <a:spcPts val="9200"/>
                        </a:spcBef>
                        <a:defRPr sz="7800">
                          <a:solidFill>
                            <a:srgbClr val="333333"/>
                          </a:solidFill>
                          <a:latin typeface="Helvetica Neue Thin"/>
                          <a:ea typeface="Helvetica Neue Thin"/>
                          <a:cs typeface="Helvetica Neue Thin"/>
                          <a:sym typeface="Helvetica Neue Thin"/>
                        </a:defRPr>
                      </a:pPr>
                    </a:p>
                  </p:txBody>
                </p:sp>
                <p:grpSp>
                  <p:nvGrpSpPr>
                    <p:cNvPr id="187" name="Grupo"/>
                    <p:cNvGrpSpPr/>
                    <p:nvPr/>
                  </p:nvGrpSpPr>
                  <p:grpSpPr>
                    <a:xfrm>
                      <a:off x="596" y="0"/>
                      <a:ext cx="1720438" cy="1487161"/>
                      <a:chOff x="0" y="0"/>
                      <a:chExt cx="1720436" cy="1487160"/>
                    </a:xfrm>
                  </p:grpSpPr>
                  <p:sp>
                    <p:nvSpPr>
                      <p:cNvPr id="185" name="Figura"/>
                      <p:cNvSpPr/>
                      <p:nvPr/>
                    </p:nvSpPr>
                    <p:spPr>
                      <a:xfrm>
                        <a:off x="0" y="2188"/>
                        <a:ext cx="1719039" cy="20400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1600" h="21600" fill="norm" stroke="1" extrusionOk="0">
                            <a:moveTo>
                              <a:pt x="0" y="21600"/>
                            </a:moveTo>
                            <a:lnTo>
                              <a:pt x="5356" y="621"/>
                            </a:lnTo>
                            <a:lnTo>
                              <a:pt x="21600" y="0"/>
                            </a:lnTo>
                            <a:lnTo>
                              <a:pt x="15922" y="21488"/>
                            </a:lnTo>
                            <a:lnTo>
                              <a:pt x="0" y="21600"/>
                            </a:lnTo>
                            <a:close/>
                          </a:path>
                        </a:pathLst>
                      </a:custGeom>
                      <a:solidFill>
                        <a:srgbClr val="2A82C0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71437" tIns="71437" rIns="71437" bIns="71437" numCol="1" anchor="ctr">
                        <a:noAutofit/>
                      </a:bodyPr>
                      <a:lstStyle/>
                      <a:p>
                        <a:pPr algn="ctr" defTabSz="770185">
                          <a:lnSpc>
                            <a:spcPct val="80000"/>
                          </a:lnSpc>
                          <a:spcBef>
                            <a:spcPts val="9200"/>
                          </a:spcBef>
                          <a:defRPr sz="7800">
                            <a:solidFill>
                              <a:srgbClr val="333333"/>
                            </a:solidFill>
                            <a:latin typeface="Helvetica Neue Thin"/>
                            <a:ea typeface="Helvetica Neue Thin"/>
                            <a:cs typeface="Helvetica Neue Thin"/>
                            <a:sym typeface="Helvetica Neue Thin"/>
                          </a:defRPr>
                        </a:pPr>
                      </a:p>
                    </p:txBody>
                  </p:sp>
                  <p:sp>
                    <p:nvSpPr>
                      <p:cNvPr id="186" name="Figura"/>
                      <p:cNvSpPr/>
                      <p:nvPr/>
                    </p:nvSpPr>
                    <p:spPr>
                      <a:xfrm>
                        <a:off x="1272502" y="0"/>
                        <a:ext cx="447935" cy="148716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1600" h="21600" fill="norm" stroke="1" extrusionOk="0">
                            <a:moveTo>
                              <a:pt x="0" y="2947"/>
                            </a:moveTo>
                            <a:lnTo>
                              <a:pt x="21600" y="0"/>
                            </a:lnTo>
                            <a:lnTo>
                              <a:pt x="21217" y="18539"/>
                            </a:lnTo>
                            <a:lnTo>
                              <a:pt x="0" y="21600"/>
                            </a:lnTo>
                            <a:lnTo>
                              <a:pt x="0" y="2947"/>
                            </a:lnTo>
                            <a:close/>
                          </a:path>
                        </a:pathLst>
                      </a:custGeom>
                      <a:solidFill>
                        <a:srgbClr val="2675AE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t">
                        <a:noAutofit/>
                      </a:bodyPr>
                      <a:lstStyle/>
                      <a:p>
                        <a:pPr algn="ctr" defTabSz="770185">
                          <a:lnSpc>
                            <a:spcPct val="80000"/>
                          </a:lnSpc>
                          <a:spcBef>
                            <a:spcPts val="9200"/>
                          </a:spcBef>
                          <a:defRPr sz="7800">
                            <a:solidFill>
                              <a:srgbClr val="333333"/>
                            </a:solidFill>
                            <a:latin typeface="Helvetica Neue Thin"/>
                            <a:ea typeface="Helvetica Neue Thin"/>
                            <a:cs typeface="Helvetica Neue Thin"/>
                            <a:sym typeface="Helvetica Neue Thin"/>
                          </a:defRPr>
                        </a:pPr>
                      </a:p>
                    </p:txBody>
                  </p:sp>
                </p:grpSp>
              </p:grpSp>
            </p:grpSp>
            <p:grpSp>
              <p:nvGrpSpPr>
                <p:cNvPr id="192" name="Grupo"/>
                <p:cNvGrpSpPr/>
                <p:nvPr/>
              </p:nvGrpSpPr>
              <p:grpSpPr>
                <a:xfrm>
                  <a:off x="1822670" y="114154"/>
                  <a:ext cx="5535081" cy="1056510"/>
                  <a:chOff x="0" y="0"/>
                  <a:chExt cx="5535080" cy="1056509"/>
                </a:xfrm>
              </p:grpSpPr>
              <p:sp>
                <p:nvSpPr>
                  <p:cNvPr id="190" name="dominIo público"/>
                  <p:cNvSpPr/>
                  <p:nvPr/>
                </p:nvSpPr>
                <p:spPr>
                  <a:xfrm>
                    <a:off x="0" y="0"/>
                    <a:ext cx="4843380" cy="479012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0"/>
                        </a:moveTo>
                        <a:lnTo>
                          <a:pt x="21600" y="0"/>
                        </a:lnTo>
                        <a:lnTo>
                          <a:pt x="20593" y="21600"/>
                        </a:lnTo>
                        <a:lnTo>
                          <a:pt x="0" y="2160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:ma14="http://schemas.microsoft.com/office/mac/drawingml/2011/main" val="1"/>
                    </a:ext>
                  </a:extLst>
                </p:spPr>
                <p:txBody>
                  <a:bodyPr wrap="square" lIns="0" tIns="0" rIns="0" bIns="0" numCol="1" anchor="ctr">
                    <a:noAutofit/>
                  </a:bodyPr>
                  <a:lstStyle>
                    <a:lvl1pPr defTabSz="984125">
                      <a:spcBef>
                        <a:spcPts val="0"/>
                      </a:spcBef>
                      <a:defRPr b="1" cap="all">
                        <a:solidFill>
                          <a:srgbClr val="FFFFF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1pPr>
                  </a:lstStyle>
                  <a:p>
                    <a:pPr/>
                    <a:r>
                      <a:t>dominIo público</a:t>
                    </a:r>
                  </a:p>
                </p:txBody>
              </p:sp>
              <p:sp>
                <p:nvSpPr>
                  <p:cNvPr id="191" name="Licenza coa que quedan as obras ao expirar o prazo de protección dos dereitos patrimoniais."/>
                  <p:cNvSpPr/>
                  <p:nvPr/>
                </p:nvSpPr>
                <p:spPr>
                  <a:xfrm>
                    <a:off x="18092" y="467758"/>
                    <a:ext cx="5516989" cy="588752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0"/>
                        </a:moveTo>
                        <a:lnTo>
                          <a:pt x="21600" y="0"/>
                        </a:lnTo>
                        <a:lnTo>
                          <a:pt x="20257" y="21600"/>
                        </a:lnTo>
                        <a:lnTo>
                          <a:pt x="0" y="2160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:ma14="http://schemas.microsoft.com/office/mac/drawingml/2011/main" val="1"/>
                    </a:ext>
                  </a:extLst>
                </p:spPr>
                <p:txBody>
                  <a:bodyPr wrap="square" lIns="0" tIns="0" rIns="0" bIns="0" numCol="1" anchor="ctr">
                    <a:noAutofit/>
                  </a:bodyPr>
                  <a:lstStyle>
                    <a:lvl1pPr defTabSz="984125">
                      <a:spcBef>
                        <a:spcPts val="0"/>
                      </a:spcBef>
                      <a:defRPr b="1" sz="1600">
                        <a:solidFill>
                          <a:srgbClr val="FFFFF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1pPr>
                  </a:lstStyle>
                  <a:p>
                    <a:pPr/>
                    <a:r>
                      <a:t>Licenza coa que quedan as obras ao expirar o prazo de protección dos dereitos patrimoniais.</a:t>
                    </a:r>
                  </a:p>
                </p:txBody>
              </p:sp>
            </p:grpSp>
          </p:grpSp>
          <p:grpSp>
            <p:nvGrpSpPr>
              <p:cNvPr id="213" name="Grupo"/>
              <p:cNvGrpSpPr/>
              <p:nvPr/>
            </p:nvGrpSpPr>
            <p:grpSpPr>
              <a:xfrm>
                <a:off x="-1" y="0"/>
                <a:ext cx="8880307" cy="2779854"/>
                <a:chOff x="0" y="0"/>
                <a:chExt cx="8880305" cy="2779853"/>
              </a:xfrm>
            </p:grpSpPr>
            <p:grpSp>
              <p:nvGrpSpPr>
                <p:cNvPr id="199" name="Grupo"/>
                <p:cNvGrpSpPr/>
                <p:nvPr/>
              </p:nvGrpSpPr>
              <p:grpSpPr>
                <a:xfrm>
                  <a:off x="294356" y="1467761"/>
                  <a:ext cx="8585950" cy="1312093"/>
                  <a:chOff x="0" y="0"/>
                  <a:chExt cx="8585948" cy="1312092"/>
                </a:xfrm>
              </p:grpSpPr>
              <p:sp>
                <p:nvSpPr>
                  <p:cNvPr id="194" name="Figura"/>
                  <p:cNvSpPr/>
                  <p:nvPr/>
                </p:nvSpPr>
                <p:spPr>
                  <a:xfrm>
                    <a:off x="1471782" y="16819"/>
                    <a:ext cx="7114167" cy="1279813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0"/>
                        </a:moveTo>
                        <a:lnTo>
                          <a:pt x="0" y="21600"/>
                        </a:lnTo>
                        <a:lnTo>
                          <a:pt x="19438" y="21600"/>
                        </a:lnTo>
                        <a:lnTo>
                          <a:pt x="2160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72B1D7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0" tIns="0" rIns="0" bIns="0" numCol="1" anchor="t">
                    <a:noAutofit/>
                  </a:bodyPr>
                  <a:lstStyle/>
                  <a:p>
                    <a:pPr algn="ctr" defTabSz="770185">
                      <a:lnSpc>
                        <a:spcPct val="80000"/>
                      </a:lnSpc>
                      <a:spcBef>
                        <a:spcPts val="9200"/>
                      </a:spcBef>
                      <a:defRPr sz="7800">
                        <a:solidFill>
                          <a:srgbClr val="333333"/>
                        </a:solidFill>
                        <a:latin typeface="Helvetica Neue Thin"/>
                        <a:ea typeface="Helvetica Neue Thin"/>
                        <a:cs typeface="Helvetica Neue Thin"/>
                        <a:sym typeface="Helvetica Neue Thin"/>
                      </a:defRPr>
                    </a:pPr>
                  </a:p>
                </p:txBody>
              </p:sp>
              <p:grpSp>
                <p:nvGrpSpPr>
                  <p:cNvPr id="198" name="Grupo"/>
                  <p:cNvGrpSpPr/>
                  <p:nvPr/>
                </p:nvGrpSpPr>
                <p:grpSpPr>
                  <a:xfrm>
                    <a:off x="0" y="0"/>
                    <a:ext cx="1714948" cy="1312093"/>
                    <a:chOff x="0" y="0"/>
                    <a:chExt cx="1714947" cy="1312092"/>
                  </a:xfrm>
                </p:grpSpPr>
                <p:sp>
                  <p:nvSpPr>
                    <p:cNvPr id="195" name="Cuadrado"/>
                    <p:cNvSpPr/>
                    <p:nvPr/>
                  </p:nvSpPr>
                  <p:spPr>
                    <a:xfrm>
                      <a:off x="0" y="639"/>
                      <a:ext cx="1279812" cy="1279813"/>
                    </a:xfrm>
                    <a:prstGeom prst="rect">
                      <a:avLst/>
                    </a:prstGeom>
                    <a:solidFill>
                      <a:srgbClr val="7EC3EE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t">
                      <a:noAutofit/>
                    </a:bodyPr>
                    <a:lstStyle/>
                    <a:p>
                      <a:pPr algn="ctr" defTabSz="770185">
                        <a:lnSpc>
                          <a:spcPct val="80000"/>
                        </a:lnSpc>
                        <a:spcBef>
                          <a:spcPts val="9200"/>
                        </a:spcBef>
                        <a:defRPr sz="7800">
                          <a:solidFill>
                            <a:srgbClr val="333333"/>
                          </a:solidFill>
                          <a:latin typeface="Helvetica Neue Thin"/>
                          <a:ea typeface="Helvetica Neue Thin"/>
                          <a:cs typeface="Helvetica Neue Thin"/>
                          <a:sym typeface="Helvetica Neue Thin"/>
                        </a:defRPr>
                      </a:pPr>
                    </a:p>
                  </p:txBody>
                </p:sp>
                <p:sp>
                  <p:nvSpPr>
                    <p:cNvPr id="196" name="Figura"/>
                    <p:cNvSpPr/>
                    <p:nvPr/>
                  </p:nvSpPr>
                  <p:spPr>
                    <a:xfrm>
                      <a:off x="1279811" y="0"/>
                      <a:ext cx="435137" cy="1305196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0" y="0"/>
                          </a:moveTo>
                          <a:lnTo>
                            <a:pt x="21600" y="174"/>
                          </a:lnTo>
                          <a:lnTo>
                            <a:pt x="21205" y="21600"/>
                          </a:lnTo>
                          <a:lnTo>
                            <a:pt x="0" y="21513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5684A1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t">
                      <a:noAutofit/>
                    </a:bodyPr>
                    <a:lstStyle/>
                    <a:p>
                      <a:pPr algn="ctr" defTabSz="770185">
                        <a:lnSpc>
                          <a:spcPct val="80000"/>
                        </a:lnSpc>
                        <a:spcBef>
                          <a:spcPts val="9200"/>
                        </a:spcBef>
                        <a:defRPr sz="7800">
                          <a:solidFill>
                            <a:srgbClr val="333333"/>
                          </a:solidFill>
                          <a:latin typeface="Helvetica Neue Thin"/>
                          <a:ea typeface="Helvetica Neue Thin"/>
                          <a:cs typeface="Helvetica Neue Thin"/>
                          <a:sym typeface="Helvetica Neue Thin"/>
                        </a:defRPr>
                      </a:pPr>
                    </a:p>
                  </p:txBody>
                </p:sp>
                <p:sp>
                  <p:nvSpPr>
                    <p:cNvPr id="197" name="Figura"/>
                    <p:cNvSpPr/>
                    <p:nvPr/>
                  </p:nvSpPr>
                  <p:spPr>
                    <a:xfrm>
                      <a:off x="9052" y="1277733"/>
                      <a:ext cx="1702894" cy="34360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16060" y="0"/>
                          </a:moveTo>
                          <a:lnTo>
                            <a:pt x="0" y="2485"/>
                          </a:lnTo>
                          <a:lnTo>
                            <a:pt x="10122" y="21600"/>
                          </a:lnTo>
                          <a:lnTo>
                            <a:pt x="21600" y="19095"/>
                          </a:lnTo>
                          <a:lnTo>
                            <a:pt x="16060" y="0"/>
                          </a:lnTo>
                          <a:close/>
                        </a:path>
                      </a:pathLst>
                    </a:custGeom>
                    <a:solidFill>
                      <a:srgbClr val="5684A1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71437" tIns="71437" rIns="71437" bIns="71437" numCol="1" anchor="ctr">
                      <a:noAutofit/>
                    </a:bodyPr>
                    <a:lstStyle/>
                    <a:p>
                      <a:pPr algn="ctr" defTabSz="770185">
                        <a:lnSpc>
                          <a:spcPct val="80000"/>
                        </a:lnSpc>
                        <a:spcBef>
                          <a:spcPts val="9200"/>
                        </a:spcBef>
                        <a:defRPr sz="7800">
                          <a:solidFill>
                            <a:srgbClr val="333333"/>
                          </a:solidFill>
                          <a:latin typeface="Helvetica Neue Thin"/>
                          <a:ea typeface="Helvetica Neue Thin"/>
                          <a:cs typeface="Helvetica Neue Thin"/>
                          <a:sym typeface="Helvetica Neue Thin"/>
                        </a:defRPr>
                      </a:pPr>
                    </a:p>
                  </p:txBody>
                </p:sp>
              </p:grpSp>
            </p:grpSp>
            <p:grpSp>
              <p:nvGrpSpPr>
                <p:cNvPr id="209" name="Grupo"/>
                <p:cNvGrpSpPr/>
                <p:nvPr/>
              </p:nvGrpSpPr>
              <p:grpSpPr>
                <a:xfrm>
                  <a:off x="-1" y="0"/>
                  <a:ext cx="8863285" cy="1487864"/>
                  <a:chOff x="0" y="0"/>
                  <a:chExt cx="8863283" cy="1487863"/>
                </a:xfrm>
              </p:grpSpPr>
              <p:grpSp>
                <p:nvGrpSpPr>
                  <p:cNvPr id="205" name="Grupo"/>
                  <p:cNvGrpSpPr/>
                  <p:nvPr/>
                </p:nvGrpSpPr>
                <p:grpSpPr>
                  <a:xfrm>
                    <a:off x="-1" y="0"/>
                    <a:ext cx="8863285" cy="1487864"/>
                    <a:chOff x="0" y="0"/>
                    <a:chExt cx="8863283" cy="1487863"/>
                  </a:xfrm>
                </p:grpSpPr>
                <p:sp>
                  <p:nvSpPr>
                    <p:cNvPr id="200" name="Figura"/>
                    <p:cNvSpPr/>
                    <p:nvPr/>
                  </p:nvSpPr>
                  <p:spPr>
                    <a:xfrm>
                      <a:off x="1766139" y="204769"/>
                      <a:ext cx="7097145" cy="1279813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0" y="0"/>
                          </a:moveTo>
                          <a:lnTo>
                            <a:pt x="0" y="21600"/>
                          </a:lnTo>
                          <a:lnTo>
                            <a:pt x="19438" y="21600"/>
                          </a:lnTo>
                          <a:lnTo>
                            <a:pt x="21600" y="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B9B9B9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t">
                      <a:noAutofit/>
                    </a:bodyPr>
                    <a:lstStyle/>
                    <a:p>
                      <a:pPr algn="ctr" defTabSz="770185">
                        <a:lnSpc>
                          <a:spcPct val="80000"/>
                        </a:lnSpc>
                        <a:spcBef>
                          <a:spcPts val="9200"/>
                        </a:spcBef>
                        <a:defRPr sz="7800">
                          <a:solidFill>
                            <a:srgbClr val="333333"/>
                          </a:solidFill>
                          <a:latin typeface="Helvetica Neue Thin"/>
                          <a:ea typeface="Helvetica Neue Thin"/>
                          <a:cs typeface="Helvetica Neue Thin"/>
                          <a:sym typeface="Helvetica Neue Thin"/>
                        </a:defRPr>
                      </a:pPr>
                    </a:p>
                  </p:txBody>
                </p:sp>
                <p:grpSp>
                  <p:nvGrpSpPr>
                    <p:cNvPr id="204" name="Grupo"/>
                    <p:cNvGrpSpPr/>
                    <p:nvPr/>
                  </p:nvGrpSpPr>
                  <p:grpSpPr>
                    <a:xfrm>
                      <a:off x="0" y="0"/>
                      <a:ext cx="1776423" cy="1487864"/>
                      <a:chOff x="0" y="0"/>
                      <a:chExt cx="1776422" cy="1487863"/>
                    </a:xfrm>
                  </p:grpSpPr>
                  <p:sp>
                    <p:nvSpPr>
                      <p:cNvPr id="201" name="Cuadrado"/>
                      <p:cNvSpPr/>
                      <p:nvPr/>
                    </p:nvSpPr>
                    <p:spPr>
                      <a:xfrm>
                        <a:off x="0" y="0"/>
                        <a:ext cx="1279812" cy="1279812"/>
                      </a:xfrm>
                      <a:prstGeom prst="rect">
                        <a:avLst/>
                      </a:prstGeom>
                      <a:solidFill>
                        <a:srgbClr val="D4D4D4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t">
                        <a:noAutofit/>
                      </a:bodyPr>
                      <a:lstStyle/>
                      <a:p>
                        <a:pPr algn="ctr" defTabSz="770185">
                          <a:lnSpc>
                            <a:spcPct val="80000"/>
                          </a:lnSpc>
                          <a:spcBef>
                            <a:spcPts val="9200"/>
                          </a:spcBef>
                          <a:defRPr sz="7800">
                            <a:solidFill>
                              <a:srgbClr val="333333"/>
                            </a:solidFill>
                            <a:latin typeface="Helvetica Neue Thin"/>
                            <a:ea typeface="Helvetica Neue Thin"/>
                            <a:cs typeface="Helvetica Neue Thin"/>
                            <a:sym typeface="Helvetica Neue Thin"/>
                          </a:defRPr>
                        </a:pPr>
                      </a:p>
                    </p:txBody>
                  </p:sp>
                  <p:sp>
                    <p:nvSpPr>
                      <p:cNvPr id="202" name="Figura"/>
                      <p:cNvSpPr/>
                      <p:nvPr/>
                    </p:nvSpPr>
                    <p:spPr>
                      <a:xfrm>
                        <a:off x="1279086" y="174"/>
                        <a:ext cx="492116" cy="148769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1600" h="21600" fill="norm" stroke="1" extrusionOk="0">
                            <a:moveTo>
                              <a:pt x="21503" y="3047"/>
                            </a:moveTo>
                            <a:lnTo>
                              <a:pt x="0" y="0"/>
                            </a:lnTo>
                            <a:lnTo>
                              <a:pt x="0" y="18556"/>
                            </a:lnTo>
                            <a:lnTo>
                              <a:pt x="21600" y="21600"/>
                            </a:lnTo>
                            <a:lnTo>
                              <a:pt x="21503" y="3047"/>
                            </a:lnTo>
                            <a:close/>
                          </a:path>
                        </a:pathLst>
                      </a:custGeom>
                      <a:solidFill>
                        <a:srgbClr val="999999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71437" tIns="71437" rIns="71437" bIns="71437" numCol="1" anchor="ctr">
                        <a:noAutofit/>
                      </a:bodyPr>
                      <a:lstStyle/>
                      <a:p>
                        <a:pPr algn="ctr" defTabSz="770185">
                          <a:lnSpc>
                            <a:spcPct val="80000"/>
                          </a:lnSpc>
                          <a:spcBef>
                            <a:spcPts val="9200"/>
                          </a:spcBef>
                          <a:defRPr sz="7800">
                            <a:solidFill>
                              <a:srgbClr val="333333"/>
                            </a:solidFill>
                            <a:latin typeface="Helvetica Neue Thin"/>
                            <a:ea typeface="Helvetica Neue Thin"/>
                            <a:cs typeface="Helvetica Neue Thin"/>
                            <a:sym typeface="Helvetica Neue Thin"/>
                          </a:defRPr>
                        </a:pPr>
                      </a:p>
                    </p:txBody>
                  </p:sp>
                  <p:sp>
                    <p:nvSpPr>
                      <p:cNvPr id="203" name="Figura"/>
                      <p:cNvSpPr/>
                      <p:nvPr/>
                    </p:nvSpPr>
                    <p:spPr>
                      <a:xfrm>
                        <a:off x="2657" y="1278507"/>
                        <a:ext cx="1773766" cy="20648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1600" h="21600" fill="norm" stroke="1" extrusionOk="0">
                            <a:moveTo>
                              <a:pt x="15605" y="0"/>
                            </a:moveTo>
                            <a:lnTo>
                              <a:pt x="0" y="162"/>
                            </a:lnTo>
                            <a:lnTo>
                              <a:pt x="7999" y="21465"/>
                            </a:lnTo>
                            <a:lnTo>
                              <a:pt x="21600" y="21600"/>
                            </a:lnTo>
                            <a:lnTo>
                              <a:pt x="15605" y="0"/>
                            </a:lnTo>
                            <a:close/>
                          </a:path>
                        </a:pathLst>
                      </a:custGeom>
                      <a:solidFill>
                        <a:srgbClr val="7F7F7F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71437" tIns="71437" rIns="71437" bIns="71437" numCol="1" anchor="ctr">
                        <a:noAutofit/>
                      </a:bodyPr>
                      <a:lstStyle/>
                      <a:p>
                        <a:pPr algn="ctr" defTabSz="770185">
                          <a:lnSpc>
                            <a:spcPct val="80000"/>
                          </a:lnSpc>
                          <a:spcBef>
                            <a:spcPts val="9200"/>
                          </a:spcBef>
                          <a:defRPr sz="7800">
                            <a:solidFill>
                              <a:srgbClr val="333333"/>
                            </a:solidFill>
                            <a:latin typeface="Helvetica Neue Thin"/>
                            <a:ea typeface="Helvetica Neue Thin"/>
                            <a:cs typeface="Helvetica Neue Thin"/>
                            <a:sym typeface="Helvetica Neue Thin"/>
                          </a:defRPr>
                        </a:pPr>
                      </a:p>
                    </p:txBody>
                  </p:sp>
                </p:grpSp>
              </p:grpSp>
              <p:grpSp>
                <p:nvGrpSpPr>
                  <p:cNvPr id="208" name="Grupo"/>
                  <p:cNvGrpSpPr/>
                  <p:nvPr/>
                </p:nvGrpSpPr>
                <p:grpSpPr>
                  <a:xfrm>
                    <a:off x="1862982" y="366269"/>
                    <a:ext cx="6449106" cy="1016360"/>
                    <a:chOff x="0" y="0"/>
                    <a:chExt cx="6449104" cy="1016358"/>
                  </a:xfrm>
                </p:grpSpPr>
                <p:sp>
                  <p:nvSpPr>
                    <p:cNvPr id="206" name="copyright"/>
                    <p:cNvSpPr/>
                    <p:nvPr/>
                  </p:nvSpPr>
                  <p:spPr>
                    <a:xfrm>
                      <a:off x="0" y="0"/>
                      <a:ext cx="5761899" cy="457890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08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12700" cap="flat">
                      <a:noFill/>
                      <a:miter lim="400000"/>
                    </a:ln>
                    <a:effectLst/>
                    <a:extLst>
                      <a:ext uri="{C572A759-6A51-4108-AA02-DFA0A04FC94B}">
                        <ma14:wrappingTextBoxFlag xmlns:ma14="http://schemas.microsoft.com/office/mac/drawingml/2011/main" val="1"/>
                      </a:ext>
                    </a:extLst>
                  </p:spPr>
                  <p:txBody>
                    <a:bodyPr wrap="square" lIns="0" tIns="0" rIns="0" bIns="0" numCol="1" anchor="ctr">
                      <a:noAutofit/>
                    </a:bodyPr>
                    <a:lstStyle>
                      <a:lvl1pPr defTabSz="984125">
                        <a:spcBef>
                          <a:spcPts val="0"/>
                        </a:spcBef>
                        <a:defRPr b="1" cap="all">
                          <a:solidFill>
                            <a:srgbClr val="FFFFFF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defRPr>
                      </a:lvl1pPr>
                    </a:lstStyle>
                    <a:p>
                      <a:pPr/>
                      <a:r>
                        <a:t>copyright</a:t>
                      </a:r>
                    </a:p>
                  </p:txBody>
                </p:sp>
                <p:sp>
                  <p:nvSpPr>
                    <p:cNvPr id="207" name="Todos os dereitos reservados para a autoría do produto ou en calquera recurso no que non se explicite."/>
                    <p:cNvSpPr/>
                    <p:nvPr/>
                  </p:nvSpPr>
                  <p:spPr>
                    <a:xfrm>
                      <a:off x="0" y="445790"/>
                      <a:ext cx="6449105" cy="570569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0567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12700" cap="flat">
                      <a:noFill/>
                      <a:miter lim="400000"/>
                    </a:ln>
                    <a:effectLst/>
                    <a:extLst>
                      <a:ext uri="{C572A759-6A51-4108-AA02-DFA0A04FC94B}">
                        <ma14:wrappingTextBoxFlag xmlns:ma14="http://schemas.microsoft.com/office/mac/drawingml/2011/main" val="1"/>
                      </a:ext>
                    </a:extLst>
                  </p:spPr>
                  <p:txBody>
                    <a:bodyPr wrap="square" lIns="0" tIns="0" rIns="0" bIns="0" numCol="1" anchor="ctr">
                      <a:noAutofit/>
                    </a:bodyPr>
                    <a:lstStyle>
                      <a:lvl1pPr defTabSz="984125">
                        <a:spcBef>
                          <a:spcPts val="0"/>
                        </a:spcBef>
                        <a:defRPr b="1" sz="1600">
                          <a:solidFill>
                            <a:srgbClr val="FFFFFF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defRPr>
                      </a:lvl1pPr>
                    </a:lstStyle>
                    <a:p>
                      <a:pPr/>
                      <a:r>
                        <a:t>Todos os dereitos reservados para a autoría do produto ou en calquera recurso no que non se explicite.</a:t>
                      </a:r>
                    </a:p>
                  </p:txBody>
                </p:sp>
              </p:grpSp>
            </p:grpSp>
            <p:grpSp>
              <p:nvGrpSpPr>
                <p:cNvPr id="212" name="Grupo"/>
                <p:cNvGrpSpPr/>
                <p:nvPr/>
              </p:nvGrpSpPr>
              <p:grpSpPr>
                <a:xfrm>
                  <a:off x="2144709" y="1640417"/>
                  <a:ext cx="6161124" cy="1023882"/>
                  <a:chOff x="0" y="0"/>
                  <a:chExt cx="6161123" cy="1023881"/>
                </a:xfrm>
              </p:grpSpPr>
              <p:sp>
                <p:nvSpPr>
                  <p:cNvPr id="210" name="creative commons"/>
                  <p:cNvSpPr/>
                  <p:nvPr/>
                </p:nvSpPr>
                <p:spPr>
                  <a:xfrm>
                    <a:off x="0" y="0"/>
                    <a:ext cx="5381155" cy="464660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0"/>
                        </a:moveTo>
                        <a:lnTo>
                          <a:pt x="21600" y="0"/>
                        </a:lnTo>
                        <a:lnTo>
                          <a:pt x="20722" y="21600"/>
                        </a:lnTo>
                        <a:lnTo>
                          <a:pt x="0" y="2160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:ma14="http://schemas.microsoft.com/office/mac/drawingml/2011/main" val="1"/>
                    </a:ext>
                  </a:extLst>
                </p:spPr>
                <p:txBody>
                  <a:bodyPr wrap="square" lIns="0" tIns="0" rIns="0" bIns="0" numCol="1" anchor="ctr">
                    <a:noAutofit/>
                  </a:bodyPr>
                  <a:lstStyle>
                    <a:lvl1pPr defTabSz="984125">
                      <a:spcBef>
                        <a:spcPts val="0"/>
                      </a:spcBef>
                      <a:defRPr b="1" cap="all">
                        <a:solidFill>
                          <a:srgbClr val="FFFFF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1pPr>
                  </a:lstStyle>
                  <a:p>
                    <a:pPr/>
                    <a:r>
                      <a:t>creative commons</a:t>
                    </a:r>
                  </a:p>
                </p:txBody>
              </p:sp>
              <p:sp>
                <p:nvSpPr>
                  <p:cNvPr id="211" name="Permiten á autoría establecer que dereitos están ou non reservados en base a varios condicionantes."/>
                  <p:cNvSpPr/>
                  <p:nvPr/>
                </p:nvSpPr>
                <p:spPr>
                  <a:xfrm>
                    <a:off x="17533" y="453313"/>
                    <a:ext cx="6143591" cy="570569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0"/>
                        </a:moveTo>
                        <a:lnTo>
                          <a:pt x="21600" y="0"/>
                        </a:lnTo>
                        <a:lnTo>
                          <a:pt x="20489" y="21600"/>
                        </a:lnTo>
                        <a:lnTo>
                          <a:pt x="0" y="2160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:ma14="http://schemas.microsoft.com/office/mac/drawingml/2011/main" val="1"/>
                    </a:ext>
                  </a:extLst>
                </p:spPr>
                <p:txBody>
                  <a:bodyPr wrap="square" lIns="0" tIns="0" rIns="0" bIns="0" numCol="1" anchor="ctr">
                    <a:noAutofit/>
                  </a:bodyPr>
                  <a:lstStyle>
                    <a:lvl1pPr defTabSz="984125">
                      <a:spcBef>
                        <a:spcPts val="0"/>
                      </a:spcBef>
                      <a:defRPr b="1" sz="1600">
                        <a:solidFill>
                          <a:srgbClr val="FFFFF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1pPr>
                  </a:lstStyle>
                  <a:p>
                    <a:pPr/>
                    <a:r>
                      <a:t>Permiten á autoría establecer que dereitos están ou non reservados en base a varios condicionantes.</a:t>
                    </a:r>
                  </a:p>
                </p:txBody>
              </p:sp>
            </p:grpSp>
          </p:grpSp>
          <p:grpSp>
            <p:nvGrpSpPr>
              <p:cNvPr id="223" name="Grupo"/>
              <p:cNvGrpSpPr/>
              <p:nvPr/>
            </p:nvGrpSpPr>
            <p:grpSpPr>
              <a:xfrm>
                <a:off x="691098" y="2764392"/>
                <a:ext cx="8178325" cy="1385901"/>
                <a:chOff x="0" y="0"/>
                <a:chExt cx="8178324" cy="1385899"/>
              </a:xfrm>
            </p:grpSpPr>
            <p:grpSp>
              <p:nvGrpSpPr>
                <p:cNvPr id="219" name="Grupo"/>
                <p:cNvGrpSpPr/>
                <p:nvPr/>
              </p:nvGrpSpPr>
              <p:grpSpPr>
                <a:xfrm>
                  <a:off x="0" y="0"/>
                  <a:ext cx="8178325" cy="1385900"/>
                  <a:chOff x="0" y="0"/>
                  <a:chExt cx="8178324" cy="1385899"/>
                </a:xfrm>
              </p:grpSpPr>
              <p:sp>
                <p:nvSpPr>
                  <p:cNvPr id="214" name="Figura"/>
                  <p:cNvSpPr/>
                  <p:nvPr/>
                </p:nvSpPr>
                <p:spPr>
                  <a:xfrm>
                    <a:off x="1075041" y="0"/>
                    <a:ext cx="7103284" cy="1279812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0"/>
                        </a:moveTo>
                        <a:lnTo>
                          <a:pt x="0" y="21600"/>
                        </a:lnTo>
                        <a:lnTo>
                          <a:pt x="19438" y="21600"/>
                        </a:lnTo>
                        <a:lnTo>
                          <a:pt x="2160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3197E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0" tIns="0" rIns="0" bIns="0" numCol="1" anchor="t">
                    <a:noAutofit/>
                  </a:bodyPr>
                  <a:lstStyle/>
                  <a:p>
                    <a:pPr algn="ctr" defTabSz="770185">
                      <a:lnSpc>
                        <a:spcPct val="80000"/>
                      </a:lnSpc>
                      <a:spcBef>
                        <a:spcPts val="9200"/>
                      </a:spcBef>
                      <a:defRPr sz="7800">
                        <a:solidFill>
                          <a:srgbClr val="333333"/>
                        </a:solidFill>
                        <a:latin typeface="Helvetica Neue Thin"/>
                        <a:ea typeface="Helvetica Neue Thin"/>
                        <a:cs typeface="Helvetica Neue Thin"/>
                        <a:sym typeface="Helvetica Neue Thin"/>
                      </a:defRPr>
                    </a:pPr>
                  </a:p>
                </p:txBody>
              </p:sp>
              <p:grpSp>
                <p:nvGrpSpPr>
                  <p:cNvPr id="218" name="Grupo"/>
                  <p:cNvGrpSpPr/>
                  <p:nvPr/>
                </p:nvGrpSpPr>
                <p:grpSpPr>
                  <a:xfrm>
                    <a:off x="0" y="299"/>
                    <a:ext cx="1722977" cy="1385601"/>
                    <a:chOff x="0" y="0"/>
                    <a:chExt cx="1722976" cy="1385600"/>
                  </a:xfrm>
                </p:grpSpPr>
                <p:sp>
                  <p:nvSpPr>
                    <p:cNvPr id="215" name="Cuadrado"/>
                    <p:cNvSpPr/>
                    <p:nvPr/>
                  </p:nvSpPr>
                  <p:spPr>
                    <a:xfrm>
                      <a:off x="0" y="104572"/>
                      <a:ext cx="1279812" cy="1279812"/>
                    </a:xfrm>
                    <a:prstGeom prst="rect">
                      <a:avLst/>
                    </a:prstGeom>
                    <a:solidFill>
                      <a:srgbClr val="37A8FA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t">
                      <a:noAutofit/>
                    </a:bodyPr>
                    <a:lstStyle/>
                    <a:p>
                      <a:pPr algn="ctr" defTabSz="770185">
                        <a:lnSpc>
                          <a:spcPct val="80000"/>
                        </a:lnSpc>
                        <a:spcBef>
                          <a:spcPts val="9200"/>
                        </a:spcBef>
                        <a:defRPr sz="7800">
                          <a:solidFill>
                            <a:srgbClr val="333333"/>
                          </a:solidFill>
                          <a:latin typeface="Helvetica Neue Thin"/>
                          <a:ea typeface="Helvetica Neue Thin"/>
                          <a:cs typeface="Helvetica Neue Thin"/>
                          <a:sym typeface="Helvetica Neue Thin"/>
                        </a:defRPr>
                      </a:pPr>
                    </a:p>
                  </p:txBody>
                </p:sp>
                <p:sp>
                  <p:nvSpPr>
                    <p:cNvPr id="216" name="Figura"/>
                    <p:cNvSpPr/>
                    <p:nvPr/>
                  </p:nvSpPr>
                  <p:spPr>
                    <a:xfrm>
                      <a:off x="1273587" y="0"/>
                      <a:ext cx="445786" cy="1385601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0" y="1617"/>
                          </a:moveTo>
                          <a:lnTo>
                            <a:pt x="21600" y="0"/>
                          </a:lnTo>
                          <a:lnTo>
                            <a:pt x="21215" y="19998"/>
                          </a:lnTo>
                          <a:lnTo>
                            <a:pt x="159" y="21600"/>
                          </a:lnTo>
                          <a:lnTo>
                            <a:pt x="0" y="1617"/>
                          </a:lnTo>
                          <a:close/>
                        </a:path>
                      </a:pathLst>
                    </a:custGeom>
                    <a:solidFill>
                      <a:srgbClr val="2C87C7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t">
                      <a:noAutofit/>
                    </a:bodyPr>
                    <a:lstStyle/>
                    <a:p>
                      <a:pPr algn="ctr" defTabSz="770185">
                        <a:lnSpc>
                          <a:spcPct val="80000"/>
                        </a:lnSpc>
                        <a:spcBef>
                          <a:spcPts val="9200"/>
                        </a:spcBef>
                        <a:defRPr sz="7800">
                          <a:solidFill>
                            <a:srgbClr val="333333"/>
                          </a:solidFill>
                          <a:latin typeface="Helvetica Neue Thin"/>
                          <a:ea typeface="Helvetica Neue Thin"/>
                          <a:cs typeface="Helvetica Neue Thin"/>
                          <a:sym typeface="Helvetica Neue Thin"/>
                        </a:defRPr>
                      </a:pPr>
                    </a:p>
                  </p:txBody>
                </p:sp>
                <p:sp>
                  <p:nvSpPr>
                    <p:cNvPr id="217" name="Figura"/>
                    <p:cNvSpPr/>
                    <p:nvPr/>
                  </p:nvSpPr>
                  <p:spPr>
                    <a:xfrm>
                      <a:off x="0" y="2207"/>
                      <a:ext cx="1722977" cy="102366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0" y="21374"/>
                          </a:moveTo>
                          <a:lnTo>
                            <a:pt x="5433" y="530"/>
                          </a:lnTo>
                          <a:lnTo>
                            <a:pt x="21600" y="0"/>
                          </a:lnTo>
                          <a:lnTo>
                            <a:pt x="16085" y="21600"/>
                          </a:lnTo>
                          <a:lnTo>
                            <a:pt x="0" y="21374"/>
                          </a:lnTo>
                          <a:close/>
                        </a:path>
                      </a:pathLst>
                    </a:custGeom>
                    <a:solidFill>
                      <a:srgbClr val="4290C7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71437" tIns="71437" rIns="71437" bIns="71437" numCol="1" anchor="ctr">
                      <a:noAutofit/>
                    </a:bodyPr>
                    <a:lstStyle/>
                    <a:p>
                      <a:pPr algn="ctr" defTabSz="770185">
                        <a:lnSpc>
                          <a:spcPct val="80000"/>
                        </a:lnSpc>
                        <a:spcBef>
                          <a:spcPts val="9200"/>
                        </a:spcBef>
                        <a:defRPr sz="7800">
                          <a:solidFill>
                            <a:srgbClr val="333333"/>
                          </a:solidFill>
                          <a:latin typeface="Helvetica Neue Thin"/>
                          <a:ea typeface="Helvetica Neue Thin"/>
                          <a:cs typeface="Helvetica Neue Thin"/>
                          <a:sym typeface="Helvetica Neue Thin"/>
                        </a:defRPr>
                      </a:pPr>
                    </a:p>
                  </p:txBody>
                </p:sp>
              </p:grpSp>
            </p:grpSp>
            <p:grpSp>
              <p:nvGrpSpPr>
                <p:cNvPr id="222" name="Grupo"/>
                <p:cNvGrpSpPr/>
                <p:nvPr/>
              </p:nvGrpSpPr>
              <p:grpSpPr>
                <a:xfrm>
                  <a:off x="1796036" y="135171"/>
                  <a:ext cx="5808197" cy="1041828"/>
                  <a:chOff x="0" y="0"/>
                  <a:chExt cx="5808195" cy="1041826"/>
                </a:xfrm>
              </p:grpSpPr>
              <p:sp>
                <p:nvSpPr>
                  <p:cNvPr id="220" name="copyleft"/>
                  <p:cNvSpPr/>
                  <p:nvPr/>
                </p:nvSpPr>
                <p:spPr>
                  <a:xfrm>
                    <a:off x="0" y="0"/>
                    <a:ext cx="5180781" cy="486841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0"/>
                        </a:moveTo>
                        <a:lnTo>
                          <a:pt x="21600" y="0"/>
                        </a:lnTo>
                        <a:lnTo>
                          <a:pt x="20672" y="21600"/>
                        </a:lnTo>
                        <a:lnTo>
                          <a:pt x="0" y="2160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:ma14="http://schemas.microsoft.com/office/mac/drawingml/2011/main" val="1"/>
                    </a:ext>
                  </a:extLst>
                </p:spPr>
                <p:txBody>
                  <a:bodyPr wrap="square" lIns="0" tIns="0" rIns="0" bIns="0" numCol="1" anchor="ctr">
                    <a:noAutofit/>
                  </a:bodyPr>
                  <a:lstStyle>
                    <a:lvl1pPr defTabSz="984125">
                      <a:spcBef>
                        <a:spcPts val="0"/>
                      </a:spcBef>
                      <a:defRPr b="1" cap="all">
                        <a:solidFill>
                          <a:srgbClr val="FFFFF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1pPr>
                  </a:lstStyle>
                  <a:p>
                    <a:pPr/>
                    <a:r>
                      <a:t>copyleft</a:t>
                    </a:r>
                  </a:p>
                </p:txBody>
              </p:sp>
              <p:sp>
                <p:nvSpPr>
                  <p:cNvPr id="221" name="A autoría permite a libre distribución de copias e versións modificadas do orixinal."/>
                  <p:cNvSpPr/>
                  <p:nvPr/>
                </p:nvSpPr>
                <p:spPr>
                  <a:xfrm>
                    <a:off x="17840" y="461258"/>
                    <a:ext cx="5790356" cy="580569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0"/>
                        </a:moveTo>
                        <a:lnTo>
                          <a:pt x="21600" y="0"/>
                        </a:lnTo>
                        <a:lnTo>
                          <a:pt x="20353" y="21600"/>
                        </a:lnTo>
                        <a:lnTo>
                          <a:pt x="0" y="2160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:ma14="http://schemas.microsoft.com/office/mac/drawingml/2011/main" val="1"/>
                    </a:ext>
                  </a:extLst>
                </p:spPr>
                <p:txBody>
                  <a:bodyPr wrap="square" lIns="0" tIns="0" rIns="0" bIns="0" numCol="1" anchor="ctr">
                    <a:noAutofit/>
                  </a:bodyPr>
                  <a:lstStyle>
                    <a:lvl1pPr defTabSz="984125">
                      <a:spcBef>
                        <a:spcPts val="0"/>
                      </a:spcBef>
                      <a:defRPr b="1" sz="1600">
                        <a:solidFill>
                          <a:srgbClr val="FFFFF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defRPr>
                    </a:lvl1pPr>
                  </a:lstStyle>
                  <a:p>
                    <a:pPr/>
                    <a:r>
                      <a:t>A autoría permite a libre distribución de copias e versións modificadas do orixinal.</a:t>
                    </a:r>
                  </a:p>
                </p:txBody>
              </p:sp>
            </p:grpSp>
          </p:grpSp>
        </p:grpSp>
        <p:pic>
          <p:nvPicPr>
            <p:cNvPr id="225" name="public-domain.png" descr="public-domain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0" r="0" b="0"/>
            <a:stretch>
              <a:fillRect/>
            </a:stretch>
          </p:blipFill>
          <p:spPr>
            <a:xfrm>
              <a:off x="1407285" y="4522333"/>
              <a:ext cx="713396" cy="71339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26" name="creative-commons-logo.png" descr="creative-commons-logo.png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0" t="0" r="0" b="0"/>
            <a:stretch>
              <a:fillRect/>
            </a:stretch>
          </p:blipFill>
          <p:spPr>
            <a:xfrm>
              <a:off x="583408" y="1782824"/>
              <a:ext cx="713396" cy="71339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27" name="copyright-symbol.png" descr="copyright-symbol.png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0" t="0" r="0" b="0"/>
            <a:stretch>
              <a:fillRect/>
            </a:stretch>
          </p:blipFill>
          <p:spPr>
            <a:xfrm>
              <a:off x="289051" y="311041"/>
              <a:ext cx="713396" cy="71339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28" name="Copyleft.png" descr="Copyleft.png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0" t="0" r="0" b="0"/>
            <a:stretch>
              <a:fillRect/>
            </a:stretch>
          </p:blipFill>
          <p:spPr>
            <a:xfrm>
              <a:off x="936523" y="3162314"/>
              <a:ext cx="713396" cy="71339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230" name="≤"/>
          <p:cNvSpPr/>
          <p:nvPr/>
        </p:nvSpPr>
        <p:spPr>
          <a:xfrm>
            <a:off x="22665723" y="5821843"/>
            <a:ext cx="350319" cy="415405"/>
          </a:xfrm>
          <a:prstGeom prst="rect">
            <a:avLst/>
          </a:prstGeom>
          <a:solidFill>
            <a:srgbClr val="EF777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algn="ctr" defTabSz="2460314">
              <a:spcBef>
                <a:spcPts val="0"/>
              </a:spcBef>
              <a:defRPr sz="162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≤</a:t>
            </a:r>
          </a:p>
        </p:txBody>
      </p:sp>
      <p:grpSp>
        <p:nvGrpSpPr>
          <p:cNvPr id="235" name="Grupo"/>
          <p:cNvGrpSpPr/>
          <p:nvPr/>
        </p:nvGrpSpPr>
        <p:grpSpPr>
          <a:xfrm>
            <a:off x="14714977" y="4514712"/>
            <a:ext cx="8307611" cy="1707860"/>
            <a:chOff x="-3521296" y="213475"/>
            <a:chExt cx="8307609" cy="1707858"/>
          </a:xfrm>
        </p:grpSpPr>
        <p:grpSp>
          <p:nvGrpSpPr>
            <p:cNvPr id="233" name="Grupo"/>
            <p:cNvGrpSpPr/>
            <p:nvPr/>
          </p:nvGrpSpPr>
          <p:grpSpPr>
            <a:xfrm flipH="1">
              <a:off x="-3521297" y="213475"/>
              <a:ext cx="8307610" cy="1707859"/>
              <a:chOff x="0" y="213475"/>
              <a:chExt cx="8307609" cy="1707858"/>
            </a:xfrm>
          </p:grpSpPr>
          <p:sp>
            <p:nvSpPr>
              <p:cNvPr id="231" name="Figura"/>
              <p:cNvSpPr/>
              <p:nvPr/>
            </p:nvSpPr>
            <p:spPr>
              <a:xfrm rot="16200000">
                <a:off x="-652677" y="911469"/>
                <a:ext cx="1662542" cy="357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lnTo>
                      <a:pt x="21600" y="0"/>
                    </a:lnTo>
                    <a:lnTo>
                      <a:pt x="1705" y="0"/>
                    </a:lnTo>
                    <a:lnTo>
                      <a:pt x="0" y="21600"/>
                    </a:lnTo>
                    <a:cubicBezTo>
                      <a:pt x="0" y="21600"/>
                      <a:pt x="21600" y="21600"/>
                      <a:pt x="21600" y="21600"/>
                    </a:cubicBezTo>
                    <a:close/>
                  </a:path>
                </a:pathLst>
              </a:custGeom>
              <a:solidFill>
                <a:srgbClr val="B3595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3578" tIns="53578" rIns="53578" bIns="53578" numCol="1" anchor="ctr">
                <a:noAutofit/>
              </a:bodyPr>
              <a:lstStyle/>
              <a:p>
                <a:pPr algn="ctr" defTabSz="770185">
                  <a:spcBef>
                    <a:spcPts val="0"/>
                  </a:spcBef>
                  <a:defRPr sz="4400">
                    <a:solidFill>
                      <a:srgbClr val="FFFFFF"/>
                    </a:solidFill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  <p:sp>
            <p:nvSpPr>
              <p:cNvPr id="232" name="Figura"/>
              <p:cNvSpPr/>
              <p:nvPr/>
            </p:nvSpPr>
            <p:spPr>
              <a:xfrm>
                <a:off x="0" y="213475"/>
                <a:ext cx="8307609" cy="15454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9084" y="21600"/>
                    </a:moveTo>
                    <a:lnTo>
                      <a:pt x="0" y="21600"/>
                    </a:lnTo>
                    <a:lnTo>
                      <a:pt x="0" y="0"/>
                    </a:lnTo>
                    <a:lnTo>
                      <a:pt x="19084" y="0"/>
                    </a:lnTo>
                    <a:lnTo>
                      <a:pt x="21600" y="10854"/>
                    </a:lnTo>
                    <a:lnTo>
                      <a:pt x="19084" y="21600"/>
                    </a:lnTo>
                    <a:close/>
                  </a:path>
                </a:pathLst>
              </a:custGeom>
              <a:solidFill>
                <a:srgbClr val="EF7773"/>
              </a:solidFill>
              <a:ln w="12700" cap="flat">
                <a:noFill/>
                <a:miter lim="400000"/>
              </a:ln>
              <a:effectLst>
                <a:outerShdw sx="100000" sy="100000" kx="0" ky="0" algn="b" rotWithShape="0" blurRad="50800" dist="25400" dir="5400000">
                  <a:srgbClr val="000000">
                    <a:alpha val="50000"/>
                  </a:srgbClr>
                </a:outerShdw>
              </a:effectLst>
            </p:spPr>
            <p:txBody>
              <a:bodyPr wrap="square" lIns="53578" tIns="53578" rIns="53578" bIns="53578" numCol="1" anchor="ctr">
                <a:noAutofit/>
              </a:bodyPr>
              <a:lstStyle/>
              <a:p>
                <a:pPr algn="ctr" defTabSz="770185">
                  <a:spcBef>
                    <a:spcPts val="0"/>
                  </a:spcBef>
                  <a:defRPr sz="4400">
                    <a:solidFill>
                      <a:srgbClr val="FFFFFF"/>
                    </a:solidFill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</p:grpSp>
        <p:sp>
          <p:nvSpPr>
            <p:cNvPr id="234" name="Ten en conta…"/>
            <p:cNvSpPr txBox="1"/>
            <p:nvPr/>
          </p:nvSpPr>
          <p:spPr>
            <a:xfrm>
              <a:off x="-3176519" y="739824"/>
              <a:ext cx="5022392" cy="53031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 defTabSz="984125">
                <a:lnSpc>
                  <a:spcPct val="70000"/>
                </a:lnSpc>
                <a:spcBef>
                  <a:spcPts val="0"/>
                </a:spcBef>
                <a:defRPr b="1" cap="all" sz="3800">
                  <a:solidFill>
                    <a:srgbClr val="FFFAF2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Ten en conta…</a:t>
              </a:r>
            </a:p>
          </p:txBody>
        </p:sp>
      </p:grpSp>
      <p:grpSp>
        <p:nvGrpSpPr>
          <p:cNvPr id="238" name="Grupo"/>
          <p:cNvGrpSpPr/>
          <p:nvPr/>
        </p:nvGrpSpPr>
        <p:grpSpPr>
          <a:xfrm>
            <a:off x="15385178" y="6207805"/>
            <a:ext cx="7216122" cy="1088985"/>
            <a:chOff x="0" y="0"/>
            <a:chExt cx="7216120" cy="1088984"/>
          </a:xfrm>
        </p:grpSpPr>
        <p:sp>
          <p:nvSpPr>
            <p:cNvPr id="236" name="BY Recoñecemento (Attribution)"/>
            <p:cNvSpPr txBox="1"/>
            <p:nvPr/>
          </p:nvSpPr>
          <p:spPr>
            <a:xfrm>
              <a:off x="0" y="0"/>
              <a:ext cx="4776885" cy="43580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/>
            <a:p>
              <a:pPr defTabSz="984125">
                <a:lnSpc>
                  <a:spcPct val="110000"/>
                </a:lnSpc>
                <a:spcBef>
                  <a:spcPts val="5000"/>
                </a:spcBef>
                <a:defRPr sz="2400">
                  <a:solidFill>
                    <a:srgbClr val="2C87C7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b="1">
                  <a:latin typeface="Helvetica Neue"/>
                  <a:ea typeface="Helvetica Neue"/>
                  <a:cs typeface="Helvetica Neue"/>
                  <a:sym typeface="Helvetica Neue"/>
                </a:rPr>
                <a:t>BY </a:t>
              </a:r>
              <a:r>
                <a:rPr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Recoñecemento</a:t>
              </a:r>
              <a:r>
                <a:t> (Attribution)</a:t>
              </a:r>
            </a:p>
          </p:txBody>
        </p:sp>
        <p:sp>
          <p:nvSpPr>
            <p:cNvPr id="237" name="Débese recoñecer a autoría en calquera explotación da obra autorizada."/>
            <p:cNvSpPr txBox="1"/>
            <p:nvPr/>
          </p:nvSpPr>
          <p:spPr>
            <a:xfrm>
              <a:off x="0" y="460021"/>
              <a:ext cx="7216121" cy="62896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noAutofit/>
            </a:bodyPr>
            <a:lstStyle>
              <a:lvl1pPr defTabSz="984125">
                <a:spcBef>
                  <a:spcPts val="0"/>
                </a:spcBef>
                <a:defRPr b="1" sz="1800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/>
              <a:r>
                <a:t>Débese recoñecer a autoría en calquera explotación da obra autorizada.</a:t>
              </a:r>
            </a:p>
          </p:txBody>
        </p:sp>
      </p:grpSp>
      <p:grpSp>
        <p:nvGrpSpPr>
          <p:cNvPr id="242" name="Grupo"/>
          <p:cNvGrpSpPr/>
          <p:nvPr/>
        </p:nvGrpSpPr>
        <p:grpSpPr>
          <a:xfrm>
            <a:off x="14557542" y="6214709"/>
            <a:ext cx="661846" cy="661846"/>
            <a:chOff x="0" y="0"/>
            <a:chExt cx="661845" cy="661845"/>
          </a:xfrm>
        </p:grpSpPr>
        <p:sp>
          <p:nvSpPr>
            <p:cNvPr id="239" name="Grupo"/>
            <p:cNvSpPr/>
            <p:nvPr/>
          </p:nvSpPr>
          <p:spPr>
            <a:xfrm>
              <a:off x="117720" y="125421"/>
              <a:ext cx="306020" cy="4040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0" h="21600" fill="norm" stroke="1" extrusionOk="0">
                  <a:moveTo>
                    <a:pt x="16784" y="1264"/>
                  </a:moveTo>
                  <a:cubicBezTo>
                    <a:pt x="16363" y="1078"/>
                    <a:pt x="15824" y="1189"/>
                    <a:pt x="15581" y="1511"/>
                  </a:cubicBezTo>
                  <a:lnTo>
                    <a:pt x="14280" y="3236"/>
                  </a:lnTo>
                  <a:cubicBezTo>
                    <a:pt x="14867" y="3417"/>
                    <a:pt x="15381" y="3636"/>
                    <a:pt x="15831" y="3874"/>
                  </a:cubicBezTo>
                  <a:lnTo>
                    <a:pt x="17106" y="2185"/>
                  </a:lnTo>
                  <a:cubicBezTo>
                    <a:pt x="17349" y="1863"/>
                    <a:pt x="17205" y="1451"/>
                    <a:pt x="16784" y="1264"/>
                  </a:cubicBezTo>
                  <a:close/>
                  <a:moveTo>
                    <a:pt x="21233" y="4689"/>
                  </a:moveTo>
                  <a:cubicBezTo>
                    <a:pt x="20988" y="4366"/>
                    <a:pt x="20450" y="4256"/>
                    <a:pt x="20028" y="4442"/>
                  </a:cubicBezTo>
                  <a:lnTo>
                    <a:pt x="17841" y="5408"/>
                  </a:lnTo>
                  <a:cubicBezTo>
                    <a:pt x="18203" y="5799"/>
                    <a:pt x="18487" y="6197"/>
                    <a:pt x="18711" y="6581"/>
                  </a:cubicBezTo>
                  <a:lnTo>
                    <a:pt x="20909" y="5610"/>
                  </a:lnTo>
                  <a:cubicBezTo>
                    <a:pt x="21331" y="5423"/>
                    <a:pt x="21475" y="5012"/>
                    <a:pt x="21233" y="4689"/>
                  </a:cubicBezTo>
                  <a:close/>
                  <a:moveTo>
                    <a:pt x="1322" y="4393"/>
                  </a:moveTo>
                  <a:cubicBezTo>
                    <a:pt x="900" y="4207"/>
                    <a:pt x="362" y="4317"/>
                    <a:pt x="118" y="4640"/>
                  </a:cubicBezTo>
                  <a:cubicBezTo>
                    <a:pt x="-125" y="4963"/>
                    <a:pt x="19" y="5375"/>
                    <a:pt x="441" y="5561"/>
                  </a:cubicBezTo>
                  <a:lnTo>
                    <a:pt x="2633" y="6530"/>
                  </a:lnTo>
                  <a:cubicBezTo>
                    <a:pt x="2861" y="6146"/>
                    <a:pt x="3149" y="5751"/>
                    <a:pt x="3514" y="5362"/>
                  </a:cubicBezTo>
                  <a:cubicBezTo>
                    <a:pt x="3514" y="5362"/>
                    <a:pt x="1322" y="4393"/>
                    <a:pt x="1322" y="4393"/>
                  </a:cubicBezTo>
                  <a:close/>
                  <a:moveTo>
                    <a:pt x="5797" y="1483"/>
                  </a:moveTo>
                  <a:cubicBezTo>
                    <a:pt x="5553" y="1160"/>
                    <a:pt x="5015" y="1050"/>
                    <a:pt x="4593" y="1236"/>
                  </a:cubicBezTo>
                  <a:cubicBezTo>
                    <a:pt x="4173" y="1422"/>
                    <a:pt x="4029" y="1834"/>
                    <a:pt x="4272" y="2157"/>
                  </a:cubicBezTo>
                  <a:lnTo>
                    <a:pt x="5544" y="3843"/>
                  </a:lnTo>
                  <a:cubicBezTo>
                    <a:pt x="5997" y="3607"/>
                    <a:pt x="6514" y="3392"/>
                    <a:pt x="7103" y="3215"/>
                  </a:cubicBezTo>
                  <a:cubicBezTo>
                    <a:pt x="7103" y="3215"/>
                    <a:pt x="5797" y="1483"/>
                    <a:pt x="5797" y="1483"/>
                  </a:cubicBezTo>
                  <a:close/>
                  <a:moveTo>
                    <a:pt x="10693" y="0"/>
                  </a:moveTo>
                  <a:cubicBezTo>
                    <a:pt x="10208" y="0"/>
                    <a:pt x="9813" y="302"/>
                    <a:pt x="9813" y="674"/>
                  </a:cubicBezTo>
                  <a:lnTo>
                    <a:pt x="9813" y="2753"/>
                  </a:lnTo>
                  <a:cubicBezTo>
                    <a:pt x="10026" y="2740"/>
                    <a:pt x="11348" y="2744"/>
                    <a:pt x="11574" y="2758"/>
                  </a:cubicBezTo>
                  <a:lnTo>
                    <a:pt x="11574" y="674"/>
                  </a:lnTo>
                  <a:cubicBezTo>
                    <a:pt x="11574" y="302"/>
                    <a:pt x="11180" y="0"/>
                    <a:pt x="10693" y="0"/>
                  </a:cubicBezTo>
                  <a:close/>
                  <a:moveTo>
                    <a:pt x="18428" y="9068"/>
                  </a:moveTo>
                  <a:cubicBezTo>
                    <a:pt x="18228" y="7091"/>
                    <a:pt x="16423" y="3572"/>
                    <a:pt x="10662" y="3572"/>
                  </a:cubicBezTo>
                  <a:cubicBezTo>
                    <a:pt x="10661" y="3572"/>
                    <a:pt x="10660" y="3572"/>
                    <a:pt x="10659" y="3572"/>
                  </a:cubicBezTo>
                  <a:cubicBezTo>
                    <a:pt x="10658" y="3572"/>
                    <a:pt x="10658" y="3572"/>
                    <a:pt x="10657" y="3572"/>
                  </a:cubicBezTo>
                  <a:cubicBezTo>
                    <a:pt x="10656" y="3572"/>
                    <a:pt x="10655" y="3572"/>
                    <a:pt x="10655" y="3572"/>
                  </a:cubicBezTo>
                  <a:cubicBezTo>
                    <a:pt x="10654" y="3572"/>
                    <a:pt x="10653" y="3572"/>
                    <a:pt x="10652" y="3572"/>
                  </a:cubicBezTo>
                  <a:cubicBezTo>
                    <a:pt x="4890" y="3572"/>
                    <a:pt x="3086" y="7091"/>
                    <a:pt x="2886" y="9068"/>
                  </a:cubicBezTo>
                  <a:cubicBezTo>
                    <a:pt x="2715" y="10852"/>
                    <a:pt x="4327" y="12514"/>
                    <a:pt x="4510" y="12775"/>
                  </a:cubicBezTo>
                  <a:cubicBezTo>
                    <a:pt x="4810" y="13201"/>
                    <a:pt x="6695" y="14825"/>
                    <a:pt x="6762" y="15807"/>
                  </a:cubicBezTo>
                  <a:cubicBezTo>
                    <a:pt x="6855" y="17159"/>
                    <a:pt x="7070" y="17195"/>
                    <a:pt x="7930" y="17355"/>
                  </a:cubicBezTo>
                  <a:cubicBezTo>
                    <a:pt x="8807" y="17519"/>
                    <a:pt x="12507" y="17519"/>
                    <a:pt x="13383" y="17355"/>
                  </a:cubicBezTo>
                  <a:cubicBezTo>
                    <a:pt x="14243" y="17195"/>
                    <a:pt x="14459" y="17159"/>
                    <a:pt x="14552" y="15807"/>
                  </a:cubicBezTo>
                  <a:cubicBezTo>
                    <a:pt x="14619" y="14825"/>
                    <a:pt x="16504" y="13201"/>
                    <a:pt x="16803" y="12775"/>
                  </a:cubicBezTo>
                  <a:cubicBezTo>
                    <a:pt x="16987" y="12514"/>
                    <a:pt x="18599" y="10852"/>
                    <a:pt x="18428" y="9068"/>
                  </a:cubicBezTo>
                  <a:close/>
                  <a:moveTo>
                    <a:pt x="13756" y="19204"/>
                  </a:moveTo>
                  <a:cubicBezTo>
                    <a:pt x="13756" y="18991"/>
                    <a:pt x="13530" y="18817"/>
                    <a:pt x="13251" y="18817"/>
                  </a:cubicBezTo>
                  <a:lnTo>
                    <a:pt x="8063" y="18817"/>
                  </a:lnTo>
                  <a:cubicBezTo>
                    <a:pt x="7783" y="18817"/>
                    <a:pt x="7557" y="18991"/>
                    <a:pt x="7557" y="19204"/>
                  </a:cubicBezTo>
                  <a:lnTo>
                    <a:pt x="7557" y="19204"/>
                  </a:lnTo>
                  <a:cubicBezTo>
                    <a:pt x="7557" y="19418"/>
                    <a:pt x="7783" y="19591"/>
                    <a:pt x="8063" y="19591"/>
                  </a:cubicBezTo>
                  <a:lnTo>
                    <a:pt x="13251" y="19591"/>
                  </a:lnTo>
                  <a:cubicBezTo>
                    <a:pt x="13530" y="19591"/>
                    <a:pt x="13756" y="19418"/>
                    <a:pt x="13756" y="19204"/>
                  </a:cubicBezTo>
                  <a:cubicBezTo>
                    <a:pt x="13756" y="19204"/>
                    <a:pt x="13756" y="19204"/>
                    <a:pt x="13756" y="19204"/>
                  </a:cubicBezTo>
                  <a:close/>
                  <a:moveTo>
                    <a:pt x="13756" y="18147"/>
                  </a:moveTo>
                  <a:cubicBezTo>
                    <a:pt x="13756" y="17934"/>
                    <a:pt x="13530" y="17761"/>
                    <a:pt x="13251" y="17761"/>
                  </a:cubicBezTo>
                  <a:lnTo>
                    <a:pt x="8063" y="17761"/>
                  </a:lnTo>
                  <a:cubicBezTo>
                    <a:pt x="7783" y="17761"/>
                    <a:pt x="7557" y="17934"/>
                    <a:pt x="7557" y="18147"/>
                  </a:cubicBezTo>
                  <a:lnTo>
                    <a:pt x="7557" y="18147"/>
                  </a:lnTo>
                  <a:cubicBezTo>
                    <a:pt x="7557" y="18361"/>
                    <a:pt x="7783" y="18535"/>
                    <a:pt x="8063" y="18535"/>
                  </a:cubicBezTo>
                  <a:lnTo>
                    <a:pt x="13251" y="18535"/>
                  </a:lnTo>
                  <a:cubicBezTo>
                    <a:pt x="13530" y="18535"/>
                    <a:pt x="13756" y="18361"/>
                    <a:pt x="13756" y="18147"/>
                  </a:cubicBezTo>
                  <a:cubicBezTo>
                    <a:pt x="13756" y="18147"/>
                    <a:pt x="13756" y="18147"/>
                    <a:pt x="13756" y="18147"/>
                  </a:cubicBezTo>
                  <a:close/>
                  <a:moveTo>
                    <a:pt x="8400" y="19874"/>
                  </a:moveTo>
                  <a:lnTo>
                    <a:pt x="12913" y="19874"/>
                  </a:lnTo>
                  <a:cubicBezTo>
                    <a:pt x="12913" y="20827"/>
                    <a:pt x="11903" y="21600"/>
                    <a:pt x="10657" y="21600"/>
                  </a:cubicBezTo>
                  <a:cubicBezTo>
                    <a:pt x="9411" y="21600"/>
                    <a:pt x="8400" y="20827"/>
                    <a:pt x="8400" y="1987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sp>
          <p:nvSpPr>
            <p:cNvPr id="240" name="Círculo"/>
            <p:cNvSpPr/>
            <p:nvPr/>
          </p:nvSpPr>
          <p:spPr>
            <a:xfrm>
              <a:off x="0" y="0"/>
              <a:ext cx="661846" cy="661846"/>
            </a:xfrm>
            <a:prstGeom prst="ellipse">
              <a:avLst/>
            </a:prstGeom>
            <a:solidFill>
              <a:srgbClr val="3484C9"/>
            </a:solidFill>
            <a:ln w="63500" cap="flat">
              <a:solidFill>
                <a:srgbClr val="FFFFFF"/>
              </a:solidFill>
              <a:prstDash val="solid"/>
              <a:miter lim="400000"/>
            </a:ln>
            <a:effectLst>
              <a:outerShdw sx="100000" sy="100000" kx="0" ky="0" algn="b" rotWithShape="0" blurRad="101600" dist="0" dir="1722052">
                <a:srgbClr val="000000">
                  <a:alpha val="7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pic>
          <p:nvPicPr>
            <p:cNvPr id="241" name="atrib.png" descr="atrib.png"/>
            <p:cNvPicPr>
              <a:picLocks noChangeAspect="1"/>
            </p:cNvPicPr>
            <p:nvPr/>
          </p:nvPicPr>
          <p:blipFill>
            <a:blip r:embed="rId6">
              <a:extLst/>
            </a:blip>
            <a:srcRect l="0" t="0" r="0" b="0"/>
            <a:stretch>
              <a:fillRect/>
            </a:stretch>
          </p:blipFill>
          <p:spPr>
            <a:xfrm>
              <a:off x="59058" y="42338"/>
              <a:ext cx="570248" cy="57024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245" name="Grupo"/>
          <p:cNvGrpSpPr/>
          <p:nvPr/>
        </p:nvGrpSpPr>
        <p:grpSpPr>
          <a:xfrm>
            <a:off x="15348022" y="7443771"/>
            <a:ext cx="7337410" cy="916341"/>
            <a:chOff x="0" y="0"/>
            <a:chExt cx="7337409" cy="916339"/>
          </a:xfrm>
        </p:grpSpPr>
        <p:sp>
          <p:nvSpPr>
            <p:cNvPr id="243" name="NC Uso non comercial (Non Commercial)"/>
            <p:cNvSpPr txBox="1"/>
            <p:nvPr/>
          </p:nvSpPr>
          <p:spPr>
            <a:xfrm>
              <a:off x="0" y="0"/>
              <a:ext cx="6184230" cy="44203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/>
            <a:p>
              <a:pPr defTabSz="984125">
                <a:lnSpc>
                  <a:spcPct val="110000"/>
                </a:lnSpc>
                <a:spcBef>
                  <a:spcPts val="5000"/>
                </a:spcBef>
                <a:defRPr sz="2400">
                  <a:solidFill>
                    <a:srgbClr val="2C87C7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b="1">
                  <a:latin typeface="Helvetica Neue"/>
                  <a:ea typeface="Helvetica Neue"/>
                  <a:cs typeface="Helvetica Neue"/>
                  <a:sym typeface="Helvetica Neue"/>
                </a:rPr>
                <a:t>NC </a:t>
              </a:r>
              <a:r>
                <a:rPr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Uso non comercial</a:t>
              </a:r>
              <a:r>
                <a:t> (Non Commercial)</a:t>
              </a:r>
            </a:p>
          </p:txBody>
        </p:sp>
        <p:sp>
          <p:nvSpPr>
            <p:cNvPr id="244" name="A explotación da obra queda limitada a usos non comerciais."/>
            <p:cNvSpPr txBox="1"/>
            <p:nvPr/>
          </p:nvSpPr>
          <p:spPr>
            <a:xfrm>
              <a:off x="0" y="448030"/>
              <a:ext cx="7337410" cy="4683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noAutofit/>
            </a:bodyPr>
            <a:lstStyle>
              <a:lvl1pPr defTabSz="984125">
                <a:spcBef>
                  <a:spcPts val="0"/>
                </a:spcBef>
                <a:defRPr b="1" sz="1800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/>
              <a:r>
                <a:t>A explotación da obra queda limitada a usos non comerciais.</a:t>
              </a:r>
            </a:p>
          </p:txBody>
        </p:sp>
      </p:grpSp>
      <p:grpSp>
        <p:nvGrpSpPr>
          <p:cNvPr id="249" name="Grupo"/>
          <p:cNvGrpSpPr/>
          <p:nvPr/>
        </p:nvGrpSpPr>
        <p:grpSpPr>
          <a:xfrm>
            <a:off x="14488086" y="7379426"/>
            <a:ext cx="786418" cy="786418"/>
            <a:chOff x="-49026" y="-65746"/>
            <a:chExt cx="786417" cy="786417"/>
          </a:xfrm>
        </p:grpSpPr>
        <p:sp>
          <p:nvSpPr>
            <p:cNvPr id="246" name="Grupo"/>
            <p:cNvSpPr/>
            <p:nvPr/>
          </p:nvSpPr>
          <p:spPr>
            <a:xfrm>
              <a:off x="117720" y="125421"/>
              <a:ext cx="306020" cy="4040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0" h="21600" fill="norm" stroke="1" extrusionOk="0">
                  <a:moveTo>
                    <a:pt x="16784" y="1264"/>
                  </a:moveTo>
                  <a:cubicBezTo>
                    <a:pt x="16363" y="1078"/>
                    <a:pt x="15824" y="1189"/>
                    <a:pt x="15581" y="1511"/>
                  </a:cubicBezTo>
                  <a:lnTo>
                    <a:pt x="14280" y="3236"/>
                  </a:lnTo>
                  <a:cubicBezTo>
                    <a:pt x="14867" y="3417"/>
                    <a:pt x="15381" y="3636"/>
                    <a:pt x="15831" y="3874"/>
                  </a:cubicBezTo>
                  <a:lnTo>
                    <a:pt x="17106" y="2185"/>
                  </a:lnTo>
                  <a:cubicBezTo>
                    <a:pt x="17349" y="1863"/>
                    <a:pt x="17205" y="1451"/>
                    <a:pt x="16784" y="1264"/>
                  </a:cubicBezTo>
                  <a:close/>
                  <a:moveTo>
                    <a:pt x="21233" y="4689"/>
                  </a:moveTo>
                  <a:cubicBezTo>
                    <a:pt x="20988" y="4366"/>
                    <a:pt x="20450" y="4256"/>
                    <a:pt x="20028" y="4442"/>
                  </a:cubicBezTo>
                  <a:lnTo>
                    <a:pt x="17841" y="5408"/>
                  </a:lnTo>
                  <a:cubicBezTo>
                    <a:pt x="18203" y="5799"/>
                    <a:pt x="18487" y="6197"/>
                    <a:pt x="18711" y="6581"/>
                  </a:cubicBezTo>
                  <a:lnTo>
                    <a:pt x="20909" y="5610"/>
                  </a:lnTo>
                  <a:cubicBezTo>
                    <a:pt x="21331" y="5423"/>
                    <a:pt x="21475" y="5012"/>
                    <a:pt x="21233" y="4689"/>
                  </a:cubicBezTo>
                  <a:close/>
                  <a:moveTo>
                    <a:pt x="1322" y="4393"/>
                  </a:moveTo>
                  <a:cubicBezTo>
                    <a:pt x="900" y="4207"/>
                    <a:pt x="362" y="4317"/>
                    <a:pt x="118" y="4640"/>
                  </a:cubicBezTo>
                  <a:cubicBezTo>
                    <a:pt x="-125" y="4963"/>
                    <a:pt x="19" y="5375"/>
                    <a:pt x="441" y="5561"/>
                  </a:cubicBezTo>
                  <a:lnTo>
                    <a:pt x="2633" y="6530"/>
                  </a:lnTo>
                  <a:cubicBezTo>
                    <a:pt x="2861" y="6146"/>
                    <a:pt x="3149" y="5751"/>
                    <a:pt x="3514" y="5362"/>
                  </a:cubicBezTo>
                  <a:cubicBezTo>
                    <a:pt x="3514" y="5362"/>
                    <a:pt x="1322" y="4393"/>
                    <a:pt x="1322" y="4393"/>
                  </a:cubicBezTo>
                  <a:close/>
                  <a:moveTo>
                    <a:pt x="5797" y="1483"/>
                  </a:moveTo>
                  <a:cubicBezTo>
                    <a:pt x="5553" y="1160"/>
                    <a:pt x="5015" y="1050"/>
                    <a:pt x="4593" y="1236"/>
                  </a:cubicBezTo>
                  <a:cubicBezTo>
                    <a:pt x="4173" y="1422"/>
                    <a:pt x="4029" y="1834"/>
                    <a:pt x="4272" y="2157"/>
                  </a:cubicBezTo>
                  <a:lnTo>
                    <a:pt x="5544" y="3843"/>
                  </a:lnTo>
                  <a:cubicBezTo>
                    <a:pt x="5997" y="3607"/>
                    <a:pt x="6514" y="3392"/>
                    <a:pt x="7103" y="3215"/>
                  </a:cubicBezTo>
                  <a:cubicBezTo>
                    <a:pt x="7103" y="3215"/>
                    <a:pt x="5797" y="1483"/>
                    <a:pt x="5797" y="1483"/>
                  </a:cubicBezTo>
                  <a:close/>
                  <a:moveTo>
                    <a:pt x="10693" y="0"/>
                  </a:moveTo>
                  <a:cubicBezTo>
                    <a:pt x="10208" y="0"/>
                    <a:pt x="9813" y="302"/>
                    <a:pt x="9813" y="674"/>
                  </a:cubicBezTo>
                  <a:lnTo>
                    <a:pt x="9813" y="2753"/>
                  </a:lnTo>
                  <a:cubicBezTo>
                    <a:pt x="10026" y="2740"/>
                    <a:pt x="11348" y="2744"/>
                    <a:pt x="11574" y="2758"/>
                  </a:cubicBezTo>
                  <a:lnTo>
                    <a:pt x="11574" y="674"/>
                  </a:lnTo>
                  <a:cubicBezTo>
                    <a:pt x="11574" y="302"/>
                    <a:pt x="11180" y="0"/>
                    <a:pt x="10693" y="0"/>
                  </a:cubicBezTo>
                  <a:close/>
                  <a:moveTo>
                    <a:pt x="18428" y="9068"/>
                  </a:moveTo>
                  <a:cubicBezTo>
                    <a:pt x="18228" y="7091"/>
                    <a:pt x="16423" y="3572"/>
                    <a:pt x="10662" y="3572"/>
                  </a:cubicBezTo>
                  <a:cubicBezTo>
                    <a:pt x="10661" y="3572"/>
                    <a:pt x="10660" y="3572"/>
                    <a:pt x="10659" y="3572"/>
                  </a:cubicBezTo>
                  <a:cubicBezTo>
                    <a:pt x="10658" y="3572"/>
                    <a:pt x="10658" y="3572"/>
                    <a:pt x="10657" y="3572"/>
                  </a:cubicBezTo>
                  <a:cubicBezTo>
                    <a:pt x="10656" y="3572"/>
                    <a:pt x="10655" y="3572"/>
                    <a:pt x="10655" y="3572"/>
                  </a:cubicBezTo>
                  <a:cubicBezTo>
                    <a:pt x="10654" y="3572"/>
                    <a:pt x="10653" y="3572"/>
                    <a:pt x="10652" y="3572"/>
                  </a:cubicBezTo>
                  <a:cubicBezTo>
                    <a:pt x="4890" y="3572"/>
                    <a:pt x="3086" y="7091"/>
                    <a:pt x="2886" y="9068"/>
                  </a:cubicBezTo>
                  <a:cubicBezTo>
                    <a:pt x="2715" y="10852"/>
                    <a:pt x="4327" y="12514"/>
                    <a:pt x="4510" y="12775"/>
                  </a:cubicBezTo>
                  <a:cubicBezTo>
                    <a:pt x="4810" y="13201"/>
                    <a:pt x="6695" y="14825"/>
                    <a:pt x="6762" y="15807"/>
                  </a:cubicBezTo>
                  <a:cubicBezTo>
                    <a:pt x="6855" y="17159"/>
                    <a:pt x="7070" y="17195"/>
                    <a:pt x="7930" y="17355"/>
                  </a:cubicBezTo>
                  <a:cubicBezTo>
                    <a:pt x="8807" y="17519"/>
                    <a:pt x="12507" y="17519"/>
                    <a:pt x="13383" y="17355"/>
                  </a:cubicBezTo>
                  <a:cubicBezTo>
                    <a:pt x="14243" y="17195"/>
                    <a:pt x="14459" y="17159"/>
                    <a:pt x="14552" y="15807"/>
                  </a:cubicBezTo>
                  <a:cubicBezTo>
                    <a:pt x="14619" y="14825"/>
                    <a:pt x="16504" y="13201"/>
                    <a:pt x="16803" y="12775"/>
                  </a:cubicBezTo>
                  <a:cubicBezTo>
                    <a:pt x="16987" y="12514"/>
                    <a:pt x="18599" y="10852"/>
                    <a:pt x="18428" y="9068"/>
                  </a:cubicBezTo>
                  <a:close/>
                  <a:moveTo>
                    <a:pt x="13756" y="19204"/>
                  </a:moveTo>
                  <a:cubicBezTo>
                    <a:pt x="13756" y="18991"/>
                    <a:pt x="13530" y="18817"/>
                    <a:pt x="13251" y="18817"/>
                  </a:cubicBezTo>
                  <a:lnTo>
                    <a:pt x="8063" y="18817"/>
                  </a:lnTo>
                  <a:cubicBezTo>
                    <a:pt x="7783" y="18817"/>
                    <a:pt x="7557" y="18991"/>
                    <a:pt x="7557" y="19204"/>
                  </a:cubicBezTo>
                  <a:lnTo>
                    <a:pt x="7557" y="19204"/>
                  </a:lnTo>
                  <a:cubicBezTo>
                    <a:pt x="7557" y="19418"/>
                    <a:pt x="7783" y="19591"/>
                    <a:pt x="8063" y="19591"/>
                  </a:cubicBezTo>
                  <a:lnTo>
                    <a:pt x="13251" y="19591"/>
                  </a:lnTo>
                  <a:cubicBezTo>
                    <a:pt x="13530" y="19591"/>
                    <a:pt x="13756" y="19418"/>
                    <a:pt x="13756" y="19204"/>
                  </a:cubicBezTo>
                  <a:cubicBezTo>
                    <a:pt x="13756" y="19204"/>
                    <a:pt x="13756" y="19204"/>
                    <a:pt x="13756" y="19204"/>
                  </a:cubicBezTo>
                  <a:close/>
                  <a:moveTo>
                    <a:pt x="13756" y="18147"/>
                  </a:moveTo>
                  <a:cubicBezTo>
                    <a:pt x="13756" y="17934"/>
                    <a:pt x="13530" y="17761"/>
                    <a:pt x="13251" y="17761"/>
                  </a:cubicBezTo>
                  <a:lnTo>
                    <a:pt x="8063" y="17761"/>
                  </a:lnTo>
                  <a:cubicBezTo>
                    <a:pt x="7783" y="17761"/>
                    <a:pt x="7557" y="17934"/>
                    <a:pt x="7557" y="18147"/>
                  </a:cubicBezTo>
                  <a:lnTo>
                    <a:pt x="7557" y="18147"/>
                  </a:lnTo>
                  <a:cubicBezTo>
                    <a:pt x="7557" y="18361"/>
                    <a:pt x="7783" y="18535"/>
                    <a:pt x="8063" y="18535"/>
                  </a:cubicBezTo>
                  <a:lnTo>
                    <a:pt x="13251" y="18535"/>
                  </a:lnTo>
                  <a:cubicBezTo>
                    <a:pt x="13530" y="18535"/>
                    <a:pt x="13756" y="18361"/>
                    <a:pt x="13756" y="18147"/>
                  </a:cubicBezTo>
                  <a:cubicBezTo>
                    <a:pt x="13756" y="18147"/>
                    <a:pt x="13756" y="18147"/>
                    <a:pt x="13756" y="18147"/>
                  </a:cubicBezTo>
                  <a:close/>
                  <a:moveTo>
                    <a:pt x="8400" y="19874"/>
                  </a:moveTo>
                  <a:lnTo>
                    <a:pt x="12913" y="19874"/>
                  </a:lnTo>
                  <a:cubicBezTo>
                    <a:pt x="12913" y="20827"/>
                    <a:pt x="11903" y="21600"/>
                    <a:pt x="10657" y="21600"/>
                  </a:cubicBezTo>
                  <a:cubicBezTo>
                    <a:pt x="9411" y="21600"/>
                    <a:pt x="8400" y="20827"/>
                    <a:pt x="8400" y="1987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sp>
          <p:nvSpPr>
            <p:cNvPr id="247" name="Círculo"/>
            <p:cNvSpPr/>
            <p:nvPr/>
          </p:nvSpPr>
          <p:spPr>
            <a:xfrm>
              <a:off x="0" y="0"/>
              <a:ext cx="661846" cy="661846"/>
            </a:xfrm>
            <a:prstGeom prst="ellipse">
              <a:avLst/>
            </a:prstGeom>
            <a:solidFill>
              <a:srgbClr val="3197E1"/>
            </a:solidFill>
            <a:ln w="63500" cap="flat">
              <a:solidFill>
                <a:srgbClr val="FFFFFF"/>
              </a:solidFill>
              <a:prstDash val="solid"/>
              <a:miter lim="400000"/>
            </a:ln>
            <a:effectLst>
              <a:outerShdw sx="100000" sy="100000" kx="0" ky="0" algn="b" rotWithShape="0" blurRad="101600" dist="0" dir="1722052">
                <a:srgbClr val="000000">
                  <a:alpha val="7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pic>
          <p:nvPicPr>
            <p:cNvPr id="248" name="money.png" descr="money.png"/>
            <p:cNvPicPr>
              <a:picLocks noChangeAspect="1"/>
            </p:cNvPicPr>
            <p:nvPr/>
          </p:nvPicPr>
          <p:blipFill>
            <a:blip r:embed="rId7">
              <a:extLst/>
            </a:blip>
            <a:srcRect l="0" t="0" r="0" b="0"/>
            <a:stretch>
              <a:fillRect/>
            </a:stretch>
          </p:blipFill>
          <p:spPr>
            <a:xfrm>
              <a:off x="-49027" y="-65747"/>
              <a:ext cx="786419" cy="78641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252" name="Grupo"/>
          <p:cNvGrpSpPr/>
          <p:nvPr/>
        </p:nvGrpSpPr>
        <p:grpSpPr>
          <a:xfrm>
            <a:off x="15359693" y="9821764"/>
            <a:ext cx="7536422" cy="1233724"/>
            <a:chOff x="0" y="0"/>
            <a:chExt cx="7536420" cy="1233722"/>
          </a:xfrm>
        </p:grpSpPr>
        <p:sp>
          <p:nvSpPr>
            <p:cNvPr id="250" name="SA Compartir igual (Share alike)"/>
            <p:cNvSpPr txBox="1"/>
            <p:nvPr/>
          </p:nvSpPr>
          <p:spPr>
            <a:xfrm>
              <a:off x="-1" y="0"/>
              <a:ext cx="5521933" cy="43237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/>
            <a:p>
              <a:pPr defTabSz="984125">
                <a:lnSpc>
                  <a:spcPct val="110000"/>
                </a:lnSpc>
                <a:spcBef>
                  <a:spcPts val="5000"/>
                </a:spcBef>
                <a:defRPr sz="2400">
                  <a:solidFill>
                    <a:srgbClr val="2C87C7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b="1">
                  <a:latin typeface="Helvetica Neue"/>
                  <a:ea typeface="Helvetica Neue"/>
                  <a:cs typeface="Helvetica Neue"/>
                  <a:sym typeface="Helvetica Neue"/>
                </a:rPr>
                <a:t>SA </a:t>
              </a:r>
              <a:r>
                <a:rPr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Compartir igual</a:t>
              </a:r>
              <a:r>
                <a:t> (Share alike)</a:t>
              </a:r>
            </a:p>
          </p:txBody>
        </p:sp>
        <p:sp>
          <p:nvSpPr>
            <p:cNvPr id="251" name="A explotación autorizada inclúe a creación de obras derivadas mantendo sempre a mesma licenza ao ser divulgadas"/>
            <p:cNvSpPr txBox="1"/>
            <p:nvPr/>
          </p:nvSpPr>
          <p:spPr>
            <a:xfrm>
              <a:off x="0" y="424302"/>
              <a:ext cx="7536421" cy="8094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noAutofit/>
            </a:bodyPr>
            <a:lstStyle>
              <a:lvl1pPr defTabSz="984125">
                <a:spcBef>
                  <a:spcPts val="0"/>
                </a:spcBef>
                <a:defRPr b="1" sz="1800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/>
              <a:r>
                <a:t>A explotación autorizada inclúe a creación de obras derivadas mantendo sempre a mesma licenza ao ser divulgadas</a:t>
              </a:r>
            </a:p>
          </p:txBody>
        </p:sp>
      </p:grpSp>
      <p:grpSp>
        <p:nvGrpSpPr>
          <p:cNvPr id="256" name="Grupo"/>
          <p:cNvGrpSpPr/>
          <p:nvPr/>
        </p:nvGrpSpPr>
        <p:grpSpPr>
          <a:xfrm>
            <a:off x="14547533" y="9814649"/>
            <a:ext cx="661846" cy="661846"/>
            <a:chOff x="17859" y="0"/>
            <a:chExt cx="661845" cy="661845"/>
          </a:xfrm>
        </p:grpSpPr>
        <p:sp>
          <p:nvSpPr>
            <p:cNvPr id="253" name="Grupo"/>
            <p:cNvSpPr/>
            <p:nvPr/>
          </p:nvSpPr>
          <p:spPr>
            <a:xfrm>
              <a:off x="117720" y="125421"/>
              <a:ext cx="306020" cy="4040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0" h="21600" fill="norm" stroke="1" extrusionOk="0">
                  <a:moveTo>
                    <a:pt x="16784" y="1264"/>
                  </a:moveTo>
                  <a:cubicBezTo>
                    <a:pt x="16363" y="1078"/>
                    <a:pt x="15824" y="1189"/>
                    <a:pt x="15581" y="1511"/>
                  </a:cubicBezTo>
                  <a:lnTo>
                    <a:pt x="14280" y="3236"/>
                  </a:lnTo>
                  <a:cubicBezTo>
                    <a:pt x="14867" y="3417"/>
                    <a:pt x="15381" y="3636"/>
                    <a:pt x="15831" y="3874"/>
                  </a:cubicBezTo>
                  <a:lnTo>
                    <a:pt x="17106" y="2185"/>
                  </a:lnTo>
                  <a:cubicBezTo>
                    <a:pt x="17349" y="1863"/>
                    <a:pt x="17205" y="1451"/>
                    <a:pt x="16784" y="1264"/>
                  </a:cubicBezTo>
                  <a:close/>
                  <a:moveTo>
                    <a:pt x="21233" y="4689"/>
                  </a:moveTo>
                  <a:cubicBezTo>
                    <a:pt x="20988" y="4366"/>
                    <a:pt x="20450" y="4256"/>
                    <a:pt x="20028" y="4442"/>
                  </a:cubicBezTo>
                  <a:lnTo>
                    <a:pt x="17841" y="5408"/>
                  </a:lnTo>
                  <a:cubicBezTo>
                    <a:pt x="18203" y="5799"/>
                    <a:pt x="18487" y="6197"/>
                    <a:pt x="18711" y="6581"/>
                  </a:cubicBezTo>
                  <a:lnTo>
                    <a:pt x="20909" y="5610"/>
                  </a:lnTo>
                  <a:cubicBezTo>
                    <a:pt x="21331" y="5423"/>
                    <a:pt x="21475" y="5012"/>
                    <a:pt x="21233" y="4689"/>
                  </a:cubicBezTo>
                  <a:close/>
                  <a:moveTo>
                    <a:pt x="1322" y="4393"/>
                  </a:moveTo>
                  <a:cubicBezTo>
                    <a:pt x="900" y="4207"/>
                    <a:pt x="362" y="4317"/>
                    <a:pt x="118" y="4640"/>
                  </a:cubicBezTo>
                  <a:cubicBezTo>
                    <a:pt x="-125" y="4963"/>
                    <a:pt x="19" y="5375"/>
                    <a:pt x="441" y="5561"/>
                  </a:cubicBezTo>
                  <a:lnTo>
                    <a:pt x="2633" y="6530"/>
                  </a:lnTo>
                  <a:cubicBezTo>
                    <a:pt x="2861" y="6146"/>
                    <a:pt x="3149" y="5751"/>
                    <a:pt x="3514" y="5362"/>
                  </a:cubicBezTo>
                  <a:cubicBezTo>
                    <a:pt x="3514" y="5362"/>
                    <a:pt x="1322" y="4393"/>
                    <a:pt x="1322" y="4393"/>
                  </a:cubicBezTo>
                  <a:close/>
                  <a:moveTo>
                    <a:pt x="5797" y="1483"/>
                  </a:moveTo>
                  <a:cubicBezTo>
                    <a:pt x="5553" y="1160"/>
                    <a:pt x="5015" y="1050"/>
                    <a:pt x="4593" y="1236"/>
                  </a:cubicBezTo>
                  <a:cubicBezTo>
                    <a:pt x="4173" y="1422"/>
                    <a:pt x="4029" y="1834"/>
                    <a:pt x="4272" y="2157"/>
                  </a:cubicBezTo>
                  <a:lnTo>
                    <a:pt x="5544" y="3843"/>
                  </a:lnTo>
                  <a:cubicBezTo>
                    <a:pt x="5997" y="3607"/>
                    <a:pt x="6514" y="3392"/>
                    <a:pt x="7103" y="3215"/>
                  </a:cubicBezTo>
                  <a:cubicBezTo>
                    <a:pt x="7103" y="3215"/>
                    <a:pt x="5797" y="1483"/>
                    <a:pt x="5797" y="1483"/>
                  </a:cubicBezTo>
                  <a:close/>
                  <a:moveTo>
                    <a:pt x="10693" y="0"/>
                  </a:moveTo>
                  <a:cubicBezTo>
                    <a:pt x="10208" y="0"/>
                    <a:pt x="9813" y="302"/>
                    <a:pt x="9813" y="674"/>
                  </a:cubicBezTo>
                  <a:lnTo>
                    <a:pt x="9813" y="2753"/>
                  </a:lnTo>
                  <a:cubicBezTo>
                    <a:pt x="10026" y="2740"/>
                    <a:pt x="11348" y="2744"/>
                    <a:pt x="11574" y="2758"/>
                  </a:cubicBezTo>
                  <a:lnTo>
                    <a:pt x="11574" y="674"/>
                  </a:lnTo>
                  <a:cubicBezTo>
                    <a:pt x="11574" y="302"/>
                    <a:pt x="11180" y="0"/>
                    <a:pt x="10693" y="0"/>
                  </a:cubicBezTo>
                  <a:close/>
                  <a:moveTo>
                    <a:pt x="18428" y="9068"/>
                  </a:moveTo>
                  <a:cubicBezTo>
                    <a:pt x="18228" y="7091"/>
                    <a:pt x="16423" y="3572"/>
                    <a:pt x="10662" y="3572"/>
                  </a:cubicBezTo>
                  <a:cubicBezTo>
                    <a:pt x="10661" y="3572"/>
                    <a:pt x="10660" y="3572"/>
                    <a:pt x="10659" y="3572"/>
                  </a:cubicBezTo>
                  <a:cubicBezTo>
                    <a:pt x="10658" y="3572"/>
                    <a:pt x="10658" y="3572"/>
                    <a:pt x="10657" y="3572"/>
                  </a:cubicBezTo>
                  <a:cubicBezTo>
                    <a:pt x="10656" y="3572"/>
                    <a:pt x="10655" y="3572"/>
                    <a:pt x="10655" y="3572"/>
                  </a:cubicBezTo>
                  <a:cubicBezTo>
                    <a:pt x="10654" y="3572"/>
                    <a:pt x="10653" y="3572"/>
                    <a:pt x="10652" y="3572"/>
                  </a:cubicBezTo>
                  <a:cubicBezTo>
                    <a:pt x="4890" y="3572"/>
                    <a:pt x="3086" y="7091"/>
                    <a:pt x="2886" y="9068"/>
                  </a:cubicBezTo>
                  <a:cubicBezTo>
                    <a:pt x="2715" y="10852"/>
                    <a:pt x="4327" y="12514"/>
                    <a:pt x="4510" y="12775"/>
                  </a:cubicBezTo>
                  <a:cubicBezTo>
                    <a:pt x="4810" y="13201"/>
                    <a:pt x="6695" y="14825"/>
                    <a:pt x="6762" y="15807"/>
                  </a:cubicBezTo>
                  <a:cubicBezTo>
                    <a:pt x="6855" y="17159"/>
                    <a:pt x="7070" y="17195"/>
                    <a:pt x="7930" y="17355"/>
                  </a:cubicBezTo>
                  <a:cubicBezTo>
                    <a:pt x="8807" y="17519"/>
                    <a:pt x="12507" y="17519"/>
                    <a:pt x="13383" y="17355"/>
                  </a:cubicBezTo>
                  <a:cubicBezTo>
                    <a:pt x="14243" y="17195"/>
                    <a:pt x="14459" y="17159"/>
                    <a:pt x="14552" y="15807"/>
                  </a:cubicBezTo>
                  <a:cubicBezTo>
                    <a:pt x="14619" y="14825"/>
                    <a:pt x="16504" y="13201"/>
                    <a:pt x="16803" y="12775"/>
                  </a:cubicBezTo>
                  <a:cubicBezTo>
                    <a:pt x="16987" y="12514"/>
                    <a:pt x="18599" y="10852"/>
                    <a:pt x="18428" y="9068"/>
                  </a:cubicBezTo>
                  <a:close/>
                  <a:moveTo>
                    <a:pt x="13756" y="19204"/>
                  </a:moveTo>
                  <a:cubicBezTo>
                    <a:pt x="13756" y="18991"/>
                    <a:pt x="13530" y="18817"/>
                    <a:pt x="13251" y="18817"/>
                  </a:cubicBezTo>
                  <a:lnTo>
                    <a:pt x="8063" y="18817"/>
                  </a:lnTo>
                  <a:cubicBezTo>
                    <a:pt x="7783" y="18817"/>
                    <a:pt x="7557" y="18991"/>
                    <a:pt x="7557" y="19204"/>
                  </a:cubicBezTo>
                  <a:lnTo>
                    <a:pt x="7557" y="19204"/>
                  </a:lnTo>
                  <a:cubicBezTo>
                    <a:pt x="7557" y="19418"/>
                    <a:pt x="7783" y="19591"/>
                    <a:pt x="8063" y="19591"/>
                  </a:cubicBezTo>
                  <a:lnTo>
                    <a:pt x="13251" y="19591"/>
                  </a:lnTo>
                  <a:cubicBezTo>
                    <a:pt x="13530" y="19591"/>
                    <a:pt x="13756" y="19418"/>
                    <a:pt x="13756" y="19204"/>
                  </a:cubicBezTo>
                  <a:cubicBezTo>
                    <a:pt x="13756" y="19204"/>
                    <a:pt x="13756" y="19204"/>
                    <a:pt x="13756" y="19204"/>
                  </a:cubicBezTo>
                  <a:close/>
                  <a:moveTo>
                    <a:pt x="13756" y="18147"/>
                  </a:moveTo>
                  <a:cubicBezTo>
                    <a:pt x="13756" y="17934"/>
                    <a:pt x="13530" y="17761"/>
                    <a:pt x="13251" y="17761"/>
                  </a:cubicBezTo>
                  <a:lnTo>
                    <a:pt x="8063" y="17761"/>
                  </a:lnTo>
                  <a:cubicBezTo>
                    <a:pt x="7783" y="17761"/>
                    <a:pt x="7557" y="17934"/>
                    <a:pt x="7557" y="18147"/>
                  </a:cubicBezTo>
                  <a:lnTo>
                    <a:pt x="7557" y="18147"/>
                  </a:lnTo>
                  <a:cubicBezTo>
                    <a:pt x="7557" y="18361"/>
                    <a:pt x="7783" y="18535"/>
                    <a:pt x="8063" y="18535"/>
                  </a:cubicBezTo>
                  <a:lnTo>
                    <a:pt x="13251" y="18535"/>
                  </a:lnTo>
                  <a:cubicBezTo>
                    <a:pt x="13530" y="18535"/>
                    <a:pt x="13756" y="18361"/>
                    <a:pt x="13756" y="18147"/>
                  </a:cubicBezTo>
                  <a:cubicBezTo>
                    <a:pt x="13756" y="18147"/>
                    <a:pt x="13756" y="18147"/>
                    <a:pt x="13756" y="18147"/>
                  </a:cubicBezTo>
                  <a:close/>
                  <a:moveTo>
                    <a:pt x="8400" y="19874"/>
                  </a:moveTo>
                  <a:lnTo>
                    <a:pt x="12913" y="19874"/>
                  </a:lnTo>
                  <a:cubicBezTo>
                    <a:pt x="12913" y="20827"/>
                    <a:pt x="11903" y="21600"/>
                    <a:pt x="10657" y="21600"/>
                  </a:cubicBezTo>
                  <a:cubicBezTo>
                    <a:pt x="9411" y="21600"/>
                    <a:pt x="8400" y="20827"/>
                    <a:pt x="8400" y="1987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sp>
          <p:nvSpPr>
            <p:cNvPr id="254" name="Círculo"/>
            <p:cNvSpPr/>
            <p:nvPr/>
          </p:nvSpPr>
          <p:spPr>
            <a:xfrm>
              <a:off x="17859" y="0"/>
              <a:ext cx="661846" cy="661846"/>
            </a:xfrm>
            <a:prstGeom prst="ellipse">
              <a:avLst/>
            </a:prstGeom>
            <a:solidFill>
              <a:srgbClr val="A3B9C4"/>
            </a:solidFill>
            <a:ln w="63500" cap="flat">
              <a:solidFill>
                <a:srgbClr val="FFFFFF"/>
              </a:solidFill>
              <a:prstDash val="solid"/>
              <a:miter lim="400000"/>
            </a:ln>
            <a:effectLst>
              <a:outerShdw sx="100000" sy="100000" kx="0" ky="0" algn="b" rotWithShape="0" blurRad="101600" dist="0" dir="1722052">
                <a:srgbClr val="000000">
                  <a:alpha val="7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pic>
          <p:nvPicPr>
            <p:cNvPr id="255" name="sharealike.png" descr="sharealike.png"/>
            <p:cNvPicPr>
              <a:picLocks noChangeAspect="1"/>
            </p:cNvPicPr>
            <p:nvPr/>
          </p:nvPicPr>
          <p:blipFill>
            <a:blip r:embed="rId8">
              <a:extLst/>
            </a:blip>
            <a:srcRect l="0" t="0" r="0" b="0"/>
            <a:stretch>
              <a:fillRect/>
            </a:stretch>
          </p:blipFill>
          <p:spPr>
            <a:xfrm>
              <a:off x="59058" y="42338"/>
              <a:ext cx="570248" cy="57024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259" name="Grupo"/>
          <p:cNvGrpSpPr/>
          <p:nvPr/>
        </p:nvGrpSpPr>
        <p:grpSpPr>
          <a:xfrm>
            <a:off x="15380854" y="8650741"/>
            <a:ext cx="7509578" cy="1054697"/>
            <a:chOff x="0" y="125015"/>
            <a:chExt cx="7509576" cy="1054695"/>
          </a:xfrm>
        </p:grpSpPr>
        <p:sp>
          <p:nvSpPr>
            <p:cNvPr id="257" name="ND Sen obra derivada (No derivate works)"/>
            <p:cNvSpPr txBox="1"/>
            <p:nvPr/>
          </p:nvSpPr>
          <p:spPr>
            <a:xfrm>
              <a:off x="-1" y="125015"/>
              <a:ext cx="6449658" cy="4028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/>
            <a:p>
              <a:pPr defTabSz="984125">
                <a:lnSpc>
                  <a:spcPct val="110000"/>
                </a:lnSpc>
                <a:spcBef>
                  <a:spcPts val="5000"/>
                </a:spcBef>
                <a:defRPr sz="2400">
                  <a:solidFill>
                    <a:srgbClr val="2C87C7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rPr b="1">
                  <a:latin typeface="Helvetica Neue"/>
                  <a:ea typeface="Helvetica Neue"/>
                  <a:cs typeface="Helvetica Neue"/>
                  <a:sym typeface="Helvetica Neue"/>
                </a:rPr>
                <a:t>ND </a:t>
              </a:r>
              <a:r>
                <a:rPr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Sen obra derivada</a:t>
              </a:r>
              <a:r>
                <a:t> (No derivate works)</a:t>
              </a:r>
            </a:p>
          </p:txBody>
        </p:sp>
        <p:sp>
          <p:nvSpPr>
            <p:cNvPr id="258" name="A autorización non inclúe a transformación para crear unha obra derivada."/>
            <p:cNvSpPr txBox="1"/>
            <p:nvPr/>
          </p:nvSpPr>
          <p:spPr>
            <a:xfrm>
              <a:off x="847" y="561224"/>
              <a:ext cx="7508730" cy="61848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noAutofit/>
            </a:bodyPr>
            <a:lstStyle>
              <a:lvl1pPr defTabSz="984125">
                <a:spcBef>
                  <a:spcPts val="0"/>
                </a:spcBef>
                <a:defRPr b="1" sz="1800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/>
              <a:r>
                <a:t>A autorización non inclúe a transformación para crear unha obra derivada.</a:t>
              </a:r>
            </a:p>
          </p:txBody>
        </p:sp>
      </p:grpSp>
      <p:grpSp>
        <p:nvGrpSpPr>
          <p:cNvPr id="264" name="Grupo"/>
          <p:cNvGrpSpPr/>
          <p:nvPr/>
        </p:nvGrpSpPr>
        <p:grpSpPr>
          <a:xfrm>
            <a:off x="14553217" y="8458796"/>
            <a:ext cx="661846" cy="846966"/>
            <a:chOff x="0" y="-160734"/>
            <a:chExt cx="661845" cy="846965"/>
          </a:xfrm>
        </p:grpSpPr>
        <p:grpSp>
          <p:nvGrpSpPr>
            <p:cNvPr id="262" name="Grupo"/>
            <p:cNvGrpSpPr/>
            <p:nvPr/>
          </p:nvGrpSpPr>
          <p:grpSpPr>
            <a:xfrm>
              <a:off x="0" y="24386"/>
              <a:ext cx="661846" cy="661846"/>
              <a:chOff x="0" y="0"/>
              <a:chExt cx="661845" cy="661845"/>
            </a:xfrm>
          </p:grpSpPr>
          <p:sp>
            <p:nvSpPr>
              <p:cNvPr id="260" name="Grupo"/>
              <p:cNvSpPr/>
              <p:nvPr/>
            </p:nvSpPr>
            <p:spPr>
              <a:xfrm>
                <a:off x="117720" y="125421"/>
                <a:ext cx="306020" cy="4040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50" h="21600" fill="norm" stroke="1" extrusionOk="0">
                    <a:moveTo>
                      <a:pt x="16784" y="1264"/>
                    </a:moveTo>
                    <a:cubicBezTo>
                      <a:pt x="16363" y="1078"/>
                      <a:pt x="15824" y="1189"/>
                      <a:pt x="15581" y="1511"/>
                    </a:cubicBezTo>
                    <a:lnTo>
                      <a:pt x="14280" y="3236"/>
                    </a:lnTo>
                    <a:cubicBezTo>
                      <a:pt x="14867" y="3417"/>
                      <a:pt x="15381" y="3636"/>
                      <a:pt x="15831" y="3874"/>
                    </a:cubicBezTo>
                    <a:lnTo>
                      <a:pt x="17106" y="2185"/>
                    </a:lnTo>
                    <a:cubicBezTo>
                      <a:pt x="17349" y="1863"/>
                      <a:pt x="17205" y="1451"/>
                      <a:pt x="16784" y="1264"/>
                    </a:cubicBezTo>
                    <a:close/>
                    <a:moveTo>
                      <a:pt x="21233" y="4689"/>
                    </a:moveTo>
                    <a:cubicBezTo>
                      <a:pt x="20988" y="4366"/>
                      <a:pt x="20450" y="4256"/>
                      <a:pt x="20028" y="4442"/>
                    </a:cubicBezTo>
                    <a:lnTo>
                      <a:pt x="17841" y="5408"/>
                    </a:lnTo>
                    <a:cubicBezTo>
                      <a:pt x="18203" y="5799"/>
                      <a:pt x="18487" y="6197"/>
                      <a:pt x="18711" y="6581"/>
                    </a:cubicBezTo>
                    <a:lnTo>
                      <a:pt x="20909" y="5610"/>
                    </a:lnTo>
                    <a:cubicBezTo>
                      <a:pt x="21331" y="5423"/>
                      <a:pt x="21475" y="5012"/>
                      <a:pt x="21233" y="4689"/>
                    </a:cubicBezTo>
                    <a:close/>
                    <a:moveTo>
                      <a:pt x="1322" y="4393"/>
                    </a:moveTo>
                    <a:cubicBezTo>
                      <a:pt x="900" y="4207"/>
                      <a:pt x="362" y="4317"/>
                      <a:pt x="118" y="4640"/>
                    </a:cubicBezTo>
                    <a:cubicBezTo>
                      <a:pt x="-125" y="4963"/>
                      <a:pt x="19" y="5375"/>
                      <a:pt x="441" y="5561"/>
                    </a:cubicBezTo>
                    <a:lnTo>
                      <a:pt x="2633" y="6530"/>
                    </a:lnTo>
                    <a:cubicBezTo>
                      <a:pt x="2861" y="6146"/>
                      <a:pt x="3149" y="5751"/>
                      <a:pt x="3514" y="5362"/>
                    </a:cubicBezTo>
                    <a:cubicBezTo>
                      <a:pt x="3514" y="5362"/>
                      <a:pt x="1322" y="4393"/>
                      <a:pt x="1322" y="4393"/>
                    </a:cubicBezTo>
                    <a:close/>
                    <a:moveTo>
                      <a:pt x="5797" y="1483"/>
                    </a:moveTo>
                    <a:cubicBezTo>
                      <a:pt x="5553" y="1160"/>
                      <a:pt x="5015" y="1050"/>
                      <a:pt x="4593" y="1236"/>
                    </a:cubicBezTo>
                    <a:cubicBezTo>
                      <a:pt x="4173" y="1422"/>
                      <a:pt x="4029" y="1834"/>
                      <a:pt x="4272" y="2157"/>
                    </a:cubicBezTo>
                    <a:lnTo>
                      <a:pt x="5544" y="3843"/>
                    </a:lnTo>
                    <a:cubicBezTo>
                      <a:pt x="5997" y="3607"/>
                      <a:pt x="6514" y="3392"/>
                      <a:pt x="7103" y="3215"/>
                    </a:cubicBezTo>
                    <a:cubicBezTo>
                      <a:pt x="7103" y="3215"/>
                      <a:pt x="5797" y="1483"/>
                      <a:pt x="5797" y="1483"/>
                    </a:cubicBezTo>
                    <a:close/>
                    <a:moveTo>
                      <a:pt x="10693" y="0"/>
                    </a:moveTo>
                    <a:cubicBezTo>
                      <a:pt x="10208" y="0"/>
                      <a:pt x="9813" y="302"/>
                      <a:pt x="9813" y="674"/>
                    </a:cubicBezTo>
                    <a:lnTo>
                      <a:pt x="9813" y="2753"/>
                    </a:lnTo>
                    <a:cubicBezTo>
                      <a:pt x="10026" y="2740"/>
                      <a:pt x="11348" y="2744"/>
                      <a:pt x="11574" y="2758"/>
                    </a:cubicBezTo>
                    <a:lnTo>
                      <a:pt x="11574" y="674"/>
                    </a:lnTo>
                    <a:cubicBezTo>
                      <a:pt x="11574" y="302"/>
                      <a:pt x="11180" y="0"/>
                      <a:pt x="10693" y="0"/>
                    </a:cubicBezTo>
                    <a:close/>
                    <a:moveTo>
                      <a:pt x="18428" y="9068"/>
                    </a:moveTo>
                    <a:cubicBezTo>
                      <a:pt x="18228" y="7091"/>
                      <a:pt x="16423" y="3572"/>
                      <a:pt x="10662" y="3572"/>
                    </a:cubicBezTo>
                    <a:cubicBezTo>
                      <a:pt x="10661" y="3572"/>
                      <a:pt x="10660" y="3572"/>
                      <a:pt x="10659" y="3572"/>
                    </a:cubicBezTo>
                    <a:cubicBezTo>
                      <a:pt x="10658" y="3572"/>
                      <a:pt x="10658" y="3572"/>
                      <a:pt x="10657" y="3572"/>
                    </a:cubicBezTo>
                    <a:cubicBezTo>
                      <a:pt x="10656" y="3572"/>
                      <a:pt x="10655" y="3572"/>
                      <a:pt x="10655" y="3572"/>
                    </a:cubicBezTo>
                    <a:cubicBezTo>
                      <a:pt x="10654" y="3572"/>
                      <a:pt x="10653" y="3572"/>
                      <a:pt x="10652" y="3572"/>
                    </a:cubicBezTo>
                    <a:cubicBezTo>
                      <a:pt x="4890" y="3572"/>
                      <a:pt x="3086" y="7091"/>
                      <a:pt x="2886" y="9068"/>
                    </a:cubicBezTo>
                    <a:cubicBezTo>
                      <a:pt x="2715" y="10852"/>
                      <a:pt x="4327" y="12514"/>
                      <a:pt x="4510" y="12775"/>
                    </a:cubicBezTo>
                    <a:cubicBezTo>
                      <a:pt x="4810" y="13201"/>
                      <a:pt x="6695" y="14825"/>
                      <a:pt x="6762" y="15807"/>
                    </a:cubicBezTo>
                    <a:cubicBezTo>
                      <a:pt x="6855" y="17159"/>
                      <a:pt x="7070" y="17195"/>
                      <a:pt x="7930" y="17355"/>
                    </a:cubicBezTo>
                    <a:cubicBezTo>
                      <a:pt x="8807" y="17519"/>
                      <a:pt x="12507" y="17519"/>
                      <a:pt x="13383" y="17355"/>
                    </a:cubicBezTo>
                    <a:cubicBezTo>
                      <a:pt x="14243" y="17195"/>
                      <a:pt x="14459" y="17159"/>
                      <a:pt x="14552" y="15807"/>
                    </a:cubicBezTo>
                    <a:cubicBezTo>
                      <a:pt x="14619" y="14825"/>
                      <a:pt x="16504" y="13201"/>
                      <a:pt x="16803" y="12775"/>
                    </a:cubicBezTo>
                    <a:cubicBezTo>
                      <a:pt x="16987" y="12514"/>
                      <a:pt x="18599" y="10852"/>
                      <a:pt x="18428" y="9068"/>
                    </a:cubicBezTo>
                    <a:close/>
                    <a:moveTo>
                      <a:pt x="13756" y="19204"/>
                    </a:moveTo>
                    <a:cubicBezTo>
                      <a:pt x="13756" y="18991"/>
                      <a:pt x="13530" y="18817"/>
                      <a:pt x="13251" y="18817"/>
                    </a:cubicBezTo>
                    <a:lnTo>
                      <a:pt x="8063" y="18817"/>
                    </a:lnTo>
                    <a:cubicBezTo>
                      <a:pt x="7783" y="18817"/>
                      <a:pt x="7557" y="18991"/>
                      <a:pt x="7557" y="19204"/>
                    </a:cubicBezTo>
                    <a:lnTo>
                      <a:pt x="7557" y="19204"/>
                    </a:lnTo>
                    <a:cubicBezTo>
                      <a:pt x="7557" y="19418"/>
                      <a:pt x="7783" y="19591"/>
                      <a:pt x="8063" y="19591"/>
                    </a:cubicBezTo>
                    <a:lnTo>
                      <a:pt x="13251" y="19591"/>
                    </a:lnTo>
                    <a:cubicBezTo>
                      <a:pt x="13530" y="19591"/>
                      <a:pt x="13756" y="19418"/>
                      <a:pt x="13756" y="19204"/>
                    </a:cubicBezTo>
                    <a:cubicBezTo>
                      <a:pt x="13756" y="19204"/>
                      <a:pt x="13756" y="19204"/>
                      <a:pt x="13756" y="19204"/>
                    </a:cubicBezTo>
                    <a:close/>
                    <a:moveTo>
                      <a:pt x="13756" y="18147"/>
                    </a:moveTo>
                    <a:cubicBezTo>
                      <a:pt x="13756" y="17934"/>
                      <a:pt x="13530" y="17761"/>
                      <a:pt x="13251" y="17761"/>
                    </a:cubicBezTo>
                    <a:lnTo>
                      <a:pt x="8063" y="17761"/>
                    </a:lnTo>
                    <a:cubicBezTo>
                      <a:pt x="7783" y="17761"/>
                      <a:pt x="7557" y="17934"/>
                      <a:pt x="7557" y="18147"/>
                    </a:cubicBezTo>
                    <a:lnTo>
                      <a:pt x="7557" y="18147"/>
                    </a:lnTo>
                    <a:cubicBezTo>
                      <a:pt x="7557" y="18361"/>
                      <a:pt x="7783" y="18535"/>
                      <a:pt x="8063" y="18535"/>
                    </a:cubicBezTo>
                    <a:lnTo>
                      <a:pt x="13251" y="18535"/>
                    </a:lnTo>
                    <a:cubicBezTo>
                      <a:pt x="13530" y="18535"/>
                      <a:pt x="13756" y="18361"/>
                      <a:pt x="13756" y="18147"/>
                    </a:cubicBezTo>
                    <a:cubicBezTo>
                      <a:pt x="13756" y="18147"/>
                      <a:pt x="13756" y="18147"/>
                      <a:pt x="13756" y="18147"/>
                    </a:cubicBezTo>
                    <a:close/>
                    <a:moveTo>
                      <a:pt x="8400" y="19874"/>
                    </a:moveTo>
                    <a:lnTo>
                      <a:pt x="12913" y="19874"/>
                    </a:lnTo>
                    <a:cubicBezTo>
                      <a:pt x="12913" y="20827"/>
                      <a:pt x="11903" y="21600"/>
                      <a:pt x="10657" y="21600"/>
                    </a:cubicBezTo>
                    <a:cubicBezTo>
                      <a:pt x="9411" y="21600"/>
                      <a:pt x="8400" y="20827"/>
                      <a:pt x="8400" y="1987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 defTabSz="770185">
                  <a:lnSpc>
                    <a:spcPct val="80000"/>
                  </a:lnSpc>
                  <a:spcBef>
                    <a:spcPts val="9200"/>
                  </a:spcBef>
                  <a:defRPr sz="7800">
                    <a:solidFill>
                      <a:srgbClr val="333333"/>
                    </a:solidFill>
                    <a:latin typeface="Helvetica Neue Thin"/>
                    <a:ea typeface="Helvetica Neue Thin"/>
                    <a:cs typeface="Helvetica Neue Thin"/>
                    <a:sym typeface="Helvetica Neue Thin"/>
                  </a:defRPr>
                </a:pPr>
              </a:p>
            </p:txBody>
          </p:sp>
          <p:sp>
            <p:nvSpPr>
              <p:cNvPr id="261" name="Círculo"/>
              <p:cNvSpPr/>
              <p:nvPr/>
            </p:nvSpPr>
            <p:spPr>
              <a:xfrm>
                <a:off x="0" y="0"/>
                <a:ext cx="661846" cy="661846"/>
              </a:xfrm>
              <a:prstGeom prst="ellipse">
                <a:avLst/>
              </a:prstGeom>
              <a:solidFill>
                <a:srgbClr val="72B0D7"/>
              </a:solidFill>
              <a:ln w="63500" cap="flat">
                <a:solidFill>
                  <a:srgbClr val="FFFFFF"/>
                </a:solidFill>
                <a:prstDash val="solid"/>
                <a:miter lim="400000"/>
              </a:ln>
              <a:effectLst>
                <a:outerShdw sx="100000" sy="100000" kx="0" ky="0" algn="b" rotWithShape="0" blurRad="101600" dist="0" dir="1722052">
                  <a:srgbClr val="000000">
                    <a:alpha val="70000"/>
                  </a:srgbClr>
                </a:outerShdw>
              </a:effectLst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 defTabSz="770185">
                  <a:lnSpc>
                    <a:spcPct val="80000"/>
                  </a:lnSpc>
                  <a:spcBef>
                    <a:spcPts val="9200"/>
                  </a:spcBef>
                  <a:defRPr sz="5000">
                    <a:solidFill>
                      <a:srgbClr val="333333"/>
                    </a:solidFill>
                    <a:latin typeface="Helvetica Neue Thin"/>
                    <a:ea typeface="Helvetica Neue Thin"/>
                    <a:cs typeface="Helvetica Neue Thin"/>
                    <a:sym typeface="Helvetica Neue Thin"/>
                  </a:defRPr>
                </a:pPr>
              </a:p>
            </p:txBody>
          </p:sp>
        </p:grpSp>
        <p:sp>
          <p:nvSpPr>
            <p:cNvPr id="263" name="="/>
            <p:cNvSpPr txBox="1"/>
            <p:nvPr/>
          </p:nvSpPr>
          <p:spPr>
            <a:xfrm>
              <a:off x="86914" y="-160735"/>
              <a:ext cx="452298" cy="7371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770185">
                <a:lnSpc>
                  <a:spcPct val="80000"/>
                </a:lnSpc>
                <a:spcBef>
                  <a:spcPts val="9200"/>
                </a:spcBef>
                <a:defRPr sz="66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=</a:t>
              </a:r>
            </a:p>
          </p:txBody>
        </p:sp>
      </p:grpSp>
      <p:pic>
        <p:nvPicPr>
          <p:cNvPr id="265" name="bySA_2.pdf" descr="bySA_2.pdf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19906429" y="4885636"/>
            <a:ext cx="2435570" cy="8784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LicenCIas"/>
          <p:cNvSpPr txBox="1"/>
          <p:nvPr>
            <p:ph type="ctrTitle"/>
          </p:nvPr>
        </p:nvSpPr>
        <p:spPr>
          <a:xfrm>
            <a:off x="7133407" y="11982558"/>
            <a:ext cx="7820374" cy="2536032"/>
          </a:xfrm>
          <a:prstGeom prst="rect">
            <a:avLst/>
          </a:prstGeom>
        </p:spPr>
        <p:txBody>
          <a:bodyPr anchor="ctr"/>
          <a:lstStyle>
            <a:lvl1pPr defTabSz="640794">
              <a:defRPr sz="18564"/>
            </a:lvl1pPr>
          </a:lstStyle>
          <a:p>
            <a:pPr/>
            <a:r>
              <a:t>LicenCIas</a:t>
            </a:r>
          </a:p>
        </p:txBody>
      </p:sp>
      <p:sp>
        <p:nvSpPr>
          <p:cNvPr id="268" name="crear ES compartir. GENerar ideas. publicaRlas"/>
          <p:cNvSpPr/>
          <p:nvPr>
            <p:ph type="subTitle" sz="quarter" idx="1"/>
          </p:nvPr>
        </p:nvSpPr>
        <p:spPr>
          <a:xfrm>
            <a:off x="14494724" y="12952304"/>
            <a:ext cx="9889276" cy="796734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algn="r">
              <a:spcBef>
                <a:spcPts val="0"/>
              </a:spcBef>
              <a:defRPr sz="46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crear ES compartir. GENerar ideas. publicaRlas</a:t>
            </a:r>
          </a:p>
        </p:txBody>
      </p:sp>
      <p:grpSp>
        <p:nvGrpSpPr>
          <p:cNvPr id="284" name="Grupo"/>
          <p:cNvGrpSpPr/>
          <p:nvPr/>
        </p:nvGrpSpPr>
        <p:grpSpPr>
          <a:xfrm>
            <a:off x="5317483" y="1183670"/>
            <a:ext cx="13749033" cy="2109666"/>
            <a:chOff x="0" y="1948057"/>
            <a:chExt cx="13749031" cy="2109665"/>
          </a:xfrm>
        </p:grpSpPr>
        <p:sp>
          <p:nvSpPr>
            <p:cNvPr id="269" name="Línea"/>
            <p:cNvSpPr/>
            <p:nvPr/>
          </p:nvSpPr>
          <p:spPr>
            <a:xfrm>
              <a:off x="743488" y="2588287"/>
              <a:ext cx="12281500" cy="3"/>
            </a:xfrm>
            <a:prstGeom prst="line">
              <a:avLst/>
            </a:prstGeom>
            <a:noFill/>
            <a:ln w="88900" cap="flat">
              <a:solidFill>
                <a:srgbClr val="596170"/>
              </a:solidFill>
              <a:prstDash val="solid"/>
              <a:miter lim="400000"/>
              <a:headEnd type="oval" w="med" len="med"/>
              <a:tailEnd type="triangle" w="med" len="med"/>
            </a:ln>
            <a:effectLst/>
          </p:spPr>
          <p:txBody>
            <a:bodyPr wrap="square" lIns="71437" tIns="71437" rIns="71437" bIns="71437" numCol="1" anchor="ctr">
              <a:noAutofit/>
            </a:bodyPr>
            <a:lstStyle/>
            <a:p>
              <a:pPr defTabSz="770185">
                <a:spcBef>
                  <a:spcPts val="0"/>
                </a:spcBef>
                <a:defRPr sz="1600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0" name="1"/>
            <p:cNvSpPr/>
            <p:nvPr/>
          </p:nvSpPr>
          <p:spPr>
            <a:xfrm>
              <a:off x="1978921" y="2174935"/>
              <a:ext cx="826711" cy="826710"/>
            </a:xfrm>
            <a:prstGeom prst="ellipse">
              <a:avLst/>
            </a:prstGeom>
            <a:solidFill>
              <a:srgbClr val="F87066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770185">
                <a:spcBef>
                  <a:spcPts val="0"/>
                </a:spcBef>
                <a:defRPr sz="40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1</a:t>
              </a:r>
            </a:p>
          </p:txBody>
        </p:sp>
        <p:sp>
          <p:nvSpPr>
            <p:cNvPr id="271" name="5"/>
            <p:cNvSpPr/>
            <p:nvPr/>
          </p:nvSpPr>
          <p:spPr>
            <a:xfrm>
              <a:off x="10962501" y="2174935"/>
              <a:ext cx="826711" cy="826710"/>
            </a:xfrm>
            <a:prstGeom prst="ellipse">
              <a:avLst/>
            </a:prstGeom>
            <a:solidFill>
              <a:srgbClr val="65C5E9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2460314">
                <a:spcBef>
                  <a:spcPts val="0"/>
                </a:spcBef>
                <a:defRPr sz="40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5</a:t>
              </a:r>
            </a:p>
          </p:txBody>
        </p:sp>
        <p:sp>
          <p:nvSpPr>
            <p:cNvPr id="272" name="DISEÑAR"/>
            <p:cNvSpPr txBox="1"/>
            <p:nvPr/>
          </p:nvSpPr>
          <p:spPr>
            <a:xfrm>
              <a:off x="1785466" y="3275605"/>
              <a:ext cx="1213621" cy="4908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1925463">
                <a:lnSpc>
                  <a:spcPct val="80000"/>
                </a:lnSpc>
                <a:spcBef>
                  <a:spcPts val="2300"/>
                </a:spcBef>
                <a:defRPr cap="all" sz="22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DISEÑAR</a:t>
              </a:r>
            </a:p>
          </p:txBody>
        </p:sp>
        <p:sp>
          <p:nvSpPr>
            <p:cNvPr id="273" name="BUSCAR LA LICENCIA MÁS ADECUADA"/>
            <p:cNvSpPr txBox="1"/>
            <p:nvPr/>
          </p:nvSpPr>
          <p:spPr>
            <a:xfrm>
              <a:off x="5518412" y="3135405"/>
              <a:ext cx="2717530" cy="7532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1925463">
                <a:lnSpc>
                  <a:spcPct val="80000"/>
                </a:lnSpc>
                <a:spcBef>
                  <a:spcPts val="2300"/>
                </a:spcBef>
                <a:defRPr cap="all" sz="22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BUSCAR LA LICENCIA MÁS ADECUADA</a:t>
              </a:r>
            </a:p>
          </p:txBody>
        </p:sp>
        <p:sp>
          <p:nvSpPr>
            <p:cNvPr id="274" name="CREAR EL PRODUCTO"/>
            <p:cNvSpPr txBox="1"/>
            <p:nvPr/>
          </p:nvSpPr>
          <p:spPr>
            <a:xfrm>
              <a:off x="8221836" y="3111497"/>
              <a:ext cx="1816251" cy="80102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1925463">
                <a:lnSpc>
                  <a:spcPct val="80000"/>
                </a:lnSpc>
                <a:spcBef>
                  <a:spcPts val="2300"/>
                </a:spcBef>
                <a:defRPr cap="all" sz="22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CREAR EL PRODUCTO</a:t>
              </a:r>
            </a:p>
          </p:txBody>
        </p:sp>
        <p:sp>
          <p:nvSpPr>
            <p:cNvPr id="275" name="ASOCIAR La LICENzA aL PRODUCTO"/>
            <p:cNvSpPr txBox="1"/>
            <p:nvPr/>
          </p:nvSpPr>
          <p:spPr>
            <a:xfrm>
              <a:off x="10597371" y="2966294"/>
              <a:ext cx="1556972" cy="10914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1925463">
                <a:lnSpc>
                  <a:spcPct val="80000"/>
                </a:lnSpc>
                <a:spcBef>
                  <a:spcPts val="2300"/>
                </a:spcBef>
                <a:defRPr cap="all" sz="22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ASOCIAR La LICENzA aL PRODUCTO</a:t>
              </a:r>
            </a:p>
          </p:txBody>
        </p:sp>
        <p:sp>
          <p:nvSpPr>
            <p:cNvPr id="276" name="2"/>
            <p:cNvSpPr/>
            <p:nvPr/>
          </p:nvSpPr>
          <p:spPr>
            <a:xfrm>
              <a:off x="4224816" y="2174935"/>
              <a:ext cx="826711" cy="826710"/>
            </a:xfrm>
            <a:prstGeom prst="ellipse">
              <a:avLst/>
            </a:prstGeom>
            <a:solidFill>
              <a:srgbClr val="F39019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3578" tIns="53578" rIns="53578" bIns="53578" numCol="1" anchor="ctr">
              <a:noAutofit/>
            </a:bodyPr>
            <a:lstStyle>
              <a:lvl1pPr algn="ctr" defTabSz="770185">
                <a:spcBef>
                  <a:spcPts val="0"/>
                </a:spcBef>
                <a:defRPr sz="40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2</a:t>
              </a:r>
            </a:p>
          </p:txBody>
        </p:sp>
        <p:sp>
          <p:nvSpPr>
            <p:cNvPr id="277" name="CREAR LOS RECURSOS"/>
            <p:cNvSpPr txBox="1"/>
            <p:nvPr/>
          </p:nvSpPr>
          <p:spPr>
            <a:xfrm>
              <a:off x="3859686" y="3129528"/>
              <a:ext cx="1556971" cy="78299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1925463">
                <a:lnSpc>
                  <a:spcPct val="80000"/>
                </a:lnSpc>
                <a:spcBef>
                  <a:spcPts val="2300"/>
                </a:spcBef>
                <a:defRPr cap="all" sz="22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CREAR LOS RECURSOS</a:t>
              </a:r>
            </a:p>
          </p:txBody>
        </p:sp>
        <p:sp>
          <p:nvSpPr>
            <p:cNvPr id="278" name="3"/>
            <p:cNvSpPr/>
            <p:nvPr/>
          </p:nvSpPr>
          <p:spPr>
            <a:xfrm>
              <a:off x="6411337" y="2174935"/>
              <a:ext cx="826711" cy="826710"/>
            </a:xfrm>
            <a:prstGeom prst="ellipse">
              <a:avLst/>
            </a:prstGeom>
            <a:solidFill>
              <a:srgbClr val="F5D328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2460314">
                <a:spcBef>
                  <a:spcPts val="0"/>
                </a:spcBef>
                <a:defRPr sz="40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3</a:t>
              </a:r>
            </a:p>
          </p:txBody>
        </p:sp>
        <p:sp>
          <p:nvSpPr>
            <p:cNvPr id="279" name="4"/>
            <p:cNvSpPr/>
            <p:nvPr/>
          </p:nvSpPr>
          <p:spPr>
            <a:xfrm>
              <a:off x="8716606" y="2174935"/>
              <a:ext cx="826711" cy="826710"/>
            </a:xfrm>
            <a:prstGeom prst="ellipse">
              <a:avLst/>
            </a:prstGeom>
            <a:solidFill>
              <a:srgbClr val="70BF41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3578" tIns="53578" rIns="53578" bIns="53578" numCol="1" anchor="ctr">
              <a:noAutofit/>
            </a:bodyPr>
            <a:lstStyle>
              <a:lvl1pPr algn="ctr" defTabSz="770185">
                <a:spcBef>
                  <a:spcPts val="0"/>
                </a:spcBef>
                <a:defRPr sz="40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4</a:t>
              </a:r>
            </a:p>
          </p:txBody>
        </p:sp>
        <p:sp>
          <p:nvSpPr>
            <p:cNvPr id="280" name="Círculo"/>
            <p:cNvSpPr/>
            <p:nvPr/>
          </p:nvSpPr>
          <p:spPr>
            <a:xfrm>
              <a:off x="0" y="1959227"/>
              <a:ext cx="1258126" cy="1258125"/>
            </a:xfrm>
            <a:prstGeom prst="ellipse">
              <a:avLst/>
            </a:prstGeom>
            <a:solidFill>
              <a:schemeClr val="accent4">
                <a:hueOff val="-1395324"/>
                <a:satOff val="-3373"/>
                <a:lumOff val="-9849"/>
              </a:schemeClr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3578" tIns="53578" rIns="53578" bIns="53578" numCol="1" anchor="ctr">
              <a:noAutofit/>
            </a:bodyPr>
            <a:lstStyle/>
            <a:p>
              <a:pPr algn="ctr" defTabSz="2460314">
                <a:spcBef>
                  <a:spcPts val="0"/>
                </a:spcBef>
                <a:defRPr sz="162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81" name="Figura"/>
            <p:cNvSpPr/>
            <p:nvPr/>
          </p:nvSpPr>
          <p:spPr>
            <a:xfrm>
              <a:off x="352274" y="2210851"/>
              <a:ext cx="570227" cy="754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192" y="19156"/>
                  </a:moveTo>
                  <a:lnTo>
                    <a:pt x="8275" y="19156"/>
                  </a:lnTo>
                  <a:cubicBezTo>
                    <a:pt x="8093" y="19156"/>
                    <a:pt x="7945" y="19268"/>
                    <a:pt x="7945" y="19405"/>
                  </a:cubicBezTo>
                  <a:lnTo>
                    <a:pt x="7945" y="19605"/>
                  </a:lnTo>
                  <a:lnTo>
                    <a:pt x="7945" y="20103"/>
                  </a:lnTo>
                  <a:lnTo>
                    <a:pt x="7945" y="20157"/>
                  </a:lnTo>
                  <a:lnTo>
                    <a:pt x="7945" y="20303"/>
                  </a:lnTo>
                  <a:cubicBezTo>
                    <a:pt x="7945" y="20440"/>
                    <a:pt x="8093" y="20552"/>
                    <a:pt x="8275" y="20552"/>
                  </a:cubicBezTo>
                  <a:lnTo>
                    <a:pt x="8719" y="20552"/>
                  </a:lnTo>
                  <a:cubicBezTo>
                    <a:pt x="9029" y="21165"/>
                    <a:pt x="9813" y="21600"/>
                    <a:pt x="10734" y="21600"/>
                  </a:cubicBezTo>
                  <a:cubicBezTo>
                    <a:pt x="11654" y="21600"/>
                    <a:pt x="12438" y="21165"/>
                    <a:pt x="12748" y="20552"/>
                  </a:cubicBezTo>
                  <a:lnTo>
                    <a:pt x="13192" y="20552"/>
                  </a:lnTo>
                  <a:cubicBezTo>
                    <a:pt x="13374" y="20552"/>
                    <a:pt x="13522" y="20440"/>
                    <a:pt x="13522" y="20303"/>
                  </a:cubicBezTo>
                  <a:lnTo>
                    <a:pt x="13522" y="20157"/>
                  </a:lnTo>
                  <a:lnTo>
                    <a:pt x="13522" y="20103"/>
                  </a:lnTo>
                  <a:lnTo>
                    <a:pt x="13522" y="19605"/>
                  </a:lnTo>
                  <a:lnTo>
                    <a:pt x="13522" y="19405"/>
                  </a:lnTo>
                  <a:cubicBezTo>
                    <a:pt x="13522" y="19268"/>
                    <a:pt x="13374" y="19156"/>
                    <a:pt x="13192" y="19156"/>
                  </a:cubicBezTo>
                  <a:close/>
                  <a:moveTo>
                    <a:pt x="17134" y="7620"/>
                  </a:moveTo>
                  <a:cubicBezTo>
                    <a:pt x="15269" y="4168"/>
                    <a:pt x="10800" y="4330"/>
                    <a:pt x="10800" y="4330"/>
                  </a:cubicBezTo>
                  <a:cubicBezTo>
                    <a:pt x="10800" y="4330"/>
                    <a:pt x="6331" y="4168"/>
                    <a:pt x="4466" y="7620"/>
                  </a:cubicBezTo>
                  <a:cubicBezTo>
                    <a:pt x="3206" y="9951"/>
                    <a:pt x="4729" y="11857"/>
                    <a:pt x="4729" y="11857"/>
                  </a:cubicBezTo>
                  <a:cubicBezTo>
                    <a:pt x="4729" y="11857"/>
                    <a:pt x="6461" y="14325"/>
                    <a:pt x="6775" y="15247"/>
                  </a:cubicBezTo>
                  <a:cubicBezTo>
                    <a:pt x="6898" y="15609"/>
                    <a:pt x="7085" y="16147"/>
                    <a:pt x="7220" y="16663"/>
                  </a:cubicBezTo>
                  <a:cubicBezTo>
                    <a:pt x="7429" y="17462"/>
                    <a:pt x="7572" y="18213"/>
                    <a:pt x="8606" y="18213"/>
                  </a:cubicBezTo>
                  <a:cubicBezTo>
                    <a:pt x="10243" y="18213"/>
                    <a:pt x="10800" y="18213"/>
                    <a:pt x="10800" y="18213"/>
                  </a:cubicBezTo>
                  <a:cubicBezTo>
                    <a:pt x="10800" y="18213"/>
                    <a:pt x="11356" y="18213"/>
                    <a:pt x="12994" y="18213"/>
                  </a:cubicBezTo>
                  <a:cubicBezTo>
                    <a:pt x="14028" y="18213"/>
                    <a:pt x="14171" y="17462"/>
                    <a:pt x="14379" y="16663"/>
                  </a:cubicBezTo>
                  <a:cubicBezTo>
                    <a:pt x="14515" y="16147"/>
                    <a:pt x="14702" y="15609"/>
                    <a:pt x="14825" y="15247"/>
                  </a:cubicBezTo>
                  <a:cubicBezTo>
                    <a:pt x="15138" y="14325"/>
                    <a:pt x="16871" y="11857"/>
                    <a:pt x="16871" y="11857"/>
                  </a:cubicBezTo>
                  <a:cubicBezTo>
                    <a:pt x="16871" y="11857"/>
                    <a:pt x="18394" y="9951"/>
                    <a:pt x="17134" y="7620"/>
                  </a:cubicBezTo>
                  <a:close/>
                  <a:moveTo>
                    <a:pt x="3447" y="2095"/>
                  </a:moveTo>
                  <a:lnTo>
                    <a:pt x="3063" y="2386"/>
                  </a:lnTo>
                  <a:cubicBezTo>
                    <a:pt x="2797" y="2586"/>
                    <a:pt x="2797" y="2909"/>
                    <a:pt x="3063" y="3110"/>
                  </a:cubicBezTo>
                  <a:lnTo>
                    <a:pt x="5474" y="4932"/>
                  </a:lnTo>
                  <a:cubicBezTo>
                    <a:pt x="5992" y="4583"/>
                    <a:pt x="6535" y="4313"/>
                    <a:pt x="7067" y="4107"/>
                  </a:cubicBezTo>
                  <a:lnTo>
                    <a:pt x="4404" y="2095"/>
                  </a:lnTo>
                  <a:cubicBezTo>
                    <a:pt x="4141" y="1896"/>
                    <a:pt x="3711" y="1896"/>
                    <a:pt x="3447" y="2095"/>
                  </a:cubicBezTo>
                  <a:close/>
                  <a:moveTo>
                    <a:pt x="0" y="7735"/>
                  </a:moveTo>
                  <a:lnTo>
                    <a:pt x="0" y="8146"/>
                  </a:lnTo>
                  <a:cubicBezTo>
                    <a:pt x="0" y="8429"/>
                    <a:pt x="304" y="8657"/>
                    <a:pt x="679" y="8657"/>
                  </a:cubicBezTo>
                  <a:lnTo>
                    <a:pt x="2843" y="8657"/>
                  </a:lnTo>
                  <a:cubicBezTo>
                    <a:pt x="2928" y="8217"/>
                    <a:pt x="3087" y="7754"/>
                    <a:pt x="3346" y="7275"/>
                  </a:cubicBezTo>
                  <a:cubicBezTo>
                    <a:pt x="3355" y="7259"/>
                    <a:pt x="3365" y="7241"/>
                    <a:pt x="3375" y="7224"/>
                  </a:cubicBezTo>
                  <a:lnTo>
                    <a:pt x="679" y="7224"/>
                  </a:lnTo>
                  <a:cubicBezTo>
                    <a:pt x="304" y="7224"/>
                    <a:pt x="0" y="7452"/>
                    <a:pt x="0" y="7735"/>
                  </a:cubicBezTo>
                  <a:close/>
                  <a:moveTo>
                    <a:pt x="18537" y="2386"/>
                  </a:moveTo>
                  <a:lnTo>
                    <a:pt x="18153" y="2095"/>
                  </a:lnTo>
                  <a:cubicBezTo>
                    <a:pt x="17890" y="1896"/>
                    <a:pt x="17459" y="1896"/>
                    <a:pt x="17196" y="2095"/>
                  </a:cubicBezTo>
                  <a:lnTo>
                    <a:pt x="14533" y="4107"/>
                  </a:lnTo>
                  <a:cubicBezTo>
                    <a:pt x="15064" y="4313"/>
                    <a:pt x="15608" y="4583"/>
                    <a:pt x="16125" y="4932"/>
                  </a:cubicBezTo>
                  <a:lnTo>
                    <a:pt x="18537" y="3110"/>
                  </a:lnTo>
                  <a:cubicBezTo>
                    <a:pt x="18802" y="2909"/>
                    <a:pt x="18802" y="2586"/>
                    <a:pt x="18537" y="2386"/>
                  </a:cubicBezTo>
                  <a:close/>
                  <a:moveTo>
                    <a:pt x="20921" y="7224"/>
                  </a:moveTo>
                  <a:lnTo>
                    <a:pt x="18225" y="7224"/>
                  </a:lnTo>
                  <a:cubicBezTo>
                    <a:pt x="18235" y="7241"/>
                    <a:pt x="18245" y="7259"/>
                    <a:pt x="18254" y="7275"/>
                  </a:cubicBezTo>
                  <a:cubicBezTo>
                    <a:pt x="18512" y="7754"/>
                    <a:pt x="18672" y="8217"/>
                    <a:pt x="18757" y="8657"/>
                  </a:cubicBezTo>
                  <a:lnTo>
                    <a:pt x="20921" y="8657"/>
                  </a:lnTo>
                  <a:cubicBezTo>
                    <a:pt x="21295" y="8657"/>
                    <a:pt x="21600" y="8429"/>
                    <a:pt x="21600" y="8146"/>
                  </a:cubicBezTo>
                  <a:lnTo>
                    <a:pt x="21600" y="7735"/>
                  </a:lnTo>
                  <a:cubicBezTo>
                    <a:pt x="21600" y="7452"/>
                    <a:pt x="21295" y="7224"/>
                    <a:pt x="20921" y="7224"/>
                  </a:cubicBezTo>
                  <a:close/>
                  <a:moveTo>
                    <a:pt x="11750" y="511"/>
                  </a:moveTo>
                  <a:lnTo>
                    <a:pt x="11750" y="3461"/>
                  </a:lnTo>
                  <a:cubicBezTo>
                    <a:pt x="11360" y="3424"/>
                    <a:pt x="11061" y="3417"/>
                    <a:pt x="10894" y="3417"/>
                  </a:cubicBezTo>
                  <a:lnTo>
                    <a:pt x="10706" y="3417"/>
                  </a:lnTo>
                  <a:cubicBezTo>
                    <a:pt x="10539" y="3417"/>
                    <a:pt x="10240" y="3424"/>
                    <a:pt x="9850" y="3461"/>
                  </a:cubicBezTo>
                  <a:lnTo>
                    <a:pt x="9850" y="511"/>
                  </a:lnTo>
                  <a:cubicBezTo>
                    <a:pt x="9850" y="230"/>
                    <a:pt x="10155" y="0"/>
                    <a:pt x="10529" y="0"/>
                  </a:cubicBezTo>
                  <a:lnTo>
                    <a:pt x="11071" y="0"/>
                  </a:lnTo>
                  <a:cubicBezTo>
                    <a:pt x="11445" y="0"/>
                    <a:pt x="11750" y="230"/>
                    <a:pt x="11750" y="511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3578" tIns="53578" rIns="53578" bIns="53578" numCol="1" anchor="ctr">
              <a:noAutofit/>
            </a:bodyPr>
            <a:lstStyle/>
            <a:p>
              <a:pPr algn="ctr" defTabSz="770185">
                <a:spcBef>
                  <a:spcPts val="0"/>
                </a:spcBef>
                <a:defRPr sz="44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82" name="Círculo"/>
            <p:cNvSpPr/>
            <p:nvPr/>
          </p:nvSpPr>
          <p:spPr>
            <a:xfrm>
              <a:off x="12484295" y="1948057"/>
              <a:ext cx="1264737" cy="1264737"/>
            </a:xfrm>
            <a:prstGeom prst="ellipse">
              <a:avLst/>
            </a:prstGeom>
            <a:solidFill>
              <a:schemeClr val="accent4">
                <a:hueOff val="-1395324"/>
                <a:satOff val="-3373"/>
                <a:lumOff val="-9849"/>
              </a:schemeClr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3578" tIns="53578" rIns="53578" bIns="53578" numCol="1" anchor="ctr">
              <a:noAutofit/>
            </a:bodyPr>
            <a:lstStyle/>
            <a:p>
              <a:pPr algn="ctr" defTabSz="2460314">
                <a:spcBef>
                  <a:spcPts val="0"/>
                </a:spcBef>
                <a:defRPr sz="162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83" name="Figura"/>
            <p:cNvSpPr/>
            <p:nvPr/>
          </p:nvSpPr>
          <p:spPr>
            <a:xfrm>
              <a:off x="12813126" y="2300332"/>
              <a:ext cx="606350" cy="5691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568" y="15513"/>
                  </a:moveTo>
                  <a:cubicBezTo>
                    <a:pt x="20366" y="14910"/>
                    <a:pt x="20125" y="14291"/>
                    <a:pt x="19722" y="13811"/>
                  </a:cubicBezTo>
                  <a:cubicBezTo>
                    <a:pt x="18587" y="12449"/>
                    <a:pt x="16513" y="11706"/>
                    <a:pt x="14405" y="11338"/>
                  </a:cubicBezTo>
                  <a:cubicBezTo>
                    <a:pt x="14145" y="11293"/>
                    <a:pt x="13882" y="11392"/>
                    <a:pt x="13686" y="11582"/>
                  </a:cubicBezTo>
                  <a:cubicBezTo>
                    <a:pt x="12854" y="12389"/>
                    <a:pt x="11872" y="12833"/>
                    <a:pt x="10831" y="12843"/>
                  </a:cubicBezTo>
                  <a:lnTo>
                    <a:pt x="10802" y="12843"/>
                  </a:lnTo>
                  <a:cubicBezTo>
                    <a:pt x="9744" y="12840"/>
                    <a:pt x="8754" y="12396"/>
                    <a:pt x="7914" y="11585"/>
                  </a:cubicBezTo>
                  <a:cubicBezTo>
                    <a:pt x="7719" y="11395"/>
                    <a:pt x="7453" y="11293"/>
                    <a:pt x="7191" y="11338"/>
                  </a:cubicBezTo>
                  <a:cubicBezTo>
                    <a:pt x="5085" y="11706"/>
                    <a:pt x="3010" y="12449"/>
                    <a:pt x="1876" y="13811"/>
                  </a:cubicBezTo>
                  <a:cubicBezTo>
                    <a:pt x="1473" y="14291"/>
                    <a:pt x="1232" y="14910"/>
                    <a:pt x="1030" y="15513"/>
                  </a:cubicBezTo>
                  <a:cubicBezTo>
                    <a:pt x="1030" y="15513"/>
                    <a:pt x="103" y="18820"/>
                    <a:pt x="0" y="21600"/>
                  </a:cubicBezTo>
                  <a:lnTo>
                    <a:pt x="21600" y="21600"/>
                  </a:lnTo>
                  <a:cubicBezTo>
                    <a:pt x="21495" y="18820"/>
                    <a:pt x="20568" y="15513"/>
                    <a:pt x="20568" y="15513"/>
                  </a:cubicBezTo>
                  <a:close/>
                  <a:moveTo>
                    <a:pt x="14486" y="2792"/>
                  </a:moveTo>
                  <a:cubicBezTo>
                    <a:pt x="14454" y="2611"/>
                    <a:pt x="14418" y="2433"/>
                    <a:pt x="14381" y="2258"/>
                  </a:cubicBezTo>
                  <a:cubicBezTo>
                    <a:pt x="14216" y="1536"/>
                    <a:pt x="13768" y="904"/>
                    <a:pt x="13124" y="577"/>
                  </a:cubicBezTo>
                  <a:cubicBezTo>
                    <a:pt x="12398" y="207"/>
                    <a:pt x="11624" y="5"/>
                    <a:pt x="10822" y="0"/>
                  </a:cubicBezTo>
                  <a:cubicBezTo>
                    <a:pt x="10816" y="0"/>
                    <a:pt x="10802" y="7"/>
                    <a:pt x="10802" y="0"/>
                  </a:cubicBezTo>
                  <a:cubicBezTo>
                    <a:pt x="10802" y="0"/>
                    <a:pt x="10802" y="0"/>
                    <a:pt x="10800" y="0"/>
                  </a:cubicBezTo>
                  <a:cubicBezTo>
                    <a:pt x="10800" y="0"/>
                    <a:pt x="10800" y="0"/>
                    <a:pt x="10798" y="0"/>
                  </a:cubicBezTo>
                  <a:cubicBezTo>
                    <a:pt x="10798" y="0"/>
                    <a:pt x="10798" y="0"/>
                    <a:pt x="10796" y="0"/>
                  </a:cubicBezTo>
                  <a:cubicBezTo>
                    <a:pt x="10796" y="2"/>
                    <a:pt x="10796" y="2"/>
                    <a:pt x="10793" y="2"/>
                  </a:cubicBezTo>
                  <a:cubicBezTo>
                    <a:pt x="10791" y="2"/>
                    <a:pt x="10784" y="0"/>
                    <a:pt x="10782" y="0"/>
                  </a:cubicBezTo>
                  <a:cubicBezTo>
                    <a:pt x="9984" y="2"/>
                    <a:pt x="9216" y="202"/>
                    <a:pt x="8494" y="567"/>
                  </a:cubicBezTo>
                  <a:cubicBezTo>
                    <a:pt x="7843" y="895"/>
                    <a:pt x="7384" y="1529"/>
                    <a:pt x="7217" y="2258"/>
                  </a:cubicBezTo>
                  <a:cubicBezTo>
                    <a:pt x="7179" y="2433"/>
                    <a:pt x="7144" y="2611"/>
                    <a:pt x="7112" y="2792"/>
                  </a:cubicBezTo>
                  <a:cubicBezTo>
                    <a:pt x="7012" y="3381"/>
                    <a:pt x="6959" y="3998"/>
                    <a:pt x="6959" y="4639"/>
                  </a:cubicBezTo>
                  <a:cubicBezTo>
                    <a:pt x="6959" y="6217"/>
                    <a:pt x="7279" y="7665"/>
                    <a:pt x="7817" y="8802"/>
                  </a:cubicBezTo>
                  <a:cubicBezTo>
                    <a:pt x="8521" y="10291"/>
                    <a:pt x="9593" y="11245"/>
                    <a:pt x="10796" y="11250"/>
                  </a:cubicBezTo>
                  <a:cubicBezTo>
                    <a:pt x="10798" y="11250"/>
                    <a:pt x="10798" y="11250"/>
                    <a:pt x="10798" y="11250"/>
                  </a:cubicBezTo>
                  <a:cubicBezTo>
                    <a:pt x="10800" y="11250"/>
                    <a:pt x="10800" y="11250"/>
                    <a:pt x="10800" y="11250"/>
                  </a:cubicBezTo>
                  <a:lnTo>
                    <a:pt x="10802" y="11250"/>
                  </a:lnTo>
                  <a:cubicBezTo>
                    <a:pt x="10813" y="11250"/>
                    <a:pt x="10804" y="11250"/>
                    <a:pt x="10816" y="11250"/>
                  </a:cubicBezTo>
                  <a:cubicBezTo>
                    <a:pt x="12012" y="11238"/>
                    <a:pt x="13079" y="10286"/>
                    <a:pt x="13779" y="8802"/>
                  </a:cubicBezTo>
                  <a:cubicBezTo>
                    <a:pt x="14318" y="7665"/>
                    <a:pt x="14639" y="6217"/>
                    <a:pt x="14639" y="4639"/>
                  </a:cubicBezTo>
                  <a:cubicBezTo>
                    <a:pt x="14639" y="3998"/>
                    <a:pt x="14583" y="3381"/>
                    <a:pt x="14486" y="279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3578" tIns="53578" rIns="53578" bIns="53578" numCol="1" anchor="ctr">
              <a:noAutofit/>
            </a:bodyPr>
            <a:lstStyle/>
            <a:p>
              <a:pPr algn="ctr" defTabSz="770185">
                <a:spcBef>
                  <a:spcPts val="0"/>
                </a:spcBef>
                <a:defRPr sz="44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</p:grpSp>
      <p:grpSp>
        <p:nvGrpSpPr>
          <p:cNvPr id="316" name="Grupo"/>
          <p:cNvGrpSpPr/>
          <p:nvPr/>
        </p:nvGrpSpPr>
        <p:grpSpPr>
          <a:xfrm>
            <a:off x="1831593" y="5010589"/>
            <a:ext cx="8891190" cy="5533760"/>
            <a:chOff x="0" y="0"/>
            <a:chExt cx="8891188" cy="5533759"/>
          </a:xfrm>
        </p:grpSpPr>
        <p:grpSp>
          <p:nvGrpSpPr>
            <p:cNvPr id="311" name="Grupo"/>
            <p:cNvGrpSpPr/>
            <p:nvPr/>
          </p:nvGrpSpPr>
          <p:grpSpPr>
            <a:xfrm>
              <a:off x="0" y="-1"/>
              <a:ext cx="8891189" cy="5533761"/>
              <a:chOff x="0" y="0"/>
              <a:chExt cx="8891188" cy="5533759"/>
            </a:xfrm>
          </p:grpSpPr>
          <p:grpSp>
            <p:nvGrpSpPr>
              <p:cNvPr id="291" name="Grupo"/>
              <p:cNvGrpSpPr/>
              <p:nvPr/>
            </p:nvGrpSpPr>
            <p:grpSpPr>
              <a:xfrm>
                <a:off x="1118048" y="4044203"/>
                <a:ext cx="7773141" cy="1489557"/>
                <a:chOff x="0" y="0"/>
                <a:chExt cx="7773139" cy="1489555"/>
              </a:xfrm>
            </p:grpSpPr>
            <p:sp>
              <p:nvSpPr>
                <p:cNvPr id="285" name="Figura"/>
                <p:cNvSpPr/>
                <p:nvPr/>
              </p:nvSpPr>
              <p:spPr>
                <a:xfrm>
                  <a:off x="1044831" y="0"/>
                  <a:ext cx="6728309" cy="127981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0"/>
                      </a:moveTo>
                      <a:lnTo>
                        <a:pt x="0" y="21600"/>
                      </a:lnTo>
                      <a:lnTo>
                        <a:pt x="19438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3484C9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 algn="ctr" defTabSz="770185">
                    <a:lnSpc>
                      <a:spcPct val="80000"/>
                    </a:lnSpc>
                    <a:spcBef>
                      <a:spcPts val="9200"/>
                    </a:spcBef>
                    <a:defRPr sz="7800">
                      <a:solidFill>
                        <a:srgbClr val="333333"/>
                      </a:solidFill>
                      <a:latin typeface="Helvetica Neue Thin"/>
                      <a:ea typeface="Helvetica Neue Thin"/>
                      <a:cs typeface="Helvetica Neue Thin"/>
                      <a:sym typeface="Helvetica Neue Thin"/>
                    </a:defRPr>
                  </a:pPr>
                </a:p>
              </p:txBody>
            </p:sp>
            <p:grpSp>
              <p:nvGrpSpPr>
                <p:cNvPr id="290" name="Grupo"/>
                <p:cNvGrpSpPr/>
                <p:nvPr/>
              </p:nvGrpSpPr>
              <p:grpSpPr>
                <a:xfrm>
                  <a:off x="0" y="2395"/>
                  <a:ext cx="1721034" cy="1487161"/>
                  <a:chOff x="0" y="0"/>
                  <a:chExt cx="1721033" cy="1487160"/>
                </a:xfrm>
              </p:grpSpPr>
              <p:sp>
                <p:nvSpPr>
                  <p:cNvPr id="286" name="Rectángulo"/>
                  <p:cNvSpPr/>
                  <p:nvPr/>
                </p:nvSpPr>
                <p:spPr>
                  <a:xfrm>
                    <a:off x="0" y="189489"/>
                    <a:ext cx="1279812" cy="1297672"/>
                  </a:xfrm>
                  <a:prstGeom prst="rect">
                    <a:avLst/>
                  </a:prstGeom>
                  <a:solidFill>
                    <a:srgbClr val="2293E7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0" tIns="0" rIns="0" bIns="0" numCol="1" anchor="t">
                    <a:noAutofit/>
                  </a:bodyPr>
                  <a:lstStyle/>
                  <a:p>
                    <a:pPr algn="ctr" defTabSz="770185">
                      <a:lnSpc>
                        <a:spcPct val="80000"/>
                      </a:lnSpc>
                      <a:spcBef>
                        <a:spcPts val="9200"/>
                      </a:spcBef>
                      <a:defRPr sz="7800">
                        <a:solidFill>
                          <a:srgbClr val="333333"/>
                        </a:solidFill>
                        <a:latin typeface="Helvetica Neue Thin"/>
                        <a:ea typeface="Helvetica Neue Thin"/>
                        <a:cs typeface="Helvetica Neue Thin"/>
                        <a:sym typeface="Helvetica Neue Thin"/>
                      </a:defRPr>
                    </a:pPr>
                  </a:p>
                </p:txBody>
              </p:sp>
              <p:grpSp>
                <p:nvGrpSpPr>
                  <p:cNvPr id="289" name="Grupo"/>
                  <p:cNvGrpSpPr/>
                  <p:nvPr/>
                </p:nvGrpSpPr>
                <p:grpSpPr>
                  <a:xfrm>
                    <a:off x="596" y="0"/>
                    <a:ext cx="1720438" cy="1487161"/>
                    <a:chOff x="0" y="0"/>
                    <a:chExt cx="1720436" cy="1487160"/>
                  </a:xfrm>
                </p:grpSpPr>
                <p:sp>
                  <p:nvSpPr>
                    <p:cNvPr id="287" name="Figura"/>
                    <p:cNvSpPr/>
                    <p:nvPr/>
                  </p:nvSpPr>
                  <p:spPr>
                    <a:xfrm>
                      <a:off x="0" y="2188"/>
                      <a:ext cx="1719039" cy="204008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0" y="21600"/>
                          </a:moveTo>
                          <a:lnTo>
                            <a:pt x="5356" y="621"/>
                          </a:lnTo>
                          <a:lnTo>
                            <a:pt x="21600" y="0"/>
                          </a:lnTo>
                          <a:lnTo>
                            <a:pt x="15922" y="21488"/>
                          </a:ln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solidFill>
                      <a:srgbClr val="2A82C0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71437" tIns="71437" rIns="71437" bIns="71437" numCol="1" anchor="ctr">
                      <a:noAutofit/>
                    </a:bodyPr>
                    <a:lstStyle/>
                    <a:p>
                      <a:pPr algn="ctr" defTabSz="770185">
                        <a:lnSpc>
                          <a:spcPct val="80000"/>
                        </a:lnSpc>
                        <a:spcBef>
                          <a:spcPts val="9200"/>
                        </a:spcBef>
                        <a:defRPr sz="7800">
                          <a:solidFill>
                            <a:srgbClr val="333333"/>
                          </a:solidFill>
                          <a:latin typeface="Helvetica Neue Thin"/>
                          <a:ea typeface="Helvetica Neue Thin"/>
                          <a:cs typeface="Helvetica Neue Thin"/>
                          <a:sym typeface="Helvetica Neue Thin"/>
                        </a:defRPr>
                      </a:pPr>
                    </a:p>
                  </p:txBody>
                </p:sp>
                <p:sp>
                  <p:nvSpPr>
                    <p:cNvPr id="288" name="Figura"/>
                    <p:cNvSpPr/>
                    <p:nvPr/>
                  </p:nvSpPr>
                  <p:spPr>
                    <a:xfrm>
                      <a:off x="1272502" y="0"/>
                      <a:ext cx="447935" cy="1487161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0" y="2947"/>
                          </a:moveTo>
                          <a:lnTo>
                            <a:pt x="21600" y="0"/>
                          </a:lnTo>
                          <a:lnTo>
                            <a:pt x="21217" y="18539"/>
                          </a:lnTo>
                          <a:lnTo>
                            <a:pt x="0" y="21600"/>
                          </a:lnTo>
                          <a:lnTo>
                            <a:pt x="0" y="2947"/>
                          </a:lnTo>
                          <a:close/>
                        </a:path>
                      </a:pathLst>
                    </a:custGeom>
                    <a:solidFill>
                      <a:srgbClr val="2675AE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t">
                      <a:noAutofit/>
                    </a:bodyPr>
                    <a:lstStyle/>
                    <a:p>
                      <a:pPr algn="ctr" defTabSz="770185">
                        <a:lnSpc>
                          <a:spcPct val="80000"/>
                        </a:lnSpc>
                        <a:spcBef>
                          <a:spcPts val="9200"/>
                        </a:spcBef>
                        <a:defRPr sz="7800">
                          <a:solidFill>
                            <a:srgbClr val="333333"/>
                          </a:solidFill>
                          <a:latin typeface="Helvetica Neue Thin"/>
                          <a:ea typeface="Helvetica Neue Thin"/>
                          <a:cs typeface="Helvetica Neue Thin"/>
                          <a:sym typeface="Helvetica Neue Thin"/>
                        </a:defRPr>
                      </a:pPr>
                    </a:p>
                  </p:txBody>
                </p:sp>
              </p:grpSp>
            </p:grpSp>
          </p:grpSp>
          <p:grpSp>
            <p:nvGrpSpPr>
              <p:cNvPr id="304" name="Grupo"/>
              <p:cNvGrpSpPr/>
              <p:nvPr/>
            </p:nvGrpSpPr>
            <p:grpSpPr>
              <a:xfrm>
                <a:off x="-1" y="0"/>
                <a:ext cx="8880307" cy="2779854"/>
                <a:chOff x="0" y="0"/>
                <a:chExt cx="8880305" cy="2779853"/>
              </a:xfrm>
            </p:grpSpPr>
            <p:grpSp>
              <p:nvGrpSpPr>
                <p:cNvPr id="297" name="Grupo"/>
                <p:cNvGrpSpPr/>
                <p:nvPr/>
              </p:nvGrpSpPr>
              <p:grpSpPr>
                <a:xfrm>
                  <a:off x="294356" y="1467761"/>
                  <a:ext cx="8585950" cy="1312093"/>
                  <a:chOff x="0" y="0"/>
                  <a:chExt cx="8585948" cy="1312092"/>
                </a:xfrm>
              </p:grpSpPr>
              <p:sp>
                <p:nvSpPr>
                  <p:cNvPr id="292" name="Figura"/>
                  <p:cNvSpPr/>
                  <p:nvPr/>
                </p:nvSpPr>
                <p:spPr>
                  <a:xfrm>
                    <a:off x="1471782" y="16819"/>
                    <a:ext cx="7114167" cy="1279813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0"/>
                        </a:moveTo>
                        <a:lnTo>
                          <a:pt x="0" y="21600"/>
                        </a:lnTo>
                        <a:lnTo>
                          <a:pt x="19438" y="21600"/>
                        </a:lnTo>
                        <a:lnTo>
                          <a:pt x="2160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72B1D7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0" tIns="0" rIns="0" bIns="0" numCol="1" anchor="t">
                    <a:noAutofit/>
                  </a:bodyPr>
                  <a:lstStyle/>
                  <a:p>
                    <a:pPr algn="ctr" defTabSz="770185">
                      <a:lnSpc>
                        <a:spcPct val="80000"/>
                      </a:lnSpc>
                      <a:spcBef>
                        <a:spcPts val="9200"/>
                      </a:spcBef>
                      <a:defRPr sz="7800">
                        <a:solidFill>
                          <a:srgbClr val="333333"/>
                        </a:solidFill>
                        <a:latin typeface="Helvetica Neue Thin"/>
                        <a:ea typeface="Helvetica Neue Thin"/>
                        <a:cs typeface="Helvetica Neue Thin"/>
                        <a:sym typeface="Helvetica Neue Thin"/>
                      </a:defRPr>
                    </a:pPr>
                  </a:p>
                </p:txBody>
              </p:sp>
              <p:grpSp>
                <p:nvGrpSpPr>
                  <p:cNvPr id="296" name="Grupo"/>
                  <p:cNvGrpSpPr/>
                  <p:nvPr/>
                </p:nvGrpSpPr>
                <p:grpSpPr>
                  <a:xfrm>
                    <a:off x="0" y="0"/>
                    <a:ext cx="1714948" cy="1312093"/>
                    <a:chOff x="0" y="0"/>
                    <a:chExt cx="1714947" cy="1312092"/>
                  </a:xfrm>
                </p:grpSpPr>
                <p:sp>
                  <p:nvSpPr>
                    <p:cNvPr id="293" name="Cuadrado"/>
                    <p:cNvSpPr/>
                    <p:nvPr/>
                  </p:nvSpPr>
                  <p:spPr>
                    <a:xfrm>
                      <a:off x="0" y="639"/>
                      <a:ext cx="1279812" cy="1279813"/>
                    </a:xfrm>
                    <a:prstGeom prst="rect">
                      <a:avLst/>
                    </a:prstGeom>
                    <a:solidFill>
                      <a:srgbClr val="7EC3EE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t">
                      <a:noAutofit/>
                    </a:bodyPr>
                    <a:lstStyle/>
                    <a:p>
                      <a:pPr algn="ctr" defTabSz="770185">
                        <a:lnSpc>
                          <a:spcPct val="80000"/>
                        </a:lnSpc>
                        <a:spcBef>
                          <a:spcPts val="9200"/>
                        </a:spcBef>
                        <a:defRPr sz="7800">
                          <a:solidFill>
                            <a:srgbClr val="333333"/>
                          </a:solidFill>
                          <a:latin typeface="Helvetica Neue Thin"/>
                          <a:ea typeface="Helvetica Neue Thin"/>
                          <a:cs typeface="Helvetica Neue Thin"/>
                          <a:sym typeface="Helvetica Neue Thin"/>
                        </a:defRPr>
                      </a:pPr>
                    </a:p>
                  </p:txBody>
                </p:sp>
                <p:sp>
                  <p:nvSpPr>
                    <p:cNvPr id="294" name="Figura"/>
                    <p:cNvSpPr/>
                    <p:nvPr/>
                  </p:nvSpPr>
                  <p:spPr>
                    <a:xfrm>
                      <a:off x="1279811" y="0"/>
                      <a:ext cx="435137" cy="1305196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0" y="0"/>
                          </a:moveTo>
                          <a:lnTo>
                            <a:pt x="21600" y="174"/>
                          </a:lnTo>
                          <a:lnTo>
                            <a:pt x="21205" y="21600"/>
                          </a:lnTo>
                          <a:lnTo>
                            <a:pt x="0" y="21513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5684A1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t">
                      <a:noAutofit/>
                    </a:bodyPr>
                    <a:lstStyle/>
                    <a:p>
                      <a:pPr algn="ctr" defTabSz="770185">
                        <a:lnSpc>
                          <a:spcPct val="80000"/>
                        </a:lnSpc>
                        <a:spcBef>
                          <a:spcPts val="9200"/>
                        </a:spcBef>
                        <a:defRPr sz="7800">
                          <a:solidFill>
                            <a:srgbClr val="333333"/>
                          </a:solidFill>
                          <a:latin typeface="Helvetica Neue Thin"/>
                          <a:ea typeface="Helvetica Neue Thin"/>
                          <a:cs typeface="Helvetica Neue Thin"/>
                          <a:sym typeface="Helvetica Neue Thin"/>
                        </a:defRPr>
                      </a:pPr>
                    </a:p>
                  </p:txBody>
                </p:sp>
                <p:sp>
                  <p:nvSpPr>
                    <p:cNvPr id="295" name="Figura"/>
                    <p:cNvSpPr/>
                    <p:nvPr/>
                  </p:nvSpPr>
                  <p:spPr>
                    <a:xfrm>
                      <a:off x="9052" y="1277733"/>
                      <a:ext cx="1702894" cy="34360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16060" y="0"/>
                          </a:moveTo>
                          <a:lnTo>
                            <a:pt x="0" y="2485"/>
                          </a:lnTo>
                          <a:lnTo>
                            <a:pt x="10122" y="21600"/>
                          </a:lnTo>
                          <a:lnTo>
                            <a:pt x="21600" y="19095"/>
                          </a:lnTo>
                          <a:lnTo>
                            <a:pt x="16060" y="0"/>
                          </a:lnTo>
                          <a:close/>
                        </a:path>
                      </a:pathLst>
                    </a:custGeom>
                    <a:solidFill>
                      <a:srgbClr val="5684A1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71437" tIns="71437" rIns="71437" bIns="71437" numCol="1" anchor="ctr">
                      <a:noAutofit/>
                    </a:bodyPr>
                    <a:lstStyle/>
                    <a:p>
                      <a:pPr algn="ctr" defTabSz="770185">
                        <a:lnSpc>
                          <a:spcPct val="80000"/>
                        </a:lnSpc>
                        <a:spcBef>
                          <a:spcPts val="9200"/>
                        </a:spcBef>
                        <a:defRPr sz="7800">
                          <a:solidFill>
                            <a:srgbClr val="333333"/>
                          </a:solidFill>
                          <a:latin typeface="Helvetica Neue Thin"/>
                          <a:ea typeface="Helvetica Neue Thin"/>
                          <a:cs typeface="Helvetica Neue Thin"/>
                          <a:sym typeface="Helvetica Neue Thin"/>
                        </a:defRPr>
                      </a:pPr>
                    </a:p>
                  </p:txBody>
                </p:sp>
              </p:grpSp>
            </p:grpSp>
            <p:grpSp>
              <p:nvGrpSpPr>
                <p:cNvPr id="303" name="Grupo"/>
                <p:cNvGrpSpPr/>
                <p:nvPr/>
              </p:nvGrpSpPr>
              <p:grpSpPr>
                <a:xfrm>
                  <a:off x="-1" y="0"/>
                  <a:ext cx="8863285" cy="1487864"/>
                  <a:chOff x="0" y="0"/>
                  <a:chExt cx="8863283" cy="1487863"/>
                </a:xfrm>
              </p:grpSpPr>
              <p:sp>
                <p:nvSpPr>
                  <p:cNvPr id="298" name="Figura"/>
                  <p:cNvSpPr/>
                  <p:nvPr/>
                </p:nvSpPr>
                <p:spPr>
                  <a:xfrm>
                    <a:off x="1766139" y="204769"/>
                    <a:ext cx="7097145" cy="1279813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0"/>
                        </a:moveTo>
                        <a:lnTo>
                          <a:pt x="0" y="21600"/>
                        </a:lnTo>
                        <a:lnTo>
                          <a:pt x="19438" y="21600"/>
                        </a:lnTo>
                        <a:lnTo>
                          <a:pt x="2160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B9B9B9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0" tIns="0" rIns="0" bIns="0" numCol="1" anchor="t">
                    <a:noAutofit/>
                  </a:bodyPr>
                  <a:lstStyle/>
                  <a:p>
                    <a:pPr algn="ctr" defTabSz="770185">
                      <a:lnSpc>
                        <a:spcPct val="80000"/>
                      </a:lnSpc>
                      <a:spcBef>
                        <a:spcPts val="9200"/>
                      </a:spcBef>
                      <a:defRPr sz="7800">
                        <a:solidFill>
                          <a:srgbClr val="333333"/>
                        </a:solidFill>
                        <a:latin typeface="Helvetica Neue Thin"/>
                        <a:ea typeface="Helvetica Neue Thin"/>
                        <a:cs typeface="Helvetica Neue Thin"/>
                        <a:sym typeface="Helvetica Neue Thin"/>
                      </a:defRPr>
                    </a:pPr>
                  </a:p>
                </p:txBody>
              </p:sp>
              <p:grpSp>
                <p:nvGrpSpPr>
                  <p:cNvPr id="302" name="Grupo"/>
                  <p:cNvGrpSpPr/>
                  <p:nvPr/>
                </p:nvGrpSpPr>
                <p:grpSpPr>
                  <a:xfrm>
                    <a:off x="0" y="0"/>
                    <a:ext cx="1776423" cy="1487864"/>
                    <a:chOff x="0" y="0"/>
                    <a:chExt cx="1776422" cy="1487863"/>
                  </a:xfrm>
                </p:grpSpPr>
                <p:sp>
                  <p:nvSpPr>
                    <p:cNvPr id="299" name="Cuadrado"/>
                    <p:cNvSpPr/>
                    <p:nvPr/>
                  </p:nvSpPr>
                  <p:spPr>
                    <a:xfrm>
                      <a:off x="0" y="0"/>
                      <a:ext cx="1279812" cy="1279812"/>
                    </a:xfrm>
                    <a:prstGeom prst="rect">
                      <a:avLst/>
                    </a:prstGeom>
                    <a:solidFill>
                      <a:srgbClr val="D4D4D4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t">
                      <a:noAutofit/>
                    </a:bodyPr>
                    <a:lstStyle/>
                    <a:p>
                      <a:pPr algn="ctr" defTabSz="770185">
                        <a:lnSpc>
                          <a:spcPct val="80000"/>
                        </a:lnSpc>
                        <a:spcBef>
                          <a:spcPts val="9200"/>
                        </a:spcBef>
                        <a:defRPr sz="7800">
                          <a:solidFill>
                            <a:srgbClr val="333333"/>
                          </a:solidFill>
                          <a:latin typeface="Helvetica Neue Thin"/>
                          <a:ea typeface="Helvetica Neue Thin"/>
                          <a:cs typeface="Helvetica Neue Thin"/>
                          <a:sym typeface="Helvetica Neue Thin"/>
                        </a:defRPr>
                      </a:pPr>
                    </a:p>
                  </p:txBody>
                </p:sp>
                <p:sp>
                  <p:nvSpPr>
                    <p:cNvPr id="300" name="Figura"/>
                    <p:cNvSpPr/>
                    <p:nvPr/>
                  </p:nvSpPr>
                  <p:spPr>
                    <a:xfrm>
                      <a:off x="1279086" y="174"/>
                      <a:ext cx="492116" cy="1487690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21503" y="3047"/>
                          </a:moveTo>
                          <a:lnTo>
                            <a:pt x="0" y="0"/>
                          </a:lnTo>
                          <a:lnTo>
                            <a:pt x="0" y="18556"/>
                          </a:lnTo>
                          <a:lnTo>
                            <a:pt x="21600" y="21600"/>
                          </a:lnTo>
                          <a:lnTo>
                            <a:pt x="21503" y="3047"/>
                          </a:lnTo>
                          <a:close/>
                        </a:path>
                      </a:pathLst>
                    </a:custGeom>
                    <a:solidFill>
                      <a:srgbClr val="999999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71437" tIns="71437" rIns="71437" bIns="71437" numCol="1" anchor="ctr">
                      <a:noAutofit/>
                    </a:bodyPr>
                    <a:lstStyle/>
                    <a:p>
                      <a:pPr algn="ctr" defTabSz="770185">
                        <a:lnSpc>
                          <a:spcPct val="80000"/>
                        </a:lnSpc>
                        <a:spcBef>
                          <a:spcPts val="9200"/>
                        </a:spcBef>
                        <a:defRPr sz="7800">
                          <a:solidFill>
                            <a:srgbClr val="333333"/>
                          </a:solidFill>
                          <a:latin typeface="Helvetica Neue Thin"/>
                          <a:ea typeface="Helvetica Neue Thin"/>
                          <a:cs typeface="Helvetica Neue Thin"/>
                          <a:sym typeface="Helvetica Neue Thin"/>
                        </a:defRPr>
                      </a:pPr>
                    </a:p>
                  </p:txBody>
                </p:sp>
                <p:sp>
                  <p:nvSpPr>
                    <p:cNvPr id="301" name="Figura"/>
                    <p:cNvSpPr/>
                    <p:nvPr/>
                  </p:nvSpPr>
                  <p:spPr>
                    <a:xfrm>
                      <a:off x="2657" y="1278507"/>
                      <a:ext cx="1773766" cy="206487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15605" y="0"/>
                          </a:moveTo>
                          <a:lnTo>
                            <a:pt x="0" y="162"/>
                          </a:lnTo>
                          <a:lnTo>
                            <a:pt x="7999" y="21465"/>
                          </a:lnTo>
                          <a:lnTo>
                            <a:pt x="21600" y="21600"/>
                          </a:lnTo>
                          <a:lnTo>
                            <a:pt x="15605" y="0"/>
                          </a:lnTo>
                          <a:close/>
                        </a:path>
                      </a:pathLst>
                    </a:custGeom>
                    <a:solidFill>
                      <a:srgbClr val="7F7F7F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71437" tIns="71437" rIns="71437" bIns="71437" numCol="1" anchor="ctr">
                      <a:noAutofit/>
                    </a:bodyPr>
                    <a:lstStyle/>
                    <a:p>
                      <a:pPr algn="ctr" defTabSz="770185">
                        <a:lnSpc>
                          <a:spcPct val="80000"/>
                        </a:lnSpc>
                        <a:spcBef>
                          <a:spcPts val="9200"/>
                        </a:spcBef>
                        <a:defRPr sz="7800">
                          <a:solidFill>
                            <a:srgbClr val="333333"/>
                          </a:solidFill>
                          <a:latin typeface="Helvetica Neue Thin"/>
                          <a:ea typeface="Helvetica Neue Thin"/>
                          <a:cs typeface="Helvetica Neue Thin"/>
                          <a:sym typeface="Helvetica Neue Thin"/>
                        </a:defRPr>
                      </a:pPr>
                    </a:p>
                  </p:txBody>
                </p:sp>
              </p:grpSp>
            </p:grpSp>
          </p:grpSp>
          <p:grpSp>
            <p:nvGrpSpPr>
              <p:cNvPr id="310" name="Grupo"/>
              <p:cNvGrpSpPr/>
              <p:nvPr/>
            </p:nvGrpSpPr>
            <p:grpSpPr>
              <a:xfrm>
                <a:off x="691098" y="2764392"/>
                <a:ext cx="8178326" cy="1385901"/>
                <a:chOff x="0" y="0"/>
                <a:chExt cx="8178324" cy="1385899"/>
              </a:xfrm>
            </p:grpSpPr>
            <p:sp>
              <p:nvSpPr>
                <p:cNvPr id="305" name="Figura"/>
                <p:cNvSpPr/>
                <p:nvPr/>
              </p:nvSpPr>
              <p:spPr>
                <a:xfrm>
                  <a:off x="1075041" y="0"/>
                  <a:ext cx="7103284" cy="127981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0"/>
                      </a:moveTo>
                      <a:lnTo>
                        <a:pt x="0" y="21600"/>
                      </a:lnTo>
                      <a:lnTo>
                        <a:pt x="19438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3197E0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 algn="ctr" defTabSz="770185">
                    <a:lnSpc>
                      <a:spcPct val="80000"/>
                    </a:lnSpc>
                    <a:spcBef>
                      <a:spcPts val="9200"/>
                    </a:spcBef>
                    <a:defRPr sz="7800">
                      <a:solidFill>
                        <a:srgbClr val="333333"/>
                      </a:solidFill>
                      <a:latin typeface="Helvetica Neue Thin"/>
                      <a:ea typeface="Helvetica Neue Thin"/>
                      <a:cs typeface="Helvetica Neue Thin"/>
                      <a:sym typeface="Helvetica Neue Thin"/>
                    </a:defRPr>
                  </a:pPr>
                </a:p>
              </p:txBody>
            </p:sp>
            <p:grpSp>
              <p:nvGrpSpPr>
                <p:cNvPr id="309" name="Grupo"/>
                <p:cNvGrpSpPr/>
                <p:nvPr/>
              </p:nvGrpSpPr>
              <p:grpSpPr>
                <a:xfrm>
                  <a:off x="0" y="299"/>
                  <a:ext cx="1722977" cy="1385601"/>
                  <a:chOff x="0" y="0"/>
                  <a:chExt cx="1722976" cy="1385600"/>
                </a:xfrm>
              </p:grpSpPr>
              <p:sp>
                <p:nvSpPr>
                  <p:cNvPr id="306" name="Cuadrado"/>
                  <p:cNvSpPr/>
                  <p:nvPr/>
                </p:nvSpPr>
                <p:spPr>
                  <a:xfrm>
                    <a:off x="0" y="104572"/>
                    <a:ext cx="1279812" cy="1279812"/>
                  </a:xfrm>
                  <a:prstGeom prst="rect">
                    <a:avLst/>
                  </a:prstGeom>
                  <a:solidFill>
                    <a:srgbClr val="37A8FA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0" tIns="0" rIns="0" bIns="0" numCol="1" anchor="t">
                    <a:noAutofit/>
                  </a:bodyPr>
                  <a:lstStyle/>
                  <a:p>
                    <a:pPr algn="ctr" defTabSz="770185">
                      <a:lnSpc>
                        <a:spcPct val="80000"/>
                      </a:lnSpc>
                      <a:spcBef>
                        <a:spcPts val="9200"/>
                      </a:spcBef>
                      <a:defRPr sz="7800">
                        <a:solidFill>
                          <a:srgbClr val="333333"/>
                        </a:solidFill>
                        <a:latin typeface="Helvetica Neue Thin"/>
                        <a:ea typeface="Helvetica Neue Thin"/>
                        <a:cs typeface="Helvetica Neue Thin"/>
                        <a:sym typeface="Helvetica Neue Thin"/>
                      </a:defRPr>
                    </a:pPr>
                  </a:p>
                </p:txBody>
              </p:sp>
              <p:sp>
                <p:nvSpPr>
                  <p:cNvPr id="307" name="Figura"/>
                  <p:cNvSpPr/>
                  <p:nvPr/>
                </p:nvSpPr>
                <p:spPr>
                  <a:xfrm>
                    <a:off x="1273587" y="0"/>
                    <a:ext cx="445786" cy="1385601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1617"/>
                        </a:moveTo>
                        <a:lnTo>
                          <a:pt x="21600" y="0"/>
                        </a:lnTo>
                        <a:lnTo>
                          <a:pt x="21215" y="19998"/>
                        </a:lnTo>
                        <a:lnTo>
                          <a:pt x="159" y="21600"/>
                        </a:lnTo>
                        <a:lnTo>
                          <a:pt x="0" y="1617"/>
                        </a:lnTo>
                        <a:close/>
                      </a:path>
                    </a:pathLst>
                  </a:custGeom>
                  <a:solidFill>
                    <a:srgbClr val="2C87C7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0" tIns="0" rIns="0" bIns="0" numCol="1" anchor="t">
                    <a:noAutofit/>
                  </a:bodyPr>
                  <a:lstStyle/>
                  <a:p>
                    <a:pPr algn="ctr" defTabSz="770185">
                      <a:lnSpc>
                        <a:spcPct val="80000"/>
                      </a:lnSpc>
                      <a:spcBef>
                        <a:spcPts val="9200"/>
                      </a:spcBef>
                      <a:defRPr sz="7800">
                        <a:solidFill>
                          <a:srgbClr val="333333"/>
                        </a:solidFill>
                        <a:latin typeface="Helvetica Neue Thin"/>
                        <a:ea typeface="Helvetica Neue Thin"/>
                        <a:cs typeface="Helvetica Neue Thin"/>
                        <a:sym typeface="Helvetica Neue Thin"/>
                      </a:defRPr>
                    </a:pPr>
                  </a:p>
                </p:txBody>
              </p:sp>
              <p:sp>
                <p:nvSpPr>
                  <p:cNvPr id="308" name="Figura"/>
                  <p:cNvSpPr/>
                  <p:nvPr/>
                </p:nvSpPr>
                <p:spPr>
                  <a:xfrm>
                    <a:off x="0" y="2207"/>
                    <a:ext cx="1722977" cy="102366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21374"/>
                        </a:moveTo>
                        <a:lnTo>
                          <a:pt x="5433" y="530"/>
                        </a:lnTo>
                        <a:lnTo>
                          <a:pt x="21600" y="0"/>
                        </a:lnTo>
                        <a:lnTo>
                          <a:pt x="16085" y="21600"/>
                        </a:lnTo>
                        <a:lnTo>
                          <a:pt x="0" y="21374"/>
                        </a:lnTo>
                        <a:close/>
                      </a:path>
                    </a:pathLst>
                  </a:custGeom>
                  <a:solidFill>
                    <a:srgbClr val="4290C7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71437" tIns="71437" rIns="71437" bIns="71437" numCol="1" anchor="ctr">
                    <a:noAutofit/>
                  </a:bodyPr>
                  <a:lstStyle/>
                  <a:p>
                    <a:pPr algn="ctr" defTabSz="770185">
                      <a:lnSpc>
                        <a:spcPct val="80000"/>
                      </a:lnSpc>
                      <a:spcBef>
                        <a:spcPts val="9200"/>
                      </a:spcBef>
                      <a:defRPr sz="7800">
                        <a:solidFill>
                          <a:srgbClr val="333333"/>
                        </a:solidFill>
                        <a:latin typeface="Helvetica Neue Thin"/>
                        <a:ea typeface="Helvetica Neue Thin"/>
                        <a:cs typeface="Helvetica Neue Thin"/>
                        <a:sym typeface="Helvetica Neue Thin"/>
                      </a:defRPr>
                    </a:pPr>
                  </a:p>
                </p:txBody>
              </p:sp>
            </p:grpSp>
          </p:grpSp>
        </p:grpSp>
        <p:pic>
          <p:nvPicPr>
            <p:cNvPr id="312" name="public-domain.png" descr="public-domain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0" r="0" b="0"/>
            <a:stretch>
              <a:fillRect/>
            </a:stretch>
          </p:blipFill>
          <p:spPr>
            <a:xfrm>
              <a:off x="1407285" y="4522333"/>
              <a:ext cx="713396" cy="71339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13" name="creative-commons-logo.png" descr="creative-commons-logo.png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0" t="0" r="0" b="0"/>
            <a:stretch>
              <a:fillRect/>
            </a:stretch>
          </p:blipFill>
          <p:spPr>
            <a:xfrm>
              <a:off x="583408" y="1782824"/>
              <a:ext cx="713396" cy="71339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14" name="copyright-symbol.png" descr="copyright-symbol.png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0" t="0" r="0" b="0"/>
            <a:stretch>
              <a:fillRect/>
            </a:stretch>
          </p:blipFill>
          <p:spPr>
            <a:xfrm>
              <a:off x="289051" y="311041"/>
              <a:ext cx="713396" cy="71339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15" name="Copyleft.png" descr="Copyleft.png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0" t="0" r="0" b="0"/>
            <a:stretch>
              <a:fillRect/>
            </a:stretch>
          </p:blipFill>
          <p:spPr>
            <a:xfrm>
              <a:off x="936523" y="3162314"/>
              <a:ext cx="713396" cy="71339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317" name="≤"/>
          <p:cNvSpPr/>
          <p:nvPr/>
        </p:nvSpPr>
        <p:spPr>
          <a:xfrm>
            <a:off x="22665723" y="5821843"/>
            <a:ext cx="350319" cy="415405"/>
          </a:xfrm>
          <a:prstGeom prst="rect">
            <a:avLst/>
          </a:prstGeom>
          <a:solidFill>
            <a:srgbClr val="EF777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algn="ctr" defTabSz="2460314">
              <a:spcBef>
                <a:spcPts val="0"/>
              </a:spcBef>
              <a:defRPr sz="162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≤</a:t>
            </a:r>
          </a:p>
        </p:txBody>
      </p:sp>
      <p:grpSp>
        <p:nvGrpSpPr>
          <p:cNvPr id="322" name="Grupo"/>
          <p:cNvGrpSpPr/>
          <p:nvPr/>
        </p:nvGrpSpPr>
        <p:grpSpPr>
          <a:xfrm>
            <a:off x="14714977" y="4514712"/>
            <a:ext cx="8307611" cy="1707860"/>
            <a:chOff x="-3521296" y="213475"/>
            <a:chExt cx="8307609" cy="1707858"/>
          </a:xfrm>
        </p:grpSpPr>
        <p:grpSp>
          <p:nvGrpSpPr>
            <p:cNvPr id="320" name="Grupo"/>
            <p:cNvGrpSpPr/>
            <p:nvPr/>
          </p:nvGrpSpPr>
          <p:grpSpPr>
            <a:xfrm flipH="1">
              <a:off x="-3521297" y="213475"/>
              <a:ext cx="8307610" cy="1707859"/>
              <a:chOff x="0" y="213475"/>
              <a:chExt cx="8307609" cy="1707858"/>
            </a:xfrm>
          </p:grpSpPr>
          <p:sp>
            <p:nvSpPr>
              <p:cNvPr id="318" name="Figura"/>
              <p:cNvSpPr/>
              <p:nvPr/>
            </p:nvSpPr>
            <p:spPr>
              <a:xfrm rot="16200000">
                <a:off x="-652677" y="911469"/>
                <a:ext cx="1662542" cy="357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lnTo>
                      <a:pt x="21600" y="0"/>
                    </a:lnTo>
                    <a:lnTo>
                      <a:pt x="1705" y="0"/>
                    </a:lnTo>
                    <a:lnTo>
                      <a:pt x="0" y="21600"/>
                    </a:lnTo>
                    <a:cubicBezTo>
                      <a:pt x="0" y="21600"/>
                      <a:pt x="21600" y="21600"/>
                      <a:pt x="21600" y="21600"/>
                    </a:cubicBezTo>
                    <a:close/>
                  </a:path>
                </a:pathLst>
              </a:custGeom>
              <a:solidFill>
                <a:srgbClr val="B3595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3578" tIns="53578" rIns="53578" bIns="53578" numCol="1" anchor="ctr">
                <a:noAutofit/>
              </a:bodyPr>
              <a:lstStyle/>
              <a:p>
                <a:pPr algn="ctr" defTabSz="770185">
                  <a:spcBef>
                    <a:spcPts val="0"/>
                  </a:spcBef>
                  <a:defRPr sz="4400">
                    <a:solidFill>
                      <a:srgbClr val="FFFFFF"/>
                    </a:solidFill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  <p:sp>
            <p:nvSpPr>
              <p:cNvPr id="319" name="Figura"/>
              <p:cNvSpPr/>
              <p:nvPr/>
            </p:nvSpPr>
            <p:spPr>
              <a:xfrm>
                <a:off x="0" y="213475"/>
                <a:ext cx="8307609" cy="15454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9084" y="21600"/>
                    </a:moveTo>
                    <a:lnTo>
                      <a:pt x="0" y="21600"/>
                    </a:lnTo>
                    <a:lnTo>
                      <a:pt x="0" y="0"/>
                    </a:lnTo>
                    <a:lnTo>
                      <a:pt x="19084" y="0"/>
                    </a:lnTo>
                    <a:lnTo>
                      <a:pt x="21600" y="10854"/>
                    </a:lnTo>
                    <a:lnTo>
                      <a:pt x="19084" y="21600"/>
                    </a:lnTo>
                    <a:close/>
                  </a:path>
                </a:pathLst>
              </a:custGeom>
              <a:solidFill>
                <a:srgbClr val="EF7773"/>
              </a:solidFill>
              <a:ln w="12700" cap="flat">
                <a:noFill/>
                <a:miter lim="400000"/>
              </a:ln>
              <a:effectLst>
                <a:outerShdw sx="100000" sy="100000" kx="0" ky="0" algn="b" rotWithShape="0" blurRad="50800" dist="25400" dir="5400000">
                  <a:srgbClr val="000000">
                    <a:alpha val="50000"/>
                  </a:srgbClr>
                </a:outerShdw>
              </a:effectLst>
            </p:spPr>
            <p:txBody>
              <a:bodyPr wrap="square" lIns="53578" tIns="53578" rIns="53578" bIns="53578" numCol="1" anchor="ctr">
                <a:noAutofit/>
              </a:bodyPr>
              <a:lstStyle/>
              <a:p>
                <a:pPr algn="ctr" defTabSz="770185">
                  <a:spcBef>
                    <a:spcPts val="0"/>
                  </a:spcBef>
                  <a:defRPr sz="4400">
                    <a:solidFill>
                      <a:srgbClr val="FFFFFF"/>
                    </a:solidFill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</p:grpSp>
        <p:sp>
          <p:nvSpPr>
            <p:cNvPr id="321" name="Ten en cUEnta…"/>
            <p:cNvSpPr txBox="1"/>
            <p:nvPr/>
          </p:nvSpPr>
          <p:spPr>
            <a:xfrm>
              <a:off x="-3176519" y="739824"/>
              <a:ext cx="5022392" cy="53031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 defTabSz="984125">
                <a:lnSpc>
                  <a:spcPct val="70000"/>
                </a:lnSpc>
                <a:spcBef>
                  <a:spcPts val="0"/>
                </a:spcBef>
                <a:defRPr b="1" cap="all" sz="3800">
                  <a:solidFill>
                    <a:srgbClr val="FFFAF2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Ten en cUEnta…</a:t>
              </a:r>
            </a:p>
          </p:txBody>
        </p:sp>
      </p:grpSp>
      <p:grpSp>
        <p:nvGrpSpPr>
          <p:cNvPr id="326" name="Grupo"/>
          <p:cNvGrpSpPr/>
          <p:nvPr/>
        </p:nvGrpSpPr>
        <p:grpSpPr>
          <a:xfrm>
            <a:off x="15319542" y="6468709"/>
            <a:ext cx="661846" cy="661846"/>
            <a:chOff x="0" y="0"/>
            <a:chExt cx="661845" cy="661845"/>
          </a:xfrm>
        </p:grpSpPr>
        <p:sp>
          <p:nvSpPr>
            <p:cNvPr id="323" name="Grupo"/>
            <p:cNvSpPr/>
            <p:nvPr/>
          </p:nvSpPr>
          <p:spPr>
            <a:xfrm>
              <a:off x="117720" y="125421"/>
              <a:ext cx="306020" cy="4040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0" h="21600" fill="norm" stroke="1" extrusionOk="0">
                  <a:moveTo>
                    <a:pt x="16784" y="1264"/>
                  </a:moveTo>
                  <a:cubicBezTo>
                    <a:pt x="16363" y="1078"/>
                    <a:pt x="15824" y="1189"/>
                    <a:pt x="15581" y="1511"/>
                  </a:cubicBezTo>
                  <a:lnTo>
                    <a:pt x="14280" y="3236"/>
                  </a:lnTo>
                  <a:cubicBezTo>
                    <a:pt x="14867" y="3417"/>
                    <a:pt x="15381" y="3636"/>
                    <a:pt x="15831" y="3874"/>
                  </a:cubicBezTo>
                  <a:lnTo>
                    <a:pt x="17106" y="2185"/>
                  </a:lnTo>
                  <a:cubicBezTo>
                    <a:pt x="17349" y="1863"/>
                    <a:pt x="17205" y="1451"/>
                    <a:pt x="16784" y="1264"/>
                  </a:cubicBezTo>
                  <a:close/>
                  <a:moveTo>
                    <a:pt x="21233" y="4689"/>
                  </a:moveTo>
                  <a:cubicBezTo>
                    <a:pt x="20988" y="4366"/>
                    <a:pt x="20450" y="4256"/>
                    <a:pt x="20028" y="4442"/>
                  </a:cubicBezTo>
                  <a:lnTo>
                    <a:pt x="17841" y="5408"/>
                  </a:lnTo>
                  <a:cubicBezTo>
                    <a:pt x="18203" y="5799"/>
                    <a:pt x="18487" y="6197"/>
                    <a:pt x="18711" y="6581"/>
                  </a:cubicBezTo>
                  <a:lnTo>
                    <a:pt x="20909" y="5610"/>
                  </a:lnTo>
                  <a:cubicBezTo>
                    <a:pt x="21331" y="5423"/>
                    <a:pt x="21475" y="5012"/>
                    <a:pt x="21233" y="4689"/>
                  </a:cubicBezTo>
                  <a:close/>
                  <a:moveTo>
                    <a:pt x="1322" y="4393"/>
                  </a:moveTo>
                  <a:cubicBezTo>
                    <a:pt x="900" y="4207"/>
                    <a:pt x="362" y="4317"/>
                    <a:pt x="118" y="4640"/>
                  </a:cubicBezTo>
                  <a:cubicBezTo>
                    <a:pt x="-125" y="4963"/>
                    <a:pt x="19" y="5375"/>
                    <a:pt x="441" y="5561"/>
                  </a:cubicBezTo>
                  <a:lnTo>
                    <a:pt x="2633" y="6530"/>
                  </a:lnTo>
                  <a:cubicBezTo>
                    <a:pt x="2861" y="6146"/>
                    <a:pt x="3149" y="5751"/>
                    <a:pt x="3514" y="5362"/>
                  </a:cubicBezTo>
                  <a:cubicBezTo>
                    <a:pt x="3514" y="5362"/>
                    <a:pt x="1322" y="4393"/>
                    <a:pt x="1322" y="4393"/>
                  </a:cubicBezTo>
                  <a:close/>
                  <a:moveTo>
                    <a:pt x="5797" y="1483"/>
                  </a:moveTo>
                  <a:cubicBezTo>
                    <a:pt x="5553" y="1160"/>
                    <a:pt x="5015" y="1050"/>
                    <a:pt x="4593" y="1236"/>
                  </a:cubicBezTo>
                  <a:cubicBezTo>
                    <a:pt x="4173" y="1422"/>
                    <a:pt x="4029" y="1834"/>
                    <a:pt x="4272" y="2157"/>
                  </a:cubicBezTo>
                  <a:lnTo>
                    <a:pt x="5544" y="3843"/>
                  </a:lnTo>
                  <a:cubicBezTo>
                    <a:pt x="5997" y="3607"/>
                    <a:pt x="6514" y="3392"/>
                    <a:pt x="7103" y="3215"/>
                  </a:cubicBezTo>
                  <a:cubicBezTo>
                    <a:pt x="7103" y="3215"/>
                    <a:pt x="5797" y="1483"/>
                    <a:pt x="5797" y="1483"/>
                  </a:cubicBezTo>
                  <a:close/>
                  <a:moveTo>
                    <a:pt x="10693" y="0"/>
                  </a:moveTo>
                  <a:cubicBezTo>
                    <a:pt x="10208" y="0"/>
                    <a:pt x="9813" y="302"/>
                    <a:pt x="9813" y="674"/>
                  </a:cubicBezTo>
                  <a:lnTo>
                    <a:pt x="9813" y="2753"/>
                  </a:lnTo>
                  <a:cubicBezTo>
                    <a:pt x="10026" y="2740"/>
                    <a:pt x="11348" y="2744"/>
                    <a:pt x="11574" y="2758"/>
                  </a:cubicBezTo>
                  <a:lnTo>
                    <a:pt x="11574" y="674"/>
                  </a:lnTo>
                  <a:cubicBezTo>
                    <a:pt x="11574" y="302"/>
                    <a:pt x="11180" y="0"/>
                    <a:pt x="10693" y="0"/>
                  </a:cubicBezTo>
                  <a:close/>
                  <a:moveTo>
                    <a:pt x="18428" y="9068"/>
                  </a:moveTo>
                  <a:cubicBezTo>
                    <a:pt x="18228" y="7091"/>
                    <a:pt x="16423" y="3572"/>
                    <a:pt x="10662" y="3572"/>
                  </a:cubicBezTo>
                  <a:cubicBezTo>
                    <a:pt x="10661" y="3572"/>
                    <a:pt x="10660" y="3572"/>
                    <a:pt x="10659" y="3572"/>
                  </a:cubicBezTo>
                  <a:cubicBezTo>
                    <a:pt x="10658" y="3572"/>
                    <a:pt x="10658" y="3572"/>
                    <a:pt x="10657" y="3572"/>
                  </a:cubicBezTo>
                  <a:cubicBezTo>
                    <a:pt x="10656" y="3572"/>
                    <a:pt x="10655" y="3572"/>
                    <a:pt x="10655" y="3572"/>
                  </a:cubicBezTo>
                  <a:cubicBezTo>
                    <a:pt x="10654" y="3572"/>
                    <a:pt x="10653" y="3572"/>
                    <a:pt x="10652" y="3572"/>
                  </a:cubicBezTo>
                  <a:cubicBezTo>
                    <a:pt x="4890" y="3572"/>
                    <a:pt x="3086" y="7091"/>
                    <a:pt x="2886" y="9068"/>
                  </a:cubicBezTo>
                  <a:cubicBezTo>
                    <a:pt x="2715" y="10852"/>
                    <a:pt x="4327" y="12514"/>
                    <a:pt x="4510" y="12775"/>
                  </a:cubicBezTo>
                  <a:cubicBezTo>
                    <a:pt x="4810" y="13201"/>
                    <a:pt x="6695" y="14825"/>
                    <a:pt x="6762" y="15807"/>
                  </a:cubicBezTo>
                  <a:cubicBezTo>
                    <a:pt x="6855" y="17159"/>
                    <a:pt x="7070" y="17195"/>
                    <a:pt x="7930" y="17355"/>
                  </a:cubicBezTo>
                  <a:cubicBezTo>
                    <a:pt x="8807" y="17519"/>
                    <a:pt x="12507" y="17519"/>
                    <a:pt x="13383" y="17355"/>
                  </a:cubicBezTo>
                  <a:cubicBezTo>
                    <a:pt x="14243" y="17195"/>
                    <a:pt x="14459" y="17159"/>
                    <a:pt x="14552" y="15807"/>
                  </a:cubicBezTo>
                  <a:cubicBezTo>
                    <a:pt x="14619" y="14825"/>
                    <a:pt x="16504" y="13201"/>
                    <a:pt x="16803" y="12775"/>
                  </a:cubicBezTo>
                  <a:cubicBezTo>
                    <a:pt x="16987" y="12514"/>
                    <a:pt x="18599" y="10852"/>
                    <a:pt x="18428" y="9068"/>
                  </a:cubicBezTo>
                  <a:close/>
                  <a:moveTo>
                    <a:pt x="13756" y="19204"/>
                  </a:moveTo>
                  <a:cubicBezTo>
                    <a:pt x="13756" y="18991"/>
                    <a:pt x="13530" y="18817"/>
                    <a:pt x="13251" y="18817"/>
                  </a:cubicBezTo>
                  <a:lnTo>
                    <a:pt x="8063" y="18817"/>
                  </a:lnTo>
                  <a:cubicBezTo>
                    <a:pt x="7783" y="18817"/>
                    <a:pt x="7557" y="18991"/>
                    <a:pt x="7557" y="19204"/>
                  </a:cubicBezTo>
                  <a:lnTo>
                    <a:pt x="7557" y="19204"/>
                  </a:lnTo>
                  <a:cubicBezTo>
                    <a:pt x="7557" y="19418"/>
                    <a:pt x="7783" y="19591"/>
                    <a:pt x="8063" y="19591"/>
                  </a:cubicBezTo>
                  <a:lnTo>
                    <a:pt x="13251" y="19591"/>
                  </a:lnTo>
                  <a:cubicBezTo>
                    <a:pt x="13530" y="19591"/>
                    <a:pt x="13756" y="19418"/>
                    <a:pt x="13756" y="19204"/>
                  </a:cubicBezTo>
                  <a:cubicBezTo>
                    <a:pt x="13756" y="19204"/>
                    <a:pt x="13756" y="19204"/>
                    <a:pt x="13756" y="19204"/>
                  </a:cubicBezTo>
                  <a:close/>
                  <a:moveTo>
                    <a:pt x="13756" y="18147"/>
                  </a:moveTo>
                  <a:cubicBezTo>
                    <a:pt x="13756" y="17934"/>
                    <a:pt x="13530" y="17761"/>
                    <a:pt x="13251" y="17761"/>
                  </a:cubicBezTo>
                  <a:lnTo>
                    <a:pt x="8063" y="17761"/>
                  </a:lnTo>
                  <a:cubicBezTo>
                    <a:pt x="7783" y="17761"/>
                    <a:pt x="7557" y="17934"/>
                    <a:pt x="7557" y="18147"/>
                  </a:cubicBezTo>
                  <a:lnTo>
                    <a:pt x="7557" y="18147"/>
                  </a:lnTo>
                  <a:cubicBezTo>
                    <a:pt x="7557" y="18361"/>
                    <a:pt x="7783" y="18535"/>
                    <a:pt x="8063" y="18535"/>
                  </a:cubicBezTo>
                  <a:lnTo>
                    <a:pt x="13251" y="18535"/>
                  </a:lnTo>
                  <a:cubicBezTo>
                    <a:pt x="13530" y="18535"/>
                    <a:pt x="13756" y="18361"/>
                    <a:pt x="13756" y="18147"/>
                  </a:cubicBezTo>
                  <a:cubicBezTo>
                    <a:pt x="13756" y="18147"/>
                    <a:pt x="13756" y="18147"/>
                    <a:pt x="13756" y="18147"/>
                  </a:cubicBezTo>
                  <a:close/>
                  <a:moveTo>
                    <a:pt x="8400" y="19874"/>
                  </a:moveTo>
                  <a:lnTo>
                    <a:pt x="12913" y="19874"/>
                  </a:lnTo>
                  <a:cubicBezTo>
                    <a:pt x="12913" y="20827"/>
                    <a:pt x="11903" y="21600"/>
                    <a:pt x="10657" y="21600"/>
                  </a:cubicBezTo>
                  <a:cubicBezTo>
                    <a:pt x="9411" y="21600"/>
                    <a:pt x="8400" y="20827"/>
                    <a:pt x="8400" y="1987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sp>
          <p:nvSpPr>
            <p:cNvPr id="324" name="Círculo"/>
            <p:cNvSpPr/>
            <p:nvPr/>
          </p:nvSpPr>
          <p:spPr>
            <a:xfrm>
              <a:off x="0" y="0"/>
              <a:ext cx="661846" cy="661846"/>
            </a:xfrm>
            <a:prstGeom prst="ellipse">
              <a:avLst/>
            </a:prstGeom>
            <a:solidFill>
              <a:srgbClr val="3484C9"/>
            </a:solidFill>
            <a:ln w="63500" cap="flat">
              <a:solidFill>
                <a:srgbClr val="FFFFFF"/>
              </a:solidFill>
              <a:prstDash val="solid"/>
              <a:miter lim="400000"/>
            </a:ln>
            <a:effectLst>
              <a:outerShdw sx="100000" sy="100000" kx="0" ky="0" algn="b" rotWithShape="0" blurRad="101600" dist="0" dir="1722052">
                <a:srgbClr val="000000">
                  <a:alpha val="7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pic>
          <p:nvPicPr>
            <p:cNvPr id="325" name="atrib.png" descr="atrib.png"/>
            <p:cNvPicPr>
              <a:picLocks noChangeAspect="1"/>
            </p:cNvPicPr>
            <p:nvPr/>
          </p:nvPicPr>
          <p:blipFill>
            <a:blip r:embed="rId6">
              <a:extLst/>
            </a:blip>
            <a:srcRect l="0" t="0" r="0" b="0"/>
            <a:stretch>
              <a:fillRect/>
            </a:stretch>
          </p:blipFill>
          <p:spPr>
            <a:xfrm>
              <a:off x="59058" y="42338"/>
              <a:ext cx="570248" cy="57024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330" name="Grupo"/>
          <p:cNvGrpSpPr/>
          <p:nvPr/>
        </p:nvGrpSpPr>
        <p:grpSpPr>
          <a:xfrm>
            <a:off x="15250086" y="7633426"/>
            <a:ext cx="786418" cy="786418"/>
            <a:chOff x="-49026" y="-65746"/>
            <a:chExt cx="786417" cy="786417"/>
          </a:xfrm>
        </p:grpSpPr>
        <p:sp>
          <p:nvSpPr>
            <p:cNvPr id="327" name="Grupo"/>
            <p:cNvSpPr/>
            <p:nvPr/>
          </p:nvSpPr>
          <p:spPr>
            <a:xfrm>
              <a:off x="117720" y="125421"/>
              <a:ext cx="306020" cy="4040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0" h="21600" fill="norm" stroke="1" extrusionOk="0">
                  <a:moveTo>
                    <a:pt x="16784" y="1264"/>
                  </a:moveTo>
                  <a:cubicBezTo>
                    <a:pt x="16363" y="1078"/>
                    <a:pt x="15824" y="1189"/>
                    <a:pt x="15581" y="1511"/>
                  </a:cubicBezTo>
                  <a:lnTo>
                    <a:pt x="14280" y="3236"/>
                  </a:lnTo>
                  <a:cubicBezTo>
                    <a:pt x="14867" y="3417"/>
                    <a:pt x="15381" y="3636"/>
                    <a:pt x="15831" y="3874"/>
                  </a:cubicBezTo>
                  <a:lnTo>
                    <a:pt x="17106" y="2185"/>
                  </a:lnTo>
                  <a:cubicBezTo>
                    <a:pt x="17349" y="1863"/>
                    <a:pt x="17205" y="1451"/>
                    <a:pt x="16784" y="1264"/>
                  </a:cubicBezTo>
                  <a:close/>
                  <a:moveTo>
                    <a:pt x="21233" y="4689"/>
                  </a:moveTo>
                  <a:cubicBezTo>
                    <a:pt x="20988" y="4366"/>
                    <a:pt x="20450" y="4256"/>
                    <a:pt x="20028" y="4442"/>
                  </a:cubicBezTo>
                  <a:lnTo>
                    <a:pt x="17841" y="5408"/>
                  </a:lnTo>
                  <a:cubicBezTo>
                    <a:pt x="18203" y="5799"/>
                    <a:pt x="18487" y="6197"/>
                    <a:pt x="18711" y="6581"/>
                  </a:cubicBezTo>
                  <a:lnTo>
                    <a:pt x="20909" y="5610"/>
                  </a:lnTo>
                  <a:cubicBezTo>
                    <a:pt x="21331" y="5423"/>
                    <a:pt x="21475" y="5012"/>
                    <a:pt x="21233" y="4689"/>
                  </a:cubicBezTo>
                  <a:close/>
                  <a:moveTo>
                    <a:pt x="1322" y="4393"/>
                  </a:moveTo>
                  <a:cubicBezTo>
                    <a:pt x="900" y="4207"/>
                    <a:pt x="362" y="4317"/>
                    <a:pt x="118" y="4640"/>
                  </a:cubicBezTo>
                  <a:cubicBezTo>
                    <a:pt x="-125" y="4963"/>
                    <a:pt x="19" y="5375"/>
                    <a:pt x="441" y="5561"/>
                  </a:cubicBezTo>
                  <a:lnTo>
                    <a:pt x="2633" y="6530"/>
                  </a:lnTo>
                  <a:cubicBezTo>
                    <a:pt x="2861" y="6146"/>
                    <a:pt x="3149" y="5751"/>
                    <a:pt x="3514" y="5362"/>
                  </a:cubicBezTo>
                  <a:cubicBezTo>
                    <a:pt x="3514" y="5362"/>
                    <a:pt x="1322" y="4393"/>
                    <a:pt x="1322" y="4393"/>
                  </a:cubicBezTo>
                  <a:close/>
                  <a:moveTo>
                    <a:pt x="5797" y="1483"/>
                  </a:moveTo>
                  <a:cubicBezTo>
                    <a:pt x="5553" y="1160"/>
                    <a:pt x="5015" y="1050"/>
                    <a:pt x="4593" y="1236"/>
                  </a:cubicBezTo>
                  <a:cubicBezTo>
                    <a:pt x="4173" y="1422"/>
                    <a:pt x="4029" y="1834"/>
                    <a:pt x="4272" y="2157"/>
                  </a:cubicBezTo>
                  <a:lnTo>
                    <a:pt x="5544" y="3843"/>
                  </a:lnTo>
                  <a:cubicBezTo>
                    <a:pt x="5997" y="3607"/>
                    <a:pt x="6514" y="3392"/>
                    <a:pt x="7103" y="3215"/>
                  </a:cubicBezTo>
                  <a:cubicBezTo>
                    <a:pt x="7103" y="3215"/>
                    <a:pt x="5797" y="1483"/>
                    <a:pt x="5797" y="1483"/>
                  </a:cubicBezTo>
                  <a:close/>
                  <a:moveTo>
                    <a:pt x="10693" y="0"/>
                  </a:moveTo>
                  <a:cubicBezTo>
                    <a:pt x="10208" y="0"/>
                    <a:pt x="9813" y="302"/>
                    <a:pt x="9813" y="674"/>
                  </a:cubicBezTo>
                  <a:lnTo>
                    <a:pt x="9813" y="2753"/>
                  </a:lnTo>
                  <a:cubicBezTo>
                    <a:pt x="10026" y="2740"/>
                    <a:pt x="11348" y="2744"/>
                    <a:pt x="11574" y="2758"/>
                  </a:cubicBezTo>
                  <a:lnTo>
                    <a:pt x="11574" y="674"/>
                  </a:lnTo>
                  <a:cubicBezTo>
                    <a:pt x="11574" y="302"/>
                    <a:pt x="11180" y="0"/>
                    <a:pt x="10693" y="0"/>
                  </a:cubicBezTo>
                  <a:close/>
                  <a:moveTo>
                    <a:pt x="18428" y="9068"/>
                  </a:moveTo>
                  <a:cubicBezTo>
                    <a:pt x="18228" y="7091"/>
                    <a:pt x="16423" y="3572"/>
                    <a:pt x="10662" y="3572"/>
                  </a:cubicBezTo>
                  <a:cubicBezTo>
                    <a:pt x="10661" y="3572"/>
                    <a:pt x="10660" y="3572"/>
                    <a:pt x="10659" y="3572"/>
                  </a:cubicBezTo>
                  <a:cubicBezTo>
                    <a:pt x="10658" y="3572"/>
                    <a:pt x="10658" y="3572"/>
                    <a:pt x="10657" y="3572"/>
                  </a:cubicBezTo>
                  <a:cubicBezTo>
                    <a:pt x="10656" y="3572"/>
                    <a:pt x="10655" y="3572"/>
                    <a:pt x="10655" y="3572"/>
                  </a:cubicBezTo>
                  <a:cubicBezTo>
                    <a:pt x="10654" y="3572"/>
                    <a:pt x="10653" y="3572"/>
                    <a:pt x="10652" y="3572"/>
                  </a:cubicBezTo>
                  <a:cubicBezTo>
                    <a:pt x="4890" y="3572"/>
                    <a:pt x="3086" y="7091"/>
                    <a:pt x="2886" y="9068"/>
                  </a:cubicBezTo>
                  <a:cubicBezTo>
                    <a:pt x="2715" y="10852"/>
                    <a:pt x="4327" y="12514"/>
                    <a:pt x="4510" y="12775"/>
                  </a:cubicBezTo>
                  <a:cubicBezTo>
                    <a:pt x="4810" y="13201"/>
                    <a:pt x="6695" y="14825"/>
                    <a:pt x="6762" y="15807"/>
                  </a:cubicBezTo>
                  <a:cubicBezTo>
                    <a:pt x="6855" y="17159"/>
                    <a:pt x="7070" y="17195"/>
                    <a:pt x="7930" y="17355"/>
                  </a:cubicBezTo>
                  <a:cubicBezTo>
                    <a:pt x="8807" y="17519"/>
                    <a:pt x="12507" y="17519"/>
                    <a:pt x="13383" y="17355"/>
                  </a:cubicBezTo>
                  <a:cubicBezTo>
                    <a:pt x="14243" y="17195"/>
                    <a:pt x="14459" y="17159"/>
                    <a:pt x="14552" y="15807"/>
                  </a:cubicBezTo>
                  <a:cubicBezTo>
                    <a:pt x="14619" y="14825"/>
                    <a:pt x="16504" y="13201"/>
                    <a:pt x="16803" y="12775"/>
                  </a:cubicBezTo>
                  <a:cubicBezTo>
                    <a:pt x="16987" y="12514"/>
                    <a:pt x="18599" y="10852"/>
                    <a:pt x="18428" y="9068"/>
                  </a:cubicBezTo>
                  <a:close/>
                  <a:moveTo>
                    <a:pt x="13756" y="19204"/>
                  </a:moveTo>
                  <a:cubicBezTo>
                    <a:pt x="13756" y="18991"/>
                    <a:pt x="13530" y="18817"/>
                    <a:pt x="13251" y="18817"/>
                  </a:cubicBezTo>
                  <a:lnTo>
                    <a:pt x="8063" y="18817"/>
                  </a:lnTo>
                  <a:cubicBezTo>
                    <a:pt x="7783" y="18817"/>
                    <a:pt x="7557" y="18991"/>
                    <a:pt x="7557" y="19204"/>
                  </a:cubicBezTo>
                  <a:lnTo>
                    <a:pt x="7557" y="19204"/>
                  </a:lnTo>
                  <a:cubicBezTo>
                    <a:pt x="7557" y="19418"/>
                    <a:pt x="7783" y="19591"/>
                    <a:pt x="8063" y="19591"/>
                  </a:cubicBezTo>
                  <a:lnTo>
                    <a:pt x="13251" y="19591"/>
                  </a:lnTo>
                  <a:cubicBezTo>
                    <a:pt x="13530" y="19591"/>
                    <a:pt x="13756" y="19418"/>
                    <a:pt x="13756" y="19204"/>
                  </a:cubicBezTo>
                  <a:cubicBezTo>
                    <a:pt x="13756" y="19204"/>
                    <a:pt x="13756" y="19204"/>
                    <a:pt x="13756" y="19204"/>
                  </a:cubicBezTo>
                  <a:close/>
                  <a:moveTo>
                    <a:pt x="13756" y="18147"/>
                  </a:moveTo>
                  <a:cubicBezTo>
                    <a:pt x="13756" y="17934"/>
                    <a:pt x="13530" y="17761"/>
                    <a:pt x="13251" y="17761"/>
                  </a:cubicBezTo>
                  <a:lnTo>
                    <a:pt x="8063" y="17761"/>
                  </a:lnTo>
                  <a:cubicBezTo>
                    <a:pt x="7783" y="17761"/>
                    <a:pt x="7557" y="17934"/>
                    <a:pt x="7557" y="18147"/>
                  </a:cubicBezTo>
                  <a:lnTo>
                    <a:pt x="7557" y="18147"/>
                  </a:lnTo>
                  <a:cubicBezTo>
                    <a:pt x="7557" y="18361"/>
                    <a:pt x="7783" y="18535"/>
                    <a:pt x="8063" y="18535"/>
                  </a:cubicBezTo>
                  <a:lnTo>
                    <a:pt x="13251" y="18535"/>
                  </a:lnTo>
                  <a:cubicBezTo>
                    <a:pt x="13530" y="18535"/>
                    <a:pt x="13756" y="18361"/>
                    <a:pt x="13756" y="18147"/>
                  </a:cubicBezTo>
                  <a:cubicBezTo>
                    <a:pt x="13756" y="18147"/>
                    <a:pt x="13756" y="18147"/>
                    <a:pt x="13756" y="18147"/>
                  </a:cubicBezTo>
                  <a:close/>
                  <a:moveTo>
                    <a:pt x="8400" y="19874"/>
                  </a:moveTo>
                  <a:lnTo>
                    <a:pt x="12913" y="19874"/>
                  </a:lnTo>
                  <a:cubicBezTo>
                    <a:pt x="12913" y="20827"/>
                    <a:pt x="11903" y="21600"/>
                    <a:pt x="10657" y="21600"/>
                  </a:cubicBezTo>
                  <a:cubicBezTo>
                    <a:pt x="9411" y="21600"/>
                    <a:pt x="8400" y="20827"/>
                    <a:pt x="8400" y="1987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sp>
          <p:nvSpPr>
            <p:cNvPr id="328" name="Círculo"/>
            <p:cNvSpPr/>
            <p:nvPr/>
          </p:nvSpPr>
          <p:spPr>
            <a:xfrm>
              <a:off x="0" y="0"/>
              <a:ext cx="661846" cy="661846"/>
            </a:xfrm>
            <a:prstGeom prst="ellipse">
              <a:avLst/>
            </a:prstGeom>
            <a:solidFill>
              <a:srgbClr val="3197E1"/>
            </a:solidFill>
            <a:ln w="63500" cap="flat">
              <a:solidFill>
                <a:srgbClr val="FFFFFF"/>
              </a:solidFill>
              <a:prstDash val="solid"/>
              <a:miter lim="400000"/>
            </a:ln>
            <a:effectLst>
              <a:outerShdw sx="100000" sy="100000" kx="0" ky="0" algn="b" rotWithShape="0" blurRad="101600" dist="0" dir="1722052">
                <a:srgbClr val="000000">
                  <a:alpha val="7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pic>
          <p:nvPicPr>
            <p:cNvPr id="329" name="money.png" descr="money.png"/>
            <p:cNvPicPr>
              <a:picLocks noChangeAspect="1"/>
            </p:cNvPicPr>
            <p:nvPr/>
          </p:nvPicPr>
          <p:blipFill>
            <a:blip r:embed="rId7">
              <a:extLst/>
            </a:blip>
            <a:srcRect l="0" t="0" r="0" b="0"/>
            <a:stretch>
              <a:fillRect/>
            </a:stretch>
          </p:blipFill>
          <p:spPr>
            <a:xfrm>
              <a:off x="-49027" y="-65747"/>
              <a:ext cx="786419" cy="78641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334" name="Grupo"/>
          <p:cNvGrpSpPr/>
          <p:nvPr/>
        </p:nvGrpSpPr>
        <p:grpSpPr>
          <a:xfrm>
            <a:off x="15309533" y="10068649"/>
            <a:ext cx="661846" cy="661846"/>
            <a:chOff x="17859" y="0"/>
            <a:chExt cx="661845" cy="661845"/>
          </a:xfrm>
        </p:grpSpPr>
        <p:sp>
          <p:nvSpPr>
            <p:cNvPr id="331" name="Grupo"/>
            <p:cNvSpPr/>
            <p:nvPr/>
          </p:nvSpPr>
          <p:spPr>
            <a:xfrm>
              <a:off x="117720" y="125421"/>
              <a:ext cx="306020" cy="4040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0" h="21600" fill="norm" stroke="1" extrusionOk="0">
                  <a:moveTo>
                    <a:pt x="16784" y="1264"/>
                  </a:moveTo>
                  <a:cubicBezTo>
                    <a:pt x="16363" y="1078"/>
                    <a:pt x="15824" y="1189"/>
                    <a:pt x="15581" y="1511"/>
                  </a:cubicBezTo>
                  <a:lnTo>
                    <a:pt x="14280" y="3236"/>
                  </a:lnTo>
                  <a:cubicBezTo>
                    <a:pt x="14867" y="3417"/>
                    <a:pt x="15381" y="3636"/>
                    <a:pt x="15831" y="3874"/>
                  </a:cubicBezTo>
                  <a:lnTo>
                    <a:pt x="17106" y="2185"/>
                  </a:lnTo>
                  <a:cubicBezTo>
                    <a:pt x="17349" y="1863"/>
                    <a:pt x="17205" y="1451"/>
                    <a:pt x="16784" y="1264"/>
                  </a:cubicBezTo>
                  <a:close/>
                  <a:moveTo>
                    <a:pt x="21233" y="4689"/>
                  </a:moveTo>
                  <a:cubicBezTo>
                    <a:pt x="20988" y="4366"/>
                    <a:pt x="20450" y="4256"/>
                    <a:pt x="20028" y="4442"/>
                  </a:cubicBezTo>
                  <a:lnTo>
                    <a:pt x="17841" y="5408"/>
                  </a:lnTo>
                  <a:cubicBezTo>
                    <a:pt x="18203" y="5799"/>
                    <a:pt x="18487" y="6197"/>
                    <a:pt x="18711" y="6581"/>
                  </a:cubicBezTo>
                  <a:lnTo>
                    <a:pt x="20909" y="5610"/>
                  </a:lnTo>
                  <a:cubicBezTo>
                    <a:pt x="21331" y="5423"/>
                    <a:pt x="21475" y="5012"/>
                    <a:pt x="21233" y="4689"/>
                  </a:cubicBezTo>
                  <a:close/>
                  <a:moveTo>
                    <a:pt x="1322" y="4393"/>
                  </a:moveTo>
                  <a:cubicBezTo>
                    <a:pt x="900" y="4207"/>
                    <a:pt x="362" y="4317"/>
                    <a:pt x="118" y="4640"/>
                  </a:cubicBezTo>
                  <a:cubicBezTo>
                    <a:pt x="-125" y="4963"/>
                    <a:pt x="19" y="5375"/>
                    <a:pt x="441" y="5561"/>
                  </a:cubicBezTo>
                  <a:lnTo>
                    <a:pt x="2633" y="6530"/>
                  </a:lnTo>
                  <a:cubicBezTo>
                    <a:pt x="2861" y="6146"/>
                    <a:pt x="3149" y="5751"/>
                    <a:pt x="3514" y="5362"/>
                  </a:cubicBezTo>
                  <a:cubicBezTo>
                    <a:pt x="3514" y="5362"/>
                    <a:pt x="1322" y="4393"/>
                    <a:pt x="1322" y="4393"/>
                  </a:cubicBezTo>
                  <a:close/>
                  <a:moveTo>
                    <a:pt x="5797" y="1483"/>
                  </a:moveTo>
                  <a:cubicBezTo>
                    <a:pt x="5553" y="1160"/>
                    <a:pt x="5015" y="1050"/>
                    <a:pt x="4593" y="1236"/>
                  </a:cubicBezTo>
                  <a:cubicBezTo>
                    <a:pt x="4173" y="1422"/>
                    <a:pt x="4029" y="1834"/>
                    <a:pt x="4272" y="2157"/>
                  </a:cubicBezTo>
                  <a:lnTo>
                    <a:pt x="5544" y="3843"/>
                  </a:lnTo>
                  <a:cubicBezTo>
                    <a:pt x="5997" y="3607"/>
                    <a:pt x="6514" y="3392"/>
                    <a:pt x="7103" y="3215"/>
                  </a:cubicBezTo>
                  <a:cubicBezTo>
                    <a:pt x="7103" y="3215"/>
                    <a:pt x="5797" y="1483"/>
                    <a:pt x="5797" y="1483"/>
                  </a:cubicBezTo>
                  <a:close/>
                  <a:moveTo>
                    <a:pt x="10693" y="0"/>
                  </a:moveTo>
                  <a:cubicBezTo>
                    <a:pt x="10208" y="0"/>
                    <a:pt x="9813" y="302"/>
                    <a:pt x="9813" y="674"/>
                  </a:cubicBezTo>
                  <a:lnTo>
                    <a:pt x="9813" y="2753"/>
                  </a:lnTo>
                  <a:cubicBezTo>
                    <a:pt x="10026" y="2740"/>
                    <a:pt x="11348" y="2744"/>
                    <a:pt x="11574" y="2758"/>
                  </a:cubicBezTo>
                  <a:lnTo>
                    <a:pt x="11574" y="674"/>
                  </a:lnTo>
                  <a:cubicBezTo>
                    <a:pt x="11574" y="302"/>
                    <a:pt x="11180" y="0"/>
                    <a:pt x="10693" y="0"/>
                  </a:cubicBezTo>
                  <a:close/>
                  <a:moveTo>
                    <a:pt x="18428" y="9068"/>
                  </a:moveTo>
                  <a:cubicBezTo>
                    <a:pt x="18228" y="7091"/>
                    <a:pt x="16423" y="3572"/>
                    <a:pt x="10662" y="3572"/>
                  </a:cubicBezTo>
                  <a:cubicBezTo>
                    <a:pt x="10661" y="3572"/>
                    <a:pt x="10660" y="3572"/>
                    <a:pt x="10659" y="3572"/>
                  </a:cubicBezTo>
                  <a:cubicBezTo>
                    <a:pt x="10658" y="3572"/>
                    <a:pt x="10658" y="3572"/>
                    <a:pt x="10657" y="3572"/>
                  </a:cubicBezTo>
                  <a:cubicBezTo>
                    <a:pt x="10656" y="3572"/>
                    <a:pt x="10655" y="3572"/>
                    <a:pt x="10655" y="3572"/>
                  </a:cubicBezTo>
                  <a:cubicBezTo>
                    <a:pt x="10654" y="3572"/>
                    <a:pt x="10653" y="3572"/>
                    <a:pt x="10652" y="3572"/>
                  </a:cubicBezTo>
                  <a:cubicBezTo>
                    <a:pt x="4890" y="3572"/>
                    <a:pt x="3086" y="7091"/>
                    <a:pt x="2886" y="9068"/>
                  </a:cubicBezTo>
                  <a:cubicBezTo>
                    <a:pt x="2715" y="10852"/>
                    <a:pt x="4327" y="12514"/>
                    <a:pt x="4510" y="12775"/>
                  </a:cubicBezTo>
                  <a:cubicBezTo>
                    <a:pt x="4810" y="13201"/>
                    <a:pt x="6695" y="14825"/>
                    <a:pt x="6762" y="15807"/>
                  </a:cubicBezTo>
                  <a:cubicBezTo>
                    <a:pt x="6855" y="17159"/>
                    <a:pt x="7070" y="17195"/>
                    <a:pt x="7930" y="17355"/>
                  </a:cubicBezTo>
                  <a:cubicBezTo>
                    <a:pt x="8807" y="17519"/>
                    <a:pt x="12507" y="17519"/>
                    <a:pt x="13383" y="17355"/>
                  </a:cubicBezTo>
                  <a:cubicBezTo>
                    <a:pt x="14243" y="17195"/>
                    <a:pt x="14459" y="17159"/>
                    <a:pt x="14552" y="15807"/>
                  </a:cubicBezTo>
                  <a:cubicBezTo>
                    <a:pt x="14619" y="14825"/>
                    <a:pt x="16504" y="13201"/>
                    <a:pt x="16803" y="12775"/>
                  </a:cubicBezTo>
                  <a:cubicBezTo>
                    <a:pt x="16987" y="12514"/>
                    <a:pt x="18599" y="10852"/>
                    <a:pt x="18428" y="9068"/>
                  </a:cubicBezTo>
                  <a:close/>
                  <a:moveTo>
                    <a:pt x="13756" y="19204"/>
                  </a:moveTo>
                  <a:cubicBezTo>
                    <a:pt x="13756" y="18991"/>
                    <a:pt x="13530" y="18817"/>
                    <a:pt x="13251" y="18817"/>
                  </a:cubicBezTo>
                  <a:lnTo>
                    <a:pt x="8063" y="18817"/>
                  </a:lnTo>
                  <a:cubicBezTo>
                    <a:pt x="7783" y="18817"/>
                    <a:pt x="7557" y="18991"/>
                    <a:pt x="7557" y="19204"/>
                  </a:cubicBezTo>
                  <a:lnTo>
                    <a:pt x="7557" y="19204"/>
                  </a:lnTo>
                  <a:cubicBezTo>
                    <a:pt x="7557" y="19418"/>
                    <a:pt x="7783" y="19591"/>
                    <a:pt x="8063" y="19591"/>
                  </a:cubicBezTo>
                  <a:lnTo>
                    <a:pt x="13251" y="19591"/>
                  </a:lnTo>
                  <a:cubicBezTo>
                    <a:pt x="13530" y="19591"/>
                    <a:pt x="13756" y="19418"/>
                    <a:pt x="13756" y="19204"/>
                  </a:cubicBezTo>
                  <a:cubicBezTo>
                    <a:pt x="13756" y="19204"/>
                    <a:pt x="13756" y="19204"/>
                    <a:pt x="13756" y="19204"/>
                  </a:cubicBezTo>
                  <a:close/>
                  <a:moveTo>
                    <a:pt x="13756" y="18147"/>
                  </a:moveTo>
                  <a:cubicBezTo>
                    <a:pt x="13756" y="17934"/>
                    <a:pt x="13530" y="17761"/>
                    <a:pt x="13251" y="17761"/>
                  </a:cubicBezTo>
                  <a:lnTo>
                    <a:pt x="8063" y="17761"/>
                  </a:lnTo>
                  <a:cubicBezTo>
                    <a:pt x="7783" y="17761"/>
                    <a:pt x="7557" y="17934"/>
                    <a:pt x="7557" y="18147"/>
                  </a:cubicBezTo>
                  <a:lnTo>
                    <a:pt x="7557" y="18147"/>
                  </a:lnTo>
                  <a:cubicBezTo>
                    <a:pt x="7557" y="18361"/>
                    <a:pt x="7783" y="18535"/>
                    <a:pt x="8063" y="18535"/>
                  </a:cubicBezTo>
                  <a:lnTo>
                    <a:pt x="13251" y="18535"/>
                  </a:lnTo>
                  <a:cubicBezTo>
                    <a:pt x="13530" y="18535"/>
                    <a:pt x="13756" y="18361"/>
                    <a:pt x="13756" y="18147"/>
                  </a:cubicBezTo>
                  <a:cubicBezTo>
                    <a:pt x="13756" y="18147"/>
                    <a:pt x="13756" y="18147"/>
                    <a:pt x="13756" y="18147"/>
                  </a:cubicBezTo>
                  <a:close/>
                  <a:moveTo>
                    <a:pt x="8400" y="19874"/>
                  </a:moveTo>
                  <a:lnTo>
                    <a:pt x="12913" y="19874"/>
                  </a:lnTo>
                  <a:cubicBezTo>
                    <a:pt x="12913" y="20827"/>
                    <a:pt x="11903" y="21600"/>
                    <a:pt x="10657" y="21600"/>
                  </a:cubicBezTo>
                  <a:cubicBezTo>
                    <a:pt x="9411" y="21600"/>
                    <a:pt x="8400" y="20827"/>
                    <a:pt x="8400" y="1987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sp>
          <p:nvSpPr>
            <p:cNvPr id="332" name="Círculo"/>
            <p:cNvSpPr/>
            <p:nvPr/>
          </p:nvSpPr>
          <p:spPr>
            <a:xfrm>
              <a:off x="17859" y="0"/>
              <a:ext cx="661846" cy="661846"/>
            </a:xfrm>
            <a:prstGeom prst="ellipse">
              <a:avLst/>
            </a:prstGeom>
            <a:solidFill>
              <a:srgbClr val="A3B9C4"/>
            </a:solidFill>
            <a:ln w="63500" cap="flat">
              <a:solidFill>
                <a:srgbClr val="FFFFFF"/>
              </a:solidFill>
              <a:prstDash val="solid"/>
              <a:miter lim="400000"/>
            </a:ln>
            <a:effectLst>
              <a:outerShdw sx="100000" sy="100000" kx="0" ky="0" algn="b" rotWithShape="0" blurRad="101600" dist="0" dir="1722052">
                <a:srgbClr val="000000">
                  <a:alpha val="7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pic>
          <p:nvPicPr>
            <p:cNvPr id="333" name="sharealike.png" descr="sharealike.png"/>
            <p:cNvPicPr>
              <a:picLocks noChangeAspect="1"/>
            </p:cNvPicPr>
            <p:nvPr/>
          </p:nvPicPr>
          <p:blipFill>
            <a:blip r:embed="rId8">
              <a:extLst/>
            </a:blip>
            <a:srcRect l="0" t="0" r="0" b="0"/>
            <a:stretch>
              <a:fillRect/>
            </a:stretch>
          </p:blipFill>
          <p:spPr>
            <a:xfrm>
              <a:off x="59058" y="42338"/>
              <a:ext cx="570248" cy="57024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339" name="Grupo"/>
          <p:cNvGrpSpPr/>
          <p:nvPr/>
        </p:nvGrpSpPr>
        <p:grpSpPr>
          <a:xfrm>
            <a:off x="15315217" y="8712796"/>
            <a:ext cx="661846" cy="846966"/>
            <a:chOff x="0" y="-160734"/>
            <a:chExt cx="661845" cy="846965"/>
          </a:xfrm>
        </p:grpSpPr>
        <p:grpSp>
          <p:nvGrpSpPr>
            <p:cNvPr id="337" name="Grupo"/>
            <p:cNvGrpSpPr/>
            <p:nvPr/>
          </p:nvGrpSpPr>
          <p:grpSpPr>
            <a:xfrm>
              <a:off x="0" y="24386"/>
              <a:ext cx="661846" cy="661846"/>
              <a:chOff x="0" y="0"/>
              <a:chExt cx="661845" cy="661845"/>
            </a:xfrm>
          </p:grpSpPr>
          <p:sp>
            <p:nvSpPr>
              <p:cNvPr id="335" name="Grupo"/>
              <p:cNvSpPr/>
              <p:nvPr/>
            </p:nvSpPr>
            <p:spPr>
              <a:xfrm>
                <a:off x="117720" y="125421"/>
                <a:ext cx="306020" cy="4040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50" h="21600" fill="norm" stroke="1" extrusionOk="0">
                    <a:moveTo>
                      <a:pt x="16784" y="1264"/>
                    </a:moveTo>
                    <a:cubicBezTo>
                      <a:pt x="16363" y="1078"/>
                      <a:pt x="15824" y="1189"/>
                      <a:pt x="15581" y="1511"/>
                    </a:cubicBezTo>
                    <a:lnTo>
                      <a:pt x="14280" y="3236"/>
                    </a:lnTo>
                    <a:cubicBezTo>
                      <a:pt x="14867" y="3417"/>
                      <a:pt x="15381" y="3636"/>
                      <a:pt x="15831" y="3874"/>
                    </a:cubicBezTo>
                    <a:lnTo>
                      <a:pt x="17106" y="2185"/>
                    </a:lnTo>
                    <a:cubicBezTo>
                      <a:pt x="17349" y="1863"/>
                      <a:pt x="17205" y="1451"/>
                      <a:pt x="16784" y="1264"/>
                    </a:cubicBezTo>
                    <a:close/>
                    <a:moveTo>
                      <a:pt x="21233" y="4689"/>
                    </a:moveTo>
                    <a:cubicBezTo>
                      <a:pt x="20988" y="4366"/>
                      <a:pt x="20450" y="4256"/>
                      <a:pt x="20028" y="4442"/>
                    </a:cubicBezTo>
                    <a:lnTo>
                      <a:pt x="17841" y="5408"/>
                    </a:lnTo>
                    <a:cubicBezTo>
                      <a:pt x="18203" y="5799"/>
                      <a:pt x="18487" y="6197"/>
                      <a:pt x="18711" y="6581"/>
                    </a:cubicBezTo>
                    <a:lnTo>
                      <a:pt x="20909" y="5610"/>
                    </a:lnTo>
                    <a:cubicBezTo>
                      <a:pt x="21331" y="5423"/>
                      <a:pt x="21475" y="5012"/>
                      <a:pt x="21233" y="4689"/>
                    </a:cubicBezTo>
                    <a:close/>
                    <a:moveTo>
                      <a:pt x="1322" y="4393"/>
                    </a:moveTo>
                    <a:cubicBezTo>
                      <a:pt x="900" y="4207"/>
                      <a:pt x="362" y="4317"/>
                      <a:pt x="118" y="4640"/>
                    </a:cubicBezTo>
                    <a:cubicBezTo>
                      <a:pt x="-125" y="4963"/>
                      <a:pt x="19" y="5375"/>
                      <a:pt x="441" y="5561"/>
                    </a:cubicBezTo>
                    <a:lnTo>
                      <a:pt x="2633" y="6530"/>
                    </a:lnTo>
                    <a:cubicBezTo>
                      <a:pt x="2861" y="6146"/>
                      <a:pt x="3149" y="5751"/>
                      <a:pt x="3514" y="5362"/>
                    </a:cubicBezTo>
                    <a:cubicBezTo>
                      <a:pt x="3514" y="5362"/>
                      <a:pt x="1322" y="4393"/>
                      <a:pt x="1322" y="4393"/>
                    </a:cubicBezTo>
                    <a:close/>
                    <a:moveTo>
                      <a:pt x="5797" y="1483"/>
                    </a:moveTo>
                    <a:cubicBezTo>
                      <a:pt x="5553" y="1160"/>
                      <a:pt x="5015" y="1050"/>
                      <a:pt x="4593" y="1236"/>
                    </a:cubicBezTo>
                    <a:cubicBezTo>
                      <a:pt x="4173" y="1422"/>
                      <a:pt x="4029" y="1834"/>
                      <a:pt x="4272" y="2157"/>
                    </a:cubicBezTo>
                    <a:lnTo>
                      <a:pt x="5544" y="3843"/>
                    </a:lnTo>
                    <a:cubicBezTo>
                      <a:pt x="5997" y="3607"/>
                      <a:pt x="6514" y="3392"/>
                      <a:pt x="7103" y="3215"/>
                    </a:cubicBezTo>
                    <a:cubicBezTo>
                      <a:pt x="7103" y="3215"/>
                      <a:pt x="5797" y="1483"/>
                      <a:pt x="5797" y="1483"/>
                    </a:cubicBezTo>
                    <a:close/>
                    <a:moveTo>
                      <a:pt x="10693" y="0"/>
                    </a:moveTo>
                    <a:cubicBezTo>
                      <a:pt x="10208" y="0"/>
                      <a:pt x="9813" y="302"/>
                      <a:pt x="9813" y="674"/>
                    </a:cubicBezTo>
                    <a:lnTo>
                      <a:pt x="9813" y="2753"/>
                    </a:lnTo>
                    <a:cubicBezTo>
                      <a:pt x="10026" y="2740"/>
                      <a:pt x="11348" y="2744"/>
                      <a:pt x="11574" y="2758"/>
                    </a:cubicBezTo>
                    <a:lnTo>
                      <a:pt x="11574" y="674"/>
                    </a:lnTo>
                    <a:cubicBezTo>
                      <a:pt x="11574" y="302"/>
                      <a:pt x="11180" y="0"/>
                      <a:pt x="10693" y="0"/>
                    </a:cubicBezTo>
                    <a:close/>
                    <a:moveTo>
                      <a:pt x="18428" y="9068"/>
                    </a:moveTo>
                    <a:cubicBezTo>
                      <a:pt x="18228" y="7091"/>
                      <a:pt x="16423" y="3572"/>
                      <a:pt x="10662" y="3572"/>
                    </a:cubicBezTo>
                    <a:cubicBezTo>
                      <a:pt x="10661" y="3572"/>
                      <a:pt x="10660" y="3572"/>
                      <a:pt x="10659" y="3572"/>
                    </a:cubicBezTo>
                    <a:cubicBezTo>
                      <a:pt x="10658" y="3572"/>
                      <a:pt x="10658" y="3572"/>
                      <a:pt x="10657" y="3572"/>
                    </a:cubicBezTo>
                    <a:cubicBezTo>
                      <a:pt x="10656" y="3572"/>
                      <a:pt x="10655" y="3572"/>
                      <a:pt x="10655" y="3572"/>
                    </a:cubicBezTo>
                    <a:cubicBezTo>
                      <a:pt x="10654" y="3572"/>
                      <a:pt x="10653" y="3572"/>
                      <a:pt x="10652" y="3572"/>
                    </a:cubicBezTo>
                    <a:cubicBezTo>
                      <a:pt x="4890" y="3572"/>
                      <a:pt x="3086" y="7091"/>
                      <a:pt x="2886" y="9068"/>
                    </a:cubicBezTo>
                    <a:cubicBezTo>
                      <a:pt x="2715" y="10852"/>
                      <a:pt x="4327" y="12514"/>
                      <a:pt x="4510" y="12775"/>
                    </a:cubicBezTo>
                    <a:cubicBezTo>
                      <a:pt x="4810" y="13201"/>
                      <a:pt x="6695" y="14825"/>
                      <a:pt x="6762" y="15807"/>
                    </a:cubicBezTo>
                    <a:cubicBezTo>
                      <a:pt x="6855" y="17159"/>
                      <a:pt x="7070" y="17195"/>
                      <a:pt x="7930" y="17355"/>
                    </a:cubicBezTo>
                    <a:cubicBezTo>
                      <a:pt x="8807" y="17519"/>
                      <a:pt x="12507" y="17519"/>
                      <a:pt x="13383" y="17355"/>
                    </a:cubicBezTo>
                    <a:cubicBezTo>
                      <a:pt x="14243" y="17195"/>
                      <a:pt x="14459" y="17159"/>
                      <a:pt x="14552" y="15807"/>
                    </a:cubicBezTo>
                    <a:cubicBezTo>
                      <a:pt x="14619" y="14825"/>
                      <a:pt x="16504" y="13201"/>
                      <a:pt x="16803" y="12775"/>
                    </a:cubicBezTo>
                    <a:cubicBezTo>
                      <a:pt x="16987" y="12514"/>
                      <a:pt x="18599" y="10852"/>
                      <a:pt x="18428" y="9068"/>
                    </a:cubicBezTo>
                    <a:close/>
                    <a:moveTo>
                      <a:pt x="13756" y="19204"/>
                    </a:moveTo>
                    <a:cubicBezTo>
                      <a:pt x="13756" y="18991"/>
                      <a:pt x="13530" y="18817"/>
                      <a:pt x="13251" y="18817"/>
                    </a:cubicBezTo>
                    <a:lnTo>
                      <a:pt x="8063" y="18817"/>
                    </a:lnTo>
                    <a:cubicBezTo>
                      <a:pt x="7783" y="18817"/>
                      <a:pt x="7557" y="18991"/>
                      <a:pt x="7557" y="19204"/>
                    </a:cubicBezTo>
                    <a:lnTo>
                      <a:pt x="7557" y="19204"/>
                    </a:lnTo>
                    <a:cubicBezTo>
                      <a:pt x="7557" y="19418"/>
                      <a:pt x="7783" y="19591"/>
                      <a:pt x="8063" y="19591"/>
                    </a:cubicBezTo>
                    <a:lnTo>
                      <a:pt x="13251" y="19591"/>
                    </a:lnTo>
                    <a:cubicBezTo>
                      <a:pt x="13530" y="19591"/>
                      <a:pt x="13756" y="19418"/>
                      <a:pt x="13756" y="19204"/>
                    </a:cubicBezTo>
                    <a:cubicBezTo>
                      <a:pt x="13756" y="19204"/>
                      <a:pt x="13756" y="19204"/>
                      <a:pt x="13756" y="19204"/>
                    </a:cubicBezTo>
                    <a:close/>
                    <a:moveTo>
                      <a:pt x="13756" y="18147"/>
                    </a:moveTo>
                    <a:cubicBezTo>
                      <a:pt x="13756" y="17934"/>
                      <a:pt x="13530" y="17761"/>
                      <a:pt x="13251" y="17761"/>
                    </a:cubicBezTo>
                    <a:lnTo>
                      <a:pt x="8063" y="17761"/>
                    </a:lnTo>
                    <a:cubicBezTo>
                      <a:pt x="7783" y="17761"/>
                      <a:pt x="7557" y="17934"/>
                      <a:pt x="7557" y="18147"/>
                    </a:cubicBezTo>
                    <a:lnTo>
                      <a:pt x="7557" y="18147"/>
                    </a:lnTo>
                    <a:cubicBezTo>
                      <a:pt x="7557" y="18361"/>
                      <a:pt x="7783" y="18535"/>
                      <a:pt x="8063" y="18535"/>
                    </a:cubicBezTo>
                    <a:lnTo>
                      <a:pt x="13251" y="18535"/>
                    </a:lnTo>
                    <a:cubicBezTo>
                      <a:pt x="13530" y="18535"/>
                      <a:pt x="13756" y="18361"/>
                      <a:pt x="13756" y="18147"/>
                    </a:cubicBezTo>
                    <a:cubicBezTo>
                      <a:pt x="13756" y="18147"/>
                      <a:pt x="13756" y="18147"/>
                      <a:pt x="13756" y="18147"/>
                    </a:cubicBezTo>
                    <a:close/>
                    <a:moveTo>
                      <a:pt x="8400" y="19874"/>
                    </a:moveTo>
                    <a:lnTo>
                      <a:pt x="12913" y="19874"/>
                    </a:lnTo>
                    <a:cubicBezTo>
                      <a:pt x="12913" y="20827"/>
                      <a:pt x="11903" y="21600"/>
                      <a:pt x="10657" y="21600"/>
                    </a:cubicBezTo>
                    <a:cubicBezTo>
                      <a:pt x="9411" y="21600"/>
                      <a:pt x="8400" y="20827"/>
                      <a:pt x="8400" y="1987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 defTabSz="770185">
                  <a:lnSpc>
                    <a:spcPct val="80000"/>
                  </a:lnSpc>
                  <a:spcBef>
                    <a:spcPts val="9200"/>
                  </a:spcBef>
                  <a:defRPr sz="7800">
                    <a:solidFill>
                      <a:srgbClr val="333333"/>
                    </a:solidFill>
                    <a:latin typeface="Helvetica Neue Thin"/>
                    <a:ea typeface="Helvetica Neue Thin"/>
                    <a:cs typeface="Helvetica Neue Thin"/>
                    <a:sym typeface="Helvetica Neue Thin"/>
                  </a:defRPr>
                </a:pPr>
              </a:p>
            </p:txBody>
          </p:sp>
          <p:sp>
            <p:nvSpPr>
              <p:cNvPr id="336" name="Círculo"/>
              <p:cNvSpPr/>
              <p:nvPr/>
            </p:nvSpPr>
            <p:spPr>
              <a:xfrm>
                <a:off x="0" y="0"/>
                <a:ext cx="661846" cy="661846"/>
              </a:xfrm>
              <a:prstGeom prst="ellipse">
                <a:avLst/>
              </a:prstGeom>
              <a:solidFill>
                <a:srgbClr val="72B0D7"/>
              </a:solidFill>
              <a:ln w="63500" cap="flat">
                <a:solidFill>
                  <a:srgbClr val="FFFFFF"/>
                </a:solidFill>
                <a:prstDash val="solid"/>
                <a:miter lim="400000"/>
              </a:ln>
              <a:effectLst>
                <a:outerShdw sx="100000" sy="100000" kx="0" ky="0" algn="b" rotWithShape="0" blurRad="101600" dist="0" dir="1722052">
                  <a:srgbClr val="000000">
                    <a:alpha val="70000"/>
                  </a:srgbClr>
                </a:outerShdw>
              </a:effectLst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 defTabSz="770185">
                  <a:lnSpc>
                    <a:spcPct val="80000"/>
                  </a:lnSpc>
                  <a:spcBef>
                    <a:spcPts val="9200"/>
                  </a:spcBef>
                  <a:defRPr sz="5000">
                    <a:solidFill>
                      <a:srgbClr val="333333"/>
                    </a:solidFill>
                    <a:latin typeface="Helvetica Neue Thin"/>
                    <a:ea typeface="Helvetica Neue Thin"/>
                    <a:cs typeface="Helvetica Neue Thin"/>
                    <a:sym typeface="Helvetica Neue Thin"/>
                  </a:defRPr>
                </a:pPr>
              </a:p>
            </p:txBody>
          </p:sp>
        </p:grpSp>
        <p:sp>
          <p:nvSpPr>
            <p:cNvPr id="338" name="="/>
            <p:cNvSpPr txBox="1"/>
            <p:nvPr/>
          </p:nvSpPr>
          <p:spPr>
            <a:xfrm>
              <a:off x="86914" y="-160735"/>
              <a:ext cx="452298" cy="7371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770185">
                <a:lnSpc>
                  <a:spcPct val="80000"/>
                </a:lnSpc>
                <a:spcBef>
                  <a:spcPts val="9200"/>
                </a:spcBef>
                <a:defRPr sz="66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=</a:t>
              </a:r>
            </a:p>
          </p:txBody>
        </p:sp>
      </p:grpSp>
      <p:pic>
        <p:nvPicPr>
          <p:cNvPr id="340" name="bySA_2.pdf" descr="bySA_2.pdf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19906429" y="4885636"/>
            <a:ext cx="2435570" cy="8784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Licenzas"/>
          <p:cNvSpPr txBox="1"/>
          <p:nvPr>
            <p:ph type="ctrTitle"/>
          </p:nvPr>
        </p:nvSpPr>
        <p:spPr>
          <a:xfrm>
            <a:off x="8162107" y="11982558"/>
            <a:ext cx="7820374" cy="2536032"/>
          </a:xfrm>
          <a:prstGeom prst="rect">
            <a:avLst/>
          </a:prstGeom>
        </p:spPr>
        <p:txBody>
          <a:bodyPr anchor="ctr"/>
          <a:lstStyle>
            <a:lvl1pPr defTabSz="649009">
              <a:defRPr sz="18802"/>
            </a:lvl1pPr>
          </a:lstStyle>
          <a:p>
            <a:pPr/>
            <a:r>
              <a:t>Licenzas</a:t>
            </a:r>
          </a:p>
        </p:txBody>
      </p:sp>
      <p:sp>
        <p:nvSpPr>
          <p:cNvPr id="343" name="crear É compartir. Xerar ideas. publicalas."/>
          <p:cNvSpPr/>
          <p:nvPr>
            <p:ph type="subTitle" sz="quarter" idx="1"/>
          </p:nvPr>
        </p:nvSpPr>
        <p:spPr>
          <a:xfrm>
            <a:off x="15002724" y="12952304"/>
            <a:ext cx="9381276" cy="796734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algn="r">
              <a:spcBef>
                <a:spcPts val="0"/>
              </a:spcBef>
              <a:defRPr sz="46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crear É compartir. Xerar ideas. publicalas.</a:t>
            </a:r>
          </a:p>
        </p:txBody>
      </p:sp>
      <p:grpSp>
        <p:nvGrpSpPr>
          <p:cNvPr id="359" name="Grupo"/>
          <p:cNvGrpSpPr/>
          <p:nvPr/>
        </p:nvGrpSpPr>
        <p:grpSpPr>
          <a:xfrm>
            <a:off x="5317483" y="1183670"/>
            <a:ext cx="13749033" cy="2109666"/>
            <a:chOff x="0" y="1948057"/>
            <a:chExt cx="13749031" cy="2109665"/>
          </a:xfrm>
        </p:grpSpPr>
        <p:sp>
          <p:nvSpPr>
            <p:cNvPr id="344" name="Línea"/>
            <p:cNvSpPr/>
            <p:nvPr/>
          </p:nvSpPr>
          <p:spPr>
            <a:xfrm>
              <a:off x="743488" y="2588287"/>
              <a:ext cx="12281500" cy="3"/>
            </a:xfrm>
            <a:prstGeom prst="line">
              <a:avLst/>
            </a:prstGeom>
            <a:noFill/>
            <a:ln w="88900" cap="flat">
              <a:solidFill>
                <a:srgbClr val="596170"/>
              </a:solidFill>
              <a:prstDash val="solid"/>
              <a:miter lim="400000"/>
              <a:headEnd type="oval" w="med" len="med"/>
              <a:tailEnd type="triangle" w="med" len="med"/>
            </a:ln>
            <a:effectLst/>
          </p:spPr>
          <p:txBody>
            <a:bodyPr wrap="square" lIns="71437" tIns="71437" rIns="71437" bIns="71437" numCol="1" anchor="ctr">
              <a:noAutofit/>
            </a:bodyPr>
            <a:lstStyle/>
            <a:p>
              <a:pPr defTabSz="770185">
                <a:spcBef>
                  <a:spcPts val="0"/>
                </a:spcBef>
                <a:defRPr sz="1600">
                  <a:solidFill>
                    <a:srgbClr val="000000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5" name="1"/>
            <p:cNvSpPr/>
            <p:nvPr/>
          </p:nvSpPr>
          <p:spPr>
            <a:xfrm>
              <a:off x="1978921" y="2174935"/>
              <a:ext cx="826711" cy="826710"/>
            </a:xfrm>
            <a:prstGeom prst="ellipse">
              <a:avLst/>
            </a:prstGeom>
            <a:solidFill>
              <a:srgbClr val="F87066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770185">
                <a:spcBef>
                  <a:spcPts val="0"/>
                </a:spcBef>
                <a:defRPr sz="40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1</a:t>
              </a:r>
            </a:p>
          </p:txBody>
        </p:sp>
        <p:sp>
          <p:nvSpPr>
            <p:cNvPr id="346" name="5"/>
            <p:cNvSpPr/>
            <p:nvPr/>
          </p:nvSpPr>
          <p:spPr>
            <a:xfrm>
              <a:off x="10962501" y="2174935"/>
              <a:ext cx="826711" cy="826710"/>
            </a:xfrm>
            <a:prstGeom prst="ellipse">
              <a:avLst/>
            </a:prstGeom>
            <a:solidFill>
              <a:srgbClr val="65C5E9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2460314">
                <a:spcBef>
                  <a:spcPts val="0"/>
                </a:spcBef>
                <a:defRPr sz="40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5</a:t>
              </a:r>
            </a:p>
          </p:txBody>
        </p:sp>
        <p:sp>
          <p:nvSpPr>
            <p:cNvPr id="347" name="DESEÑAR"/>
            <p:cNvSpPr txBox="1"/>
            <p:nvPr/>
          </p:nvSpPr>
          <p:spPr>
            <a:xfrm>
              <a:off x="1785466" y="3275605"/>
              <a:ext cx="1213621" cy="4908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1925463">
                <a:lnSpc>
                  <a:spcPct val="80000"/>
                </a:lnSpc>
                <a:spcBef>
                  <a:spcPts val="2300"/>
                </a:spcBef>
                <a:defRPr cap="all" sz="22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DESEÑAR</a:t>
              </a:r>
            </a:p>
          </p:txBody>
        </p:sp>
        <p:sp>
          <p:nvSpPr>
            <p:cNvPr id="348" name="PROCURAR A LICENzA MÁIS AXEITADA"/>
            <p:cNvSpPr txBox="1"/>
            <p:nvPr/>
          </p:nvSpPr>
          <p:spPr>
            <a:xfrm>
              <a:off x="5518412" y="3135405"/>
              <a:ext cx="2717530" cy="7532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1925463">
                <a:lnSpc>
                  <a:spcPct val="80000"/>
                </a:lnSpc>
                <a:spcBef>
                  <a:spcPts val="2300"/>
                </a:spcBef>
                <a:defRPr cap="all" sz="22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PROCURAR A LICENzA MÁIS AXEITADA</a:t>
              </a:r>
            </a:p>
          </p:txBody>
        </p:sp>
        <p:sp>
          <p:nvSpPr>
            <p:cNvPr id="349" name="CREAR O PRODUTO"/>
            <p:cNvSpPr txBox="1"/>
            <p:nvPr/>
          </p:nvSpPr>
          <p:spPr>
            <a:xfrm>
              <a:off x="8221836" y="3111497"/>
              <a:ext cx="1816251" cy="80102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1925463">
                <a:lnSpc>
                  <a:spcPct val="80000"/>
                </a:lnSpc>
                <a:spcBef>
                  <a:spcPts val="2300"/>
                </a:spcBef>
                <a:defRPr cap="all" sz="22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CREAR O PRODUTO</a:t>
              </a:r>
            </a:p>
          </p:txBody>
        </p:sp>
        <p:sp>
          <p:nvSpPr>
            <p:cNvPr id="350" name="ASOCIAR a LICENzA aO PRODUTO"/>
            <p:cNvSpPr txBox="1"/>
            <p:nvPr/>
          </p:nvSpPr>
          <p:spPr>
            <a:xfrm>
              <a:off x="10597371" y="2966294"/>
              <a:ext cx="1556972" cy="10914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1925463">
                <a:lnSpc>
                  <a:spcPct val="80000"/>
                </a:lnSpc>
                <a:spcBef>
                  <a:spcPts val="2300"/>
                </a:spcBef>
                <a:defRPr cap="all" sz="22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ASOCIAR a LICENzA aO PRODUTO</a:t>
              </a:r>
            </a:p>
          </p:txBody>
        </p:sp>
        <p:sp>
          <p:nvSpPr>
            <p:cNvPr id="351" name="2"/>
            <p:cNvSpPr/>
            <p:nvPr/>
          </p:nvSpPr>
          <p:spPr>
            <a:xfrm>
              <a:off x="4224816" y="2174935"/>
              <a:ext cx="826711" cy="826710"/>
            </a:xfrm>
            <a:prstGeom prst="ellipse">
              <a:avLst/>
            </a:prstGeom>
            <a:solidFill>
              <a:srgbClr val="F39019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3578" tIns="53578" rIns="53578" bIns="53578" numCol="1" anchor="ctr">
              <a:noAutofit/>
            </a:bodyPr>
            <a:lstStyle>
              <a:lvl1pPr algn="ctr" defTabSz="770185">
                <a:spcBef>
                  <a:spcPts val="0"/>
                </a:spcBef>
                <a:defRPr sz="40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2</a:t>
              </a:r>
            </a:p>
          </p:txBody>
        </p:sp>
        <p:sp>
          <p:nvSpPr>
            <p:cNvPr id="352" name="CREAR OS RECURSOS"/>
            <p:cNvSpPr txBox="1"/>
            <p:nvPr/>
          </p:nvSpPr>
          <p:spPr>
            <a:xfrm>
              <a:off x="3859686" y="3129528"/>
              <a:ext cx="1556971" cy="78299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1925463">
                <a:lnSpc>
                  <a:spcPct val="80000"/>
                </a:lnSpc>
                <a:spcBef>
                  <a:spcPts val="2300"/>
                </a:spcBef>
                <a:defRPr cap="all" sz="22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CREAR OS RECURSOS</a:t>
              </a:r>
            </a:p>
          </p:txBody>
        </p:sp>
        <p:sp>
          <p:nvSpPr>
            <p:cNvPr id="353" name="3"/>
            <p:cNvSpPr/>
            <p:nvPr/>
          </p:nvSpPr>
          <p:spPr>
            <a:xfrm>
              <a:off x="6411337" y="2174935"/>
              <a:ext cx="826711" cy="826710"/>
            </a:xfrm>
            <a:prstGeom prst="ellipse">
              <a:avLst/>
            </a:prstGeom>
            <a:solidFill>
              <a:srgbClr val="F5D328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2460314">
                <a:spcBef>
                  <a:spcPts val="0"/>
                </a:spcBef>
                <a:defRPr sz="40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3</a:t>
              </a:r>
            </a:p>
          </p:txBody>
        </p:sp>
        <p:sp>
          <p:nvSpPr>
            <p:cNvPr id="354" name="4"/>
            <p:cNvSpPr/>
            <p:nvPr/>
          </p:nvSpPr>
          <p:spPr>
            <a:xfrm>
              <a:off x="8716606" y="2174935"/>
              <a:ext cx="826711" cy="826710"/>
            </a:xfrm>
            <a:prstGeom prst="ellipse">
              <a:avLst/>
            </a:prstGeom>
            <a:solidFill>
              <a:srgbClr val="70BF41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3578" tIns="53578" rIns="53578" bIns="53578" numCol="1" anchor="ctr">
              <a:noAutofit/>
            </a:bodyPr>
            <a:lstStyle>
              <a:lvl1pPr algn="ctr" defTabSz="770185">
                <a:spcBef>
                  <a:spcPts val="0"/>
                </a:spcBef>
                <a:defRPr sz="4000">
                  <a:solidFill>
                    <a:srgbClr val="FFFFFF"/>
                  </a:solidFill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/>
              <a:r>
                <a:t>4</a:t>
              </a:r>
            </a:p>
          </p:txBody>
        </p:sp>
        <p:sp>
          <p:nvSpPr>
            <p:cNvPr id="355" name="Círculo"/>
            <p:cNvSpPr/>
            <p:nvPr/>
          </p:nvSpPr>
          <p:spPr>
            <a:xfrm>
              <a:off x="0" y="1959227"/>
              <a:ext cx="1258126" cy="1258125"/>
            </a:xfrm>
            <a:prstGeom prst="ellipse">
              <a:avLst/>
            </a:prstGeom>
            <a:solidFill>
              <a:schemeClr val="accent4">
                <a:hueOff val="-1395324"/>
                <a:satOff val="-3373"/>
                <a:lumOff val="-9849"/>
              </a:schemeClr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3578" tIns="53578" rIns="53578" bIns="53578" numCol="1" anchor="ctr">
              <a:noAutofit/>
            </a:bodyPr>
            <a:lstStyle/>
            <a:p>
              <a:pPr algn="ctr" defTabSz="2460314">
                <a:spcBef>
                  <a:spcPts val="0"/>
                </a:spcBef>
                <a:defRPr sz="162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356" name="Figura"/>
            <p:cNvSpPr/>
            <p:nvPr/>
          </p:nvSpPr>
          <p:spPr>
            <a:xfrm>
              <a:off x="352274" y="2210851"/>
              <a:ext cx="570227" cy="754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192" y="19156"/>
                  </a:moveTo>
                  <a:lnTo>
                    <a:pt x="8275" y="19156"/>
                  </a:lnTo>
                  <a:cubicBezTo>
                    <a:pt x="8093" y="19156"/>
                    <a:pt x="7945" y="19268"/>
                    <a:pt x="7945" y="19405"/>
                  </a:cubicBezTo>
                  <a:lnTo>
                    <a:pt x="7945" y="19605"/>
                  </a:lnTo>
                  <a:lnTo>
                    <a:pt x="7945" y="20103"/>
                  </a:lnTo>
                  <a:lnTo>
                    <a:pt x="7945" y="20157"/>
                  </a:lnTo>
                  <a:lnTo>
                    <a:pt x="7945" y="20303"/>
                  </a:lnTo>
                  <a:cubicBezTo>
                    <a:pt x="7945" y="20440"/>
                    <a:pt x="8093" y="20552"/>
                    <a:pt x="8275" y="20552"/>
                  </a:cubicBezTo>
                  <a:lnTo>
                    <a:pt x="8719" y="20552"/>
                  </a:lnTo>
                  <a:cubicBezTo>
                    <a:pt x="9029" y="21165"/>
                    <a:pt x="9813" y="21600"/>
                    <a:pt x="10734" y="21600"/>
                  </a:cubicBezTo>
                  <a:cubicBezTo>
                    <a:pt x="11654" y="21600"/>
                    <a:pt x="12438" y="21165"/>
                    <a:pt x="12748" y="20552"/>
                  </a:cubicBezTo>
                  <a:lnTo>
                    <a:pt x="13192" y="20552"/>
                  </a:lnTo>
                  <a:cubicBezTo>
                    <a:pt x="13374" y="20552"/>
                    <a:pt x="13522" y="20440"/>
                    <a:pt x="13522" y="20303"/>
                  </a:cubicBezTo>
                  <a:lnTo>
                    <a:pt x="13522" y="20157"/>
                  </a:lnTo>
                  <a:lnTo>
                    <a:pt x="13522" y="20103"/>
                  </a:lnTo>
                  <a:lnTo>
                    <a:pt x="13522" y="19605"/>
                  </a:lnTo>
                  <a:lnTo>
                    <a:pt x="13522" y="19405"/>
                  </a:lnTo>
                  <a:cubicBezTo>
                    <a:pt x="13522" y="19268"/>
                    <a:pt x="13374" y="19156"/>
                    <a:pt x="13192" y="19156"/>
                  </a:cubicBezTo>
                  <a:close/>
                  <a:moveTo>
                    <a:pt x="17134" y="7620"/>
                  </a:moveTo>
                  <a:cubicBezTo>
                    <a:pt x="15269" y="4168"/>
                    <a:pt x="10800" y="4330"/>
                    <a:pt x="10800" y="4330"/>
                  </a:cubicBezTo>
                  <a:cubicBezTo>
                    <a:pt x="10800" y="4330"/>
                    <a:pt x="6331" y="4168"/>
                    <a:pt x="4466" y="7620"/>
                  </a:cubicBezTo>
                  <a:cubicBezTo>
                    <a:pt x="3206" y="9951"/>
                    <a:pt x="4729" y="11857"/>
                    <a:pt x="4729" y="11857"/>
                  </a:cubicBezTo>
                  <a:cubicBezTo>
                    <a:pt x="4729" y="11857"/>
                    <a:pt x="6461" y="14325"/>
                    <a:pt x="6775" y="15247"/>
                  </a:cubicBezTo>
                  <a:cubicBezTo>
                    <a:pt x="6898" y="15609"/>
                    <a:pt x="7085" y="16147"/>
                    <a:pt x="7220" y="16663"/>
                  </a:cubicBezTo>
                  <a:cubicBezTo>
                    <a:pt x="7429" y="17462"/>
                    <a:pt x="7572" y="18213"/>
                    <a:pt x="8606" y="18213"/>
                  </a:cubicBezTo>
                  <a:cubicBezTo>
                    <a:pt x="10243" y="18213"/>
                    <a:pt x="10800" y="18213"/>
                    <a:pt x="10800" y="18213"/>
                  </a:cubicBezTo>
                  <a:cubicBezTo>
                    <a:pt x="10800" y="18213"/>
                    <a:pt x="11356" y="18213"/>
                    <a:pt x="12994" y="18213"/>
                  </a:cubicBezTo>
                  <a:cubicBezTo>
                    <a:pt x="14028" y="18213"/>
                    <a:pt x="14171" y="17462"/>
                    <a:pt x="14379" y="16663"/>
                  </a:cubicBezTo>
                  <a:cubicBezTo>
                    <a:pt x="14515" y="16147"/>
                    <a:pt x="14702" y="15609"/>
                    <a:pt x="14825" y="15247"/>
                  </a:cubicBezTo>
                  <a:cubicBezTo>
                    <a:pt x="15138" y="14325"/>
                    <a:pt x="16871" y="11857"/>
                    <a:pt x="16871" y="11857"/>
                  </a:cubicBezTo>
                  <a:cubicBezTo>
                    <a:pt x="16871" y="11857"/>
                    <a:pt x="18394" y="9951"/>
                    <a:pt x="17134" y="7620"/>
                  </a:cubicBezTo>
                  <a:close/>
                  <a:moveTo>
                    <a:pt x="3447" y="2095"/>
                  </a:moveTo>
                  <a:lnTo>
                    <a:pt x="3063" y="2386"/>
                  </a:lnTo>
                  <a:cubicBezTo>
                    <a:pt x="2797" y="2586"/>
                    <a:pt x="2797" y="2909"/>
                    <a:pt x="3063" y="3110"/>
                  </a:cubicBezTo>
                  <a:lnTo>
                    <a:pt x="5474" y="4932"/>
                  </a:lnTo>
                  <a:cubicBezTo>
                    <a:pt x="5992" y="4583"/>
                    <a:pt x="6535" y="4313"/>
                    <a:pt x="7067" y="4107"/>
                  </a:cubicBezTo>
                  <a:lnTo>
                    <a:pt x="4404" y="2095"/>
                  </a:lnTo>
                  <a:cubicBezTo>
                    <a:pt x="4141" y="1896"/>
                    <a:pt x="3711" y="1896"/>
                    <a:pt x="3447" y="2095"/>
                  </a:cubicBezTo>
                  <a:close/>
                  <a:moveTo>
                    <a:pt x="0" y="7735"/>
                  </a:moveTo>
                  <a:lnTo>
                    <a:pt x="0" y="8146"/>
                  </a:lnTo>
                  <a:cubicBezTo>
                    <a:pt x="0" y="8429"/>
                    <a:pt x="304" y="8657"/>
                    <a:pt x="679" y="8657"/>
                  </a:cubicBezTo>
                  <a:lnTo>
                    <a:pt x="2843" y="8657"/>
                  </a:lnTo>
                  <a:cubicBezTo>
                    <a:pt x="2928" y="8217"/>
                    <a:pt x="3087" y="7754"/>
                    <a:pt x="3346" y="7275"/>
                  </a:cubicBezTo>
                  <a:cubicBezTo>
                    <a:pt x="3355" y="7259"/>
                    <a:pt x="3365" y="7241"/>
                    <a:pt x="3375" y="7224"/>
                  </a:cubicBezTo>
                  <a:lnTo>
                    <a:pt x="679" y="7224"/>
                  </a:lnTo>
                  <a:cubicBezTo>
                    <a:pt x="304" y="7224"/>
                    <a:pt x="0" y="7452"/>
                    <a:pt x="0" y="7735"/>
                  </a:cubicBezTo>
                  <a:close/>
                  <a:moveTo>
                    <a:pt x="18537" y="2386"/>
                  </a:moveTo>
                  <a:lnTo>
                    <a:pt x="18153" y="2095"/>
                  </a:lnTo>
                  <a:cubicBezTo>
                    <a:pt x="17890" y="1896"/>
                    <a:pt x="17459" y="1896"/>
                    <a:pt x="17196" y="2095"/>
                  </a:cubicBezTo>
                  <a:lnTo>
                    <a:pt x="14533" y="4107"/>
                  </a:lnTo>
                  <a:cubicBezTo>
                    <a:pt x="15064" y="4313"/>
                    <a:pt x="15608" y="4583"/>
                    <a:pt x="16125" y="4932"/>
                  </a:cubicBezTo>
                  <a:lnTo>
                    <a:pt x="18537" y="3110"/>
                  </a:lnTo>
                  <a:cubicBezTo>
                    <a:pt x="18802" y="2909"/>
                    <a:pt x="18802" y="2586"/>
                    <a:pt x="18537" y="2386"/>
                  </a:cubicBezTo>
                  <a:close/>
                  <a:moveTo>
                    <a:pt x="20921" y="7224"/>
                  </a:moveTo>
                  <a:lnTo>
                    <a:pt x="18225" y="7224"/>
                  </a:lnTo>
                  <a:cubicBezTo>
                    <a:pt x="18235" y="7241"/>
                    <a:pt x="18245" y="7259"/>
                    <a:pt x="18254" y="7275"/>
                  </a:cubicBezTo>
                  <a:cubicBezTo>
                    <a:pt x="18512" y="7754"/>
                    <a:pt x="18672" y="8217"/>
                    <a:pt x="18757" y="8657"/>
                  </a:cubicBezTo>
                  <a:lnTo>
                    <a:pt x="20921" y="8657"/>
                  </a:lnTo>
                  <a:cubicBezTo>
                    <a:pt x="21295" y="8657"/>
                    <a:pt x="21600" y="8429"/>
                    <a:pt x="21600" y="8146"/>
                  </a:cubicBezTo>
                  <a:lnTo>
                    <a:pt x="21600" y="7735"/>
                  </a:lnTo>
                  <a:cubicBezTo>
                    <a:pt x="21600" y="7452"/>
                    <a:pt x="21295" y="7224"/>
                    <a:pt x="20921" y="7224"/>
                  </a:cubicBezTo>
                  <a:close/>
                  <a:moveTo>
                    <a:pt x="11750" y="511"/>
                  </a:moveTo>
                  <a:lnTo>
                    <a:pt x="11750" y="3461"/>
                  </a:lnTo>
                  <a:cubicBezTo>
                    <a:pt x="11360" y="3424"/>
                    <a:pt x="11061" y="3417"/>
                    <a:pt x="10894" y="3417"/>
                  </a:cubicBezTo>
                  <a:lnTo>
                    <a:pt x="10706" y="3417"/>
                  </a:lnTo>
                  <a:cubicBezTo>
                    <a:pt x="10539" y="3417"/>
                    <a:pt x="10240" y="3424"/>
                    <a:pt x="9850" y="3461"/>
                  </a:cubicBezTo>
                  <a:lnTo>
                    <a:pt x="9850" y="511"/>
                  </a:lnTo>
                  <a:cubicBezTo>
                    <a:pt x="9850" y="230"/>
                    <a:pt x="10155" y="0"/>
                    <a:pt x="10529" y="0"/>
                  </a:cubicBezTo>
                  <a:lnTo>
                    <a:pt x="11071" y="0"/>
                  </a:lnTo>
                  <a:cubicBezTo>
                    <a:pt x="11445" y="0"/>
                    <a:pt x="11750" y="230"/>
                    <a:pt x="11750" y="511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3578" tIns="53578" rIns="53578" bIns="53578" numCol="1" anchor="ctr">
              <a:noAutofit/>
            </a:bodyPr>
            <a:lstStyle/>
            <a:p>
              <a:pPr algn="ctr" defTabSz="770185">
                <a:spcBef>
                  <a:spcPts val="0"/>
                </a:spcBef>
                <a:defRPr sz="44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357" name="Círculo"/>
            <p:cNvSpPr/>
            <p:nvPr/>
          </p:nvSpPr>
          <p:spPr>
            <a:xfrm>
              <a:off x="12484295" y="1948057"/>
              <a:ext cx="1264737" cy="1264737"/>
            </a:xfrm>
            <a:prstGeom prst="ellipse">
              <a:avLst/>
            </a:prstGeom>
            <a:solidFill>
              <a:schemeClr val="accent4">
                <a:hueOff val="-1395324"/>
                <a:satOff val="-3373"/>
                <a:lumOff val="-9849"/>
              </a:schemeClr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3578" tIns="53578" rIns="53578" bIns="53578" numCol="1" anchor="ctr">
              <a:noAutofit/>
            </a:bodyPr>
            <a:lstStyle/>
            <a:p>
              <a:pPr algn="ctr" defTabSz="2460314">
                <a:spcBef>
                  <a:spcPts val="0"/>
                </a:spcBef>
                <a:defRPr sz="162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358" name="Figura"/>
            <p:cNvSpPr/>
            <p:nvPr/>
          </p:nvSpPr>
          <p:spPr>
            <a:xfrm>
              <a:off x="12813126" y="2300332"/>
              <a:ext cx="606350" cy="5691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568" y="15513"/>
                  </a:moveTo>
                  <a:cubicBezTo>
                    <a:pt x="20366" y="14910"/>
                    <a:pt x="20125" y="14291"/>
                    <a:pt x="19722" y="13811"/>
                  </a:cubicBezTo>
                  <a:cubicBezTo>
                    <a:pt x="18587" y="12449"/>
                    <a:pt x="16513" y="11706"/>
                    <a:pt x="14405" y="11338"/>
                  </a:cubicBezTo>
                  <a:cubicBezTo>
                    <a:pt x="14145" y="11293"/>
                    <a:pt x="13882" y="11392"/>
                    <a:pt x="13686" y="11582"/>
                  </a:cubicBezTo>
                  <a:cubicBezTo>
                    <a:pt x="12854" y="12389"/>
                    <a:pt x="11872" y="12833"/>
                    <a:pt x="10831" y="12843"/>
                  </a:cubicBezTo>
                  <a:lnTo>
                    <a:pt x="10802" y="12843"/>
                  </a:lnTo>
                  <a:cubicBezTo>
                    <a:pt x="9744" y="12840"/>
                    <a:pt x="8754" y="12396"/>
                    <a:pt x="7914" y="11585"/>
                  </a:cubicBezTo>
                  <a:cubicBezTo>
                    <a:pt x="7719" y="11395"/>
                    <a:pt x="7453" y="11293"/>
                    <a:pt x="7191" y="11338"/>
                  </a:cubicBezTo>
                  <a:cubicBezTo>
                    <a:pt x="5085" y="11706"/>
                    <a:pt x="3010" y="12449"/>
                    <a:pt x="1876" y="13811"/>
                  </a:cubicBezTo>
                  <a:cubicBezTo>
                    <a:pt x="1473" y="14291"/>
                    <a:pt x="1232" y="14910"/>
                    <a:pt x="1030" y="15513"/>
                  </a:cubicBezTo>
                  <a:cubicBezTo>
                    <a:pt x="1030" y="15513"/>
                    <a:pt x="103" y="18820"/>
                    <a:pt x="0" y="21600"/>
                  </a:cubicBezTo>
                  <a:lnTo>
                    <a:pt x="21600" y="21600"/>
                  </a:lnTo>
                  <a:cubicBezTo>
                    <a:pt x="21495" y="18820"/>
                    <a:pt x="20568" y="15513"/>
                    <a:pt x="20568" y="15513"/>
                  </a:cubicBezTo>
                  <a:close/>
                  <a:moveTo>
                    <a:pt x="14486" y="2792"/>
                  </a:moveTo>
                  <a:cubicBezTo>
                    <a:pt x="14454" y="2611"/>
                    <a:pt x="14418" y="2433"/>
                    <a:pt x="14381" y="2258"/>
                  </a:cubicBezTo>
                  <a:cubicBezTo>
                    <a:pt x="14216" y="1536"/>
                    <a:pt x="13768" y="904"/>
                    <a:pt x="13124" y="577"/>
                  </a:cubicBezTo>
                  <a:cubicBezTo>
                    <a:pt x="12398" y="207"/>
                    <a:pt x="11624" y="5"/>
                    <a:pt x="10822" y="0"/>
                  </a:cubicBezTo>
                  <a:cubicBezTo>
                    <a:pt x="10816" y="0"/>
                    <a:pt x="10802" y="7"/>
                    <a:pt x="10802" y="0"/>
                  </a:cubicBezTo>
                  <a:cubicBezTo>
                    <a:pt x="10802" y="0"/>
                    <a:pt x="10802" y="0"/>
                    <a:pt x="10800" y="0"/>
                  </a:cubicBezTo>
                  <a:cubicBezTo>
                    <a:pt x="10800" y="0"/>
                    <a:pt x="10800" y="0"/>
                    <a:pt x="10798" y="0"/>
                  </a:cubicBezTo>
                  <a:cubicBezTo>
                    <a:pt x="10798" y="0"/>
                    <a:pt x="10798" y="0"/>
                    <a:pt x="10796" y="0"/>
                  </a:cubicBezTo>
                  <a:cubicBezTo>
                    <a:pt x="10796" y="2"/>
                    <a:pt x="10796" y="2"/>
                    <a:pt x="10793" y="2"/>
                  </a:cubicBezTo>
                  <a:cubicBezTo>
                    <a:pt x="10791" y="2"/>
                    <a:pt x="10784" y="0"/>
                    <a:pt x="10782" y="0"/>
                  </a:cubicBezTo>
                  <a:cubicBezTo>
                    <a:pt x="9984" y="2"/>
                    <a:pt x="9216" y="202"/>
                    <a:pt x="8494" y="567"/>
                  </a:cubicBezTo>
                  <a:cubicBezTo>
                    <a:pt x="7843" y="895"/>
                    <a:pt x="7384" y="1529"/>
                    <a:pt x="7217" y="2258"/>
                  </a:cubicBezTo>
                  <a:cubicBezTo>
                    <a:pt x="7179" y="2433"/>
                    <a:pt x="7144" y="2611"/>
                    <a:pt x="7112" y="2792"/>
                  </a:cubicBezTo>
                  <a:cubicBezTo>
                    <a:pt x="7012" y="3381"/>
                    <a:pt x="6959" y="3998"/>
                    <a:pt x="6959" y="4639"/>
                  </a:cubicBezTo>
                  <a:cubicBezTo>
                    <a:pt x="6959" y="6217"/>
                    <a:pt x="7279" y="7665"/>
                    <a:pt x="7817" y="8802"/>
                  </a:cubicBezTo>
                  <a:cubicBezTo>
                    <a:pt x="8521" y="10291"/>
                    <a:pt x="9593" y="11245"/>
                    <a:pt x="10796" y="11250"/>
                  </a:cubicBezTo>
                  <a:cubicBezTo>
                    <a:pt x="10798" y="11250"/>
                    <a:pt x="10798" y="11250"/>
                    <a:pt x="10798" y="11250"/>
                  </a:cubicBezTo>
                  <a:cubicBezTo>
                    <a:pt x="10800" y="11250"/>
                    <a:pt x="10800" y="11250"/>
                    <a:pt x="10800" y="11250"/>
                  </a:cubicBezTo>
                  <a:lnTo>
                    <a:pt x="10802" y="11250"/>
                  </a:lnTo>
                  <a:cubicBezTo>
                    <a:pt x="10813" y="11250"/>
                    <a:pt x="10804" y="11250"/>
                    <a:pt x="10816" y="11250"/>
                  </a:cubicBezTo>
                  <a:cubicBezTo>
                    <a:pt x="12012" y="11238"/>
                    <a:pt x="13079" y="10286"/>
                    <a:pt x="13779" y="8802"/>
                  </a:cubicBezTo>
                  <a:cubicBezTo>
                    <a:pt x="14318" y="7665"/>
                    <a:pt x="14639" y="6217"/>
                    <a:pt x="14639" y="4639"/>
                  </a:cubicBezTo>
                  <a:cubicBezTo>
                    <a:pt x="14639" y="3998"/>
                    <a:pt x="14583" y="3381"/>
                    <a:pt x="14486" y="279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3578" tIns="53578" rIns="53578" bIns="53578" numCol="1" anchor="ctr">
              <a:noAutofit/>
            </a:bodyPr>
            <a:lstStyle/>
            <a:p>
              <a:pPr algn="ctr" defTabSz="770185">
                <a:spcBef>
                  <a:spcPts val="0"/>
                </a:spcBef>
                <a:defRPr sz="44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</p:grpSp>
      <p:sp>
        <p:nvSpPr>
          <p:cNvPr id="360" name="Figura"/>
          <p:cNvSpPr/>
          <p:nvPr/>
        </p:nvSpPr>
        <p:spPr>
          <a:xfrm>
            <a:off x="3994474" y="9054793"/>
            <a:ext cx="6728309" cy="12798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19438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3484C9"/>
          </a:solidFill>
          <a:ln w="12700">
            <a:miter lim="400000"/>
          </a:ln>
        </p:spPr>
        <p:txBody>
          <a:bodyPr lIns="0" tIns="0" rIns="0" bIns="0"/>
          <a:lstStyle/>
          <a:p>
            <a:pPr algn="ctr" defTabSz="770185">
              <a:lnSpc>
                <a:spcPct val="80000"/>
              </a:lnSpc>
              <a:spcBef>
                <a:spcPts val="9200"/>
              </a:spcBef>
              <a:defRPr sz="780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</a:p>
        </p:txBody>
      </p:sp>
      <p:sp>
        <p:nvSpPr>
          <p:cNvPr id="361" name="Rectángulo"/>
          <p:cNvSpPr/>
          <p:nvPr/>
        </p:nvSpPr>
        <p:spPr>
          <a:xfrm>
            <a:off x="2949642" y="9246677"/>
            <a:ext cx="1279812" cy="1297672"/>
          </a:xfrm>
          <a:prstGeom prst="rect">
            <a:avLst/>
          </a:prstGeom>
          <a:solidFill>
            <a:srgbClr val="2293E7"/>
          </a:solidFill>
          <a:ln w="12700">
            <a:miter lim="400000"/>
          </a:ln>
        </p:spPr>
        <p:txBody>
          <a:bodyPr lIns="0" tIns="0" rIns="0" bIns="0"/>
          <a:lstStyle/>
          <a:p>
            <a:pPr algn="ctr" defTabSz="770185">
              <a:lnSpc>
                <a:spcPct val="80000"/>
              </a:lnSpc>
              <a:spcBef>
                <a:spcPts val="9200"/>
              </a:spcBef>
              <a:defRPr sz="780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</a:p>
        </p:txBody>
      </p:sp>
      <p:grpSp>
        <p:nvGrpSpPr>
          <p:cNvPr id="364" name="Grupo"/>
          <p:cNvGrpSpPr/>
          <p:nvPr/>
        </p:nvGrpSpPr>
        <p:grpSpPr>
          <a:xfrm>
            <a:off x="2950239" y="9057187"/>
            <a:ext cx="1720438" cy="1487161"/>
            <a:chOff x="0" y="0"/>
            <a:chExt cx="1720436" cy="1487160"/>
          </a:xfrm>
        </p:grpSpPr>
        <p:sp>
          <p:nvSpPr>
            <p:cNvPr id="362" name="Figura"/>
            <p:cNvSpPr/>
            <p:nvPr/>
          </p:nvSpPr>
          <p:spPr>
            <a:xfrm>
              <a:off x="0" y="2188"/>
              <a:ext cx="1719039" cy="2040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5356" y="621"/>
                  </a:lnTo>
                  <a:lnTo>
                    <a:pt x="21600" y="0"/>
                  </a:lnTo>
                  <a:lnTo>
                    <a:pt x="15922" y="21488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2A82C0"/>
            </a:solidFill>
            <a:ln w="12700" cap="flat">
              <a:noFill/>
              <a:miter lim="400000"/>
            </a:ln>
            <a:effectLst/>
          </p:spPr>
          <p:txBody>
            <a:bodyPr wrap="square" lIns="71437" tIns="71437" rIns="71437" bIns="71437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sp>
          <p:nvSpPr>
            <p:cNvPr id="363" name="Figura"/>
            <p:cNvSpPr/>
            <p:nvPr/>
          </p:nvSpPr>
          <p:spPr>
            <a:xfrm>
              <a:off x="1272502" y="0"/>
              <a:ext cx="447935" cy="14871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947"/>
                  </a:moveTo>
                  <a:lnTo>
                    <a:pt x="21600" y="0"/>
                  </a:lnTo>
                  <a:lnTo>
                    <a:pt x="21217" y="18539"/>
                  </a:lnTo>
                  <a:lnTo>
                    <a:pt x="0" y="21600"/>
                  </a:lnTo>
                  <a:lnTo>
                    <a:pt x="0" y="2947"/>
                  </a:lnTo>
                  <a:close/>
                </a:path>
              </a:pathLst>
            </a:custGeom>
            <a:solidFill>
              <a:srgbClr val="2675A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</p:grpSp>
      <p:sp>
        <p:nvSpPr>
          <p:cNvPr id="365" name="dominIo público"/>
          <p:cNvSpPr/>
          <p:nvPr/>
        </p:nvSpPr>
        <p:spPr>
          <a:xfrm>
            <a:off x="4772312" y="9549947"/>
            <a:ext cx="4843381" cy="4790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20593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defTabSz="984125">
              <a:spcBef>
                <a:spcPts val="0"/>
              </a:spcBef>
              <a:defRPr b="1" cap="all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dominIo público</a:t>
            </a:r>
          </a:p>
        </p:txBody>
      </p:sp>
      <p:sp>
        <p:nvSpPr>
          <p:cNvPr id="366" name="Figura"/>
          <p:cNvSpPr/>
          <p:nvPr/>
        </p:nvSpPr>
        <p:spPr>
          <a:xfrm>
            <a:off x="3597733" y="6495170"/>
            <a:ext cx="7114166" cy="12798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19438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72B1D7"/>
          </a:solidFill>
          <a:ln w="12700">
            <a:miter lim="400000"/>
          </a:ln>
        </p:spPr>
        <p:txBody>
          <a:bodyPr lIns="0" tIns="0" rIns="0" bIns="0"/>
          <a:lstStyle/>
          <a:p>
            <a:pPr algn="ctr" defTabSz="770185">
              <a:lnSpc>
                <a:spcPct val="80000"/>
              </a:lnSpc>
              <a:spcBef>
                <a:spcPts val="9200"/>
              </a:spcBef>
              <a:defRPr sz="780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</a:p>
        </p:txBody>
      </p:sp>
      <p:sp>
        <p:nvSpPr>
          <p:cNvPr id="367" name="Cuadrado"/>
          <p:cNvSpPr/>
          <p:nvPr/>
        </p:nvSpPr>
        <p:spPr>
          <a:xfrm>
            <a:off x="2125950" y="6478990"/>
            <a:ext cx="1279812" cy="1279812"/>
          </a:xfrm>
          <a:prstGeom prst="rect">
            <a:avLst/>
          </a:prstGeom>
          <a:solidFill>
            <a:srgbClr val="7EC3EE"/>
          </a:solidFill>
          <a:ln w="12700">
            <a:miter lim="400000"/>
          </a:ln>
        </p:spPr>
        <p:txBody>
          <a:bodyPr lIns="0" tIns="0" rIns="0" bIns="0"/>
          <a:lstStyle/>
          <a:p>
            <a:pPr algn="ctr" defTabSz="770185">
              <a:lnSpc>
                <a:spcPct val="80000"/>
              </a:lnSpc>
              <a:spcBef>
                <a:spcPts val="9200"/>
              </a:spcBef>
              <a:defRPr sz="780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</a:p>
        </p:txBody>
      </p:sp>
      <p:sp>
        <p:nvSpPr>
          <p:cNvPr id="368" name="Figura"/>
          <p:cNvSpPr/>
          <p:nvPr/>
        </p:nvSpPr>
        <p:spPr>
          <a:xfrm>
            <a:off x="3405761" y="6478350"/>
            <a:ext cx="435137" cy="13051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174"/>
                </a:lnTo>
                <a:lnTo>
                  <a:pt x="21205" y="21600"/>
                </a:lnTo>
                <a:lnTo>
                  <a:pt x="0" y="21513"/>
                </a:lnTo>
                <a:lnTo>
                  <a:pt x="0" y="0"/>
                </a:lnTo>
                <a:close/>
              </a:path>
            </a:pathLst>
          </a:custGeom>
          <a:solidFill>
            <a:srgbClr val="5684A1"/>
          </a:solidFill>
          <a:ln w="12700">
            <a:miter lim="400000"/>
          </a:ln>
        </p:spPr>
        <p:txBody>
          <a:bodyPr lIns="0" tIns="0" rIns="0" bIns="0"/>
          <a:lstStyle/>
          <a:p>
            <a:pPr algn="ctr" defTabSz="770185">
              <a:lnSpc>
                <a:spcPct val="80000"/>
              </a:lnSpc>
              <a:spcBef>
                <a:spcPts val="9200"/>
              </a:spcBef>
              <a:defRPr sz="780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</a:p>
        </p:txBody>
      </p:sp>
      <p:sp>
        <p:nvSpPr>
          <p:cNvPr id="369" name="Figura"/>
          <p:cNvSpPr/>
          <p:nvPr/>
        </p:nvSpPr>
        <p:spPr>
          <a:xfrm>
            <a:off x="2135003" y="7756083"/>
            <a:ext cx="1702893" cy="34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060" y="0"/>
                </a:moveTo>
                <a:lnTo>
                  <a:pt x="0" y="2485"/>
                </a:lnTo>
                <a:lnTo>
                  <a:pt x="10122" y="21600"/>
                </a:lnTo>
                <a:lnTo>
                  <a:pt x="21600" y="19095"/>
                </a:lnTo>
                <a:lnTo>
                  <a:pt x="16060" y="0"/>
                </a:lnTo>
                <a:close/>
              </a:path>
            </a:pathLst>
          </a:custGeom>
          <a:solidFill>
            <a:srgbClr val="5684A1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ctr" defTabSz="770185">
              <a:lnSpc>
                <a:spcPct val="80000"/>
              </a:lnSpc>
              <a:spcBef>
                <a:spcPts val="9200"/>
              </a:spcBef>
              <a:defRPr sz="780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</a:p>
        </p:txBody>
      </p:sp>
      <p:sp>
        <p:nvSpPr>
          <p:cNvPr id="370" name="Figura"/>
          <p:cNvSpPr/>
          <p:nvPr/>
        </p:nvSpPr>
        <p:spPr>
          <a:xfrm>
            <a:off x="3597733" y="5215358"/>
            <a:ext cx="7097145" cy="12798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19438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B9B9B9"/>
          </a:solidFill>
          <a:ln w="12700">
            <a:miter lim="400000"/>
          </a:ln>
        </p:spPr>
        <p:txBody>
          <a:bodyPr lIns="0" tIns="0" rIns="0" bIns="0"/>
          <a:lstStyle/>
          <a:p>
            <a:pPr algn="ctr" defTabSz="770185">
              <a:lnSpc>
                <a:spcPct val="80000"/>
              </a:lnSpc>
              <a:spcBef>
                <a:spcPts val="9200"/>
              </a:spcBef>
              <a:defRPr sz="780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</a:p>
        </p:txBody>
      </p:sp>
      <p:grpSp>
        <p:nvGrpSpPr>
          <p:cNvPr id="374" name="Grupo"/>
          <p:cNvGrpSpPr/>
          <p:nvPr/>
        </p:nvGrpSpPr>
        <p:grpSpPr>
          <a:xfrm>
            <a:off x="1831593" y="5010589"/>
            <a:ext cx="1776424" cy="1487864"/>
            <a:chOff x="0" y="0"/>
            <a:chExt cx="1776422" cy="1487863"/>
          </a:xfrm>
        </p:grpSpPr>
        <p:sp>
          <p:nvSpPr>
            <p:cNvPr id="371" name="Cuadrado"/>
            <p:cNvSpPr/>
            <p:nvPr/>
          </p:nvSpPr>
          <p:spPr>
            <a:xfrm>
              <a:off x="0" y="0"/>
              <a:ext cx="1279812" cy="1279812"/>
            </a:xfrm>
            <a:prstGeom prst="rect">
              <a:avLst/>
            </a:prstGeom>
            <a:solidFill>
              <a:srgbClr val="D4D4D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sp>
          <p:nvSpPr>
            <p:cNvPr id="372" name="Figura"/>
            <p:cNvSpPr/>
            <p:nvPr/>
          </p:nvSpPr>
          <p:spPr>
            <a:xfrm>
              <a:off x="1279086" y="174"/>
              <a:ext cx="492116" cy="14876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503" y="3047"/>
                  </a:moveTo>
                  <a:lnTo>
                    <a:pt x="0" y="0"/>
                  </a:lnTo>
                  <a:lnTo>
                    <a:pt x="0" y="18556"/>
                  </a:lnTo>
                  <a:lnTo>
                    <a:pt x="21600" y="21600"/>
                  </a:lnTo>
                  <a:lnTo>
                    <a:pt x="21503" y="3047"/>
                  </a:lnTo>
                  <a:close/>
                </a:path>
              </a:pathLst>
            </a:custGeom>
            <a:solidFill>
              <a:srgbClr val="999999"/>
            </a:solidFill>
            <a:ln w="12700" cap="flat">
              <a:noFill/>
              <a:miter lim="400000"/>
            </a:ln>
            <a:effectLst/>
          </p:spPr>
          <p:txBody>
            <a:bodyPr wrap="square" lIns="71437" tIns="71437" rIns="71437" bIns="71437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sp>
          <p:nvSpPr>
            <p:cNvPr id="373" name="Figura"/>
            <p:cNvSpPr/>
            <p:nvPr/>
          </p:nvSpPr>
          <p:spPr>
            <a:xfrm>
              <a:off x="2657" y="1278507"/>
              <a:ext cx="1773766" cy="2064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605" y="0"/>
                  </a:moveTo>
                  <a:lnTo>
                    <a:pt x="0" y="162"/>
                  </a:lnTo>
                  <a:lnTo>
                    <a:pt x="7999" y="21465"/>
                  </a:lnTo>
                  <a:lnTo>
                    <a:pt x="21600" y="21600"/>
                  </a:lnTo>
                  <a:lnTo>
                    <a:pt x="15605" y="0"/>
                  </a:lnTo>
                  <a:close/>
                </a:path>
              </a:pathLst>
            </a:custGeom>
            <a:solidFill>
              <a:srgbClr val="7F7F7F"/>
            </a:solidFill>
            <a:ln w="12700" cap="flat">
              <a:noFill/>
              <a:miter lim="400000"/>
            </a:ln>
            <a:effectLst/>
          </p:spPr>
          <p:txBody>
            <a:bodyPr wrap="square" lIns="71437" tIns="71437" rIns="71437" bIns="71437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</p:grpSp>
      <p:sp>
        <p:nvSpPr>
          <p:cNvPr id="375" name="copyright"/>
          <p:cNvSpPr/>
          <p:nvPr/>
        </p:nvSpPr>
        <p:spPr>
          <a:xfrm>
            <a:off x="3694576" y="5630859"/>
            <a:ext cx="5761899" cy="4578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208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defTabSz="984125">
              <a:spcBef>
                <a:spcPts val="0"/>
              </a:spcBef>
              <a:defRPr b="1" cap="all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copyright</a:t>
            </a:r>
          </a:p>
        </p:txBody>
      </p:sp>
      <p:sp>
        <p:nvSpPr>
          <p:cNvPr id="376" name="creative commons"/>
          <p:cNvSpPr/>
          <p:nvPr/>
        </p:nvSpPr>
        <p:spPr>
          <a:xfrm>
            <a:off x="3976303" y="6905006"/>
            <a:ext cx="5381155" cy="4646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20722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defTabSz="984125">
              <a:spcBef>
                <a:spcPts val="0"/>
              </a:spcBef>
              <a:defRPr b="1" cap="all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creative commons</a:t>
            </a:r>
          </a:p>
        </p:txBody>
      </p:sp>
      <p:sp>
        <p:nvSpPr>
          <p:cNvPr id="377" name="Figura"/>
          <p:cNvSpPr/>
          <p:nvPr/>
        </p:nvSpPr>
        <p:spPr>
          <a:xfrm>
            <a:off x="3597733" y="7774981"/>
            <a:ext cx="7103284" cy="12798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19438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3197E0"/>
          </a:solidFill>
          <a:ln w="12700">
            <a:miter lim="400000"/>
          </a:ln>
        </p:spPr>
        <p:txBody>
          <a:bodyPr lIns="0" tIns="0" rIns="0" bIns="0"/>
          <a:lstStyle/>
          <a:p>
            <a:pPr algn="ctr" defTabSz="770185">
              <a:lnSpc>
                <a:spcPct val="80000"/>
              </a:lnSpc>
              <a:spcBef>
                <a:spcPts val="9200"/>
              </a:spcBef>
              <a:defRPr sz="780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</a:p>
        </p:txBody>
      </p:sp>
      <p:sp>
        <p:nvSpPr>
          <p:cNvPr id="378" name="Cuadrado"/>
          <p:cNvSpPr/>
          <p:nvPr/>
        </p:nvSpPr>
        <p:spPr>
          <a:xfrm>
            <a:off x="2522691" y="7879853"/>
            <a:ext cx="1279812" cy="1279813"/>
          </a:xfrm>
          <a:prstGeom prst="rect">
            <a:avLst/>
          </a:prstGeom>
          <a:solidFill>
            <a:srgbClr val="37A8FA"/>
          </a:solidFill>
          <a:ln w="12700">
            <a:miter lim="400000"/>
          </a:ln>
        </p:spPr>
        <p:txBody>
          <a:bodyPr lIns="0" tIns="0" rIns="0" bIns="0"/>
          <a:lstStyle/>
          <a:p>
            <a:pPr algn="ctr" defTabSz="770185">
              <a:lnSpc>
                <a:spcPct val="80000"/>
              </a:lnSpc>
              <a:spcBef>
                <a:spcPts val="9200"/>
              </a:spcBef>
              <a:defRPr sz="780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</a:p>
        </p:txBody>
      </p:sp>
      <p:sp>
        <p:nvSpPr>
          <p:cNvPr id="379" name="Figura"/>
          <p:cNvSpPr/>
          <p:nvPr/>
        </p:nvSpPr>
        <p:spPr>
          <a:xfrm>
            <a:off x="3796278" y="7775281"/>
            <a:ext cx="445786" cy="13856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617"/>
                </a:moveTo>
                <a:lnTo>
                  <a:pt x="21600" y="0"/>
                </a:lnTo>
                <a:lnTo>
                  <a:pt x="21215" y="19998"/>
                </a:lnTo>
                <a:lnTo>
                  <a:pt x="159" y="21600"/>
                </a:lnTo>
                <a:lnTo>
                  <a:pt x="0" y="1617"/>
                </a:lnTo>
                <a:close/>
              </a:path>
            </a:pathLst>
          </a:custGeom>
          <a:solidFill>
            <a:srgbClr val="2C87C7"/>
          </a:solidFill>
          <a:ln w="12700">
            <a:miter lim="400000"/>
          </a:ln>
        </p:spPr>
        <p:txBody>
          <a:bodyPr lIns="0" tIns="0" rIns="0" bIns="0"/>
          <a:lstStyle/>
          <a:p>
            <a:pPr algn="ctr" defTabSz="770185">
              <a:lnSpc>
                <a:spcPct val="80000"/>
              </a:lnSpc>
              <a:spcBef>
                <a:spcPts val="9200"/>
              </a:spcBef>
              <a:defRPr sz="780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</a:p>
        </p:txBody>
      </p:sp>
      <p:sp>
        <p:nvSpPr>
          <p:cNvPr id="380" name="Figura"/>
          <p:cNvSpPr/>
          <p:nvPr/>
        </p:nvSpPr>
        <p:spPr>
          <a:xfrm>
            <a:off x="2522691" y="7777488"/>
            <a:ext cx="1722977" cy="1023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374"/>
                </a:moveTo>
                <a:lnTo>
                  <a:pt x="5433" y="530"/>
                </a:lnTo>
                <a:lnTo>
                  <a:pt x="21600" y="0"/>
                </a:lnTo>
                <a:lnTo>
                  <a:pt x="16085" y="21600"/>
                </a:lnTo>
                <a:lnTo>
                  <a:pt x="0" y="21374"/>
                </a:lnTo>
                <a:close/>
              </a:path>
            </a:pathLst>
          </a:custGeom>
          <a:solidFill>
            <a:srgbClr val="4290C7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ctr" defTabSz="770185">
              <a:lnSpc>
                <a:spcPct val="80000"/>
              </a:lnSpc>
              <a:spcBef>
                <a:spcPts val="9200"/>
              </a:spcBef>
              <a:defRPr sz="780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</a:p>
        </p:txBody>
      </p:sp>
      <p:sp>
        <p:nvSpPr>
          <p:cNvPr id="381" name="copyleft"/>
          <p:cNvSpPr/>
          <p:nvPr/>
        </p:nvSpPr>
        <p:spPr>
          <a:xfrm>
            <a:off x="4318728" y="8291153"/>
            <a:ext cx="5180781" cy="4868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20672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defTabSz="984125">
              <a:spcBef>
                <a:spcPts val="0"/>
              </a:spcBef>
              <a:defRPr b="1" cap="all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copyleft</a:t>
            </a:r>
          </a:p>
        </p:txBody>
      </p:sp>
      <p:pic>
        <p:nvPicPr>
          <p:cNvPr id="382" name="public-domain.png" descr="public-domain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238879" y="9532922"/>
            <a:ext cx="713395" cy="713396"/>
          </a:xfrm>
          <a:prstGeom prst="rect">
            <a:avLst/>
          </a:prstGeom>
          <a:ln w="12700">
            <a:miter lim="400000"/>
          </a:ln>
        </p:spPr>
      </p:pic>
      <p:pic>
        <p:nvPicPr>
          <p:cNvPr id="383" name="creative-commons-logo.png" descr="creative-commons-logo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415002" y="6793414"/>
            <a:ext cx="713395" cy="713395"/>
          </a:xfrm>
          <a:prstGeom prst="rect">
            <a:avLst/>
          </a:prstGeom>
          <a:ln w="12700">
            <a:miter lim="400000"/>
          </a:ln>
        </p:spPr>
      </p:pic>
      <p:pic>
        <p:nvPicPr>
          <p:cNvPr id="384" name="copyright-symbol.png" descr="copyright-symbol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120645" y="5321630"/>
            <a:ext cx="713396" cy="713396"/>
          </a:xfrm>
          <a:prstGeom prst="rect">
            <a:avLst/>
          </a:prstGeom>
          <a:ln w="12700">
            <a:miter lim="400000"/>
          </a:ln>
        </p:spPr>
      </p:pic>
      <p:pic>
        <p:nvPicPr>
          <p:cNvPr id="385" name="Copyleft.png" descr="Copyleft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2768117" y="8172903"/>
            <a:ext cx="713396" cy="713396"/>
          </a:xfrm>
          <a:prstGeom prst="rect">
            <a:avLst/>
          </a:prstGeom>
          <a:ln w="12700">
            <a:miter lim="400000"/>
          </a:ln>
        </p:spPr>
      </p:pic>
      <p:sp>
        <p:nvSpPr>
          <p:cNvPr id="386" name="≤"/>
          <p:cNvSpPr/>
          <p:nvPr/>
        </p:nvSpPr>
        <p:spPr>
          <a:xfrm>
            <a:off x="22665723" y="5821843"/>
            <a:ext cx="350319" cy="415405"/>
          </a:xfrm>
          <a:prstGeom prst="rect">
            <a:avLst/>
          </a:prstGeom>
          <a:solidFill>
            <a:srgbClr val="EF777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algn="ctr" defTabSz="2460314">
              <a:spcBef>
                <a:spcPts val="0"/>
              </a:spcBef>
              <a:defRPr sz="162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≤</a:t>
            </a:r>
          </a:p>
        </p:txBody>
      </p:sp>
      <p:grpSp>
        <p:nvGrpSpPr>
          <p:cNvPr id="391" name="Grupo"/>
          <p:cNvGrpSpPr/>
          <p:nvPr/>
        </p:nvGrpSpPr>
        <p:grpSpPr>
          <a:xfrm>
            <a:off x="14714977" y="4514712"/>
            <a:ext cx="8307611" cy="1707860"/>
            <a:chOff x="-3521296" y="213475"/>
            <a:chExt cx="8307609" cy="1707858"/>
          </a:xfrm>
        </p:grpSpPr>
        <p:grpSp>
          <p:nvGrpSpPr>
            <p:cNvPr id="389" name="Grupo"/>
            <p:cNvGrpSpPr/>
            <p:nvPr/>
          </p:nvGrpSpPr>
          <p:grpSpPr>
            <a:xfrm flipH="1">
              <a:off x="-3521297" y="213475"/>
              <a:ext cx="8307610" cy="1707859"/>
              <a:chOff x="0" y="213475"/>
              <a:chExt cx="8307609" cy="1707858"/>
            </a:xfrm>
          </p:grpSpPr>
          <p:sp>
            <p:nvSpPr>
              <p:cNvPr id="387" name="Figura"/>
              <p:cNvSpPr/>
              <p:nvPr/>
            </p:nvSpPr>
            <p:spPr>
              <a:xfrm rot="16200000">
                <a:off x="-652677" y="911469"/>
                <a:ext cx="1662542" cy="3571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lnTo>
                      <a:pt x="21600" y="0"/>
                    </a:lnTo>
                    <a:lnTo>
                      <a:pt x="1705" y="0"/>
                    </a:lnTo>
                    <a:lnTo>
                      <a:pt x="0" y="21600"/>
                    </a:lnTo>
                    <a:cubicBezTo>
                      <a:pt x="0" y="21600"/>
                      <a:pt x="21600" y="21600"/>
                      <a:pt x="21600" y="21600"/>
                    </a:cubicBezTo>
                    <a:close/>
                  </a:path>
                </a:pathLst>
              </a:custGeom>
              <a:solidFill>
                <a:srgbClr val="B3595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3578" tIns="53578" rIns="53578" bIns="53578" numCol="1" anchor="ctr">
                <a:noAutofit/>
              </a:bodyPr>
              <a:lstStyle/>
              <a:p>
                <a:pPr algn="ctr" defTabSz="770185">
                  <a:spcBef>
                    <a:spcPts val="0"/>
                  </a:spcBef>
                  <a:defRPr sz="4400">
                    <a:solidFill>
                      <a:srgbClr val="FFFFFF"/>
                    </a:solidFill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  <p:sp>
            <p:nvSpPr>
              <p:cNvPr id="388" name="Figura"/>
              <p:cNvSpPr/>
              <p:nvPr/>
            </p:nvSpPr>
            <p:spPr>
              <a:xfrm>
                <a:off x="0" y="213475"/>
                <a:ext cx="8307609" cy="15454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9084" y="21600"/>
                    </a:moveTo>
                    <a:lnTo>
                      <a:pt x="0" y="21600"/>
                    </a:lnTo>
                    <a:lnTo>
                      <a:pt x="0" y="0"/>
                    </a:lnTo>
                    <a:lnTo>
                      <a:pt x="19084" y="0"/>
                    </a:lnTo>
                    <a:lnTo>
                      <a:pt x="21600" y="10854"/>
                    </a:lnTo>
                    <a:lnTo>
                      <a:pt x="19084" y="21600"/>
                    </a:lnTo>
                    <a:close/>
                  </a:path>
                </a:pathLst>
              </a:custGeom>
              <a:solidFill>
                <a:srgbClr val="EF7773"/>
              </a:solidFill>
              <a:ln w="12700" cap="flat">
                <a:noFill/>
                <a:miter lim="400000"/>
              </a:ln>
              <a:effectLst>
                <a:outerShdw sx="100000" sy="100000" kx="0" ky="0" algn="b" rotWithShape="0" blurRad="50800" dist="25400" dir="5400000">
                  <a:srgbClr val="000000">
                    <a:alpha val="50000"/>
                  </a:srgbClr>
                </a:outerShdw>
              </a:effectLst>
            </p:spPr>
            <p:txBody>
              <a:bodyPr wrap="square" lIns="53578" tIns="53578" rIns="53578" bIns="53578" numCol="1" anchor="ctr">
                <a:noAutofit/>
              </a:bodyPr>
              <a:lstStyle/>
              <a:p>
                <a:pPr algn="ctr" defTabSz="770185">
                  <a:spcBef>
                    <a:spcPts val="0"/>
                  </a:spcBef>
                  <a:defRPr sz="4400">
                    <a:solidFill>
                      <a:srgbClr val="FFFFFF"/>
                    </a:solidFill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</p:grpSp>
        <p:sp>
          <p:nvSpPr>
            <p:cNvPr id="390" name="Ten en conta…"/>
            <p:cNvSpPr txBox="1"/>
            <p:nvPr/>
          </p:nvSpPr>
          <p:spPr>
            <a:xfrm>
              <a:off x="-3176519" y="739824"/>
              <a:ext cx="5022392" cy="53031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 defTabSz="984125">
                <a:lnSpc>
                  <a:spcPct val="70000"/>
                </a:lnSpc>
                <a:spcBef>
                  <a:spcPts val="0"/>
                </a:spcBef>
                <a:defRPr b="1" cap="all" sz="3800">
                  <a:solidFill>
                    <a:srgbClr val="FFFAF2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Ten en conta…</a:t>
              </a:r>
            </a:p>
          </p:txBody>
        </p:sp>
      </p:grpSp>
      <p:grpSp>
        <p:nvGrpSpPr>
          <p:cNvPr id="395" name="Grupo"/>
          <p:cNvGrpSpPr/>
          <p:nvPr/>
        </p:nvGrpSpPr>
        <p:grpSpPr>
          <a:xfrm>
            <a:off x="14557542" y="6214709"/>
            <a:ext cx="661846" cy="661846"/>
            <a:chOff x="0" y="0"/>
            <a:chExt cx="661845" cy="661845"/>
          </a:xfrm>
        </p:grpSpPr>
        <p:sp>
          <p:nvSpPr>
            <p:cNvPr id="392" name="Grupo"/>
            <p:cNvSpPr/>
            <p:nvPr/>
          </p:nvSpPr>
          <p:spPr>
            <a:xfrm>
              <a:off x="117720" y="125421"/>
              <a:ext cx="306020" cy="4040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0" h="21600" fill="norm" stroke="1" extrusionOk="0">
                  <a:moveTo>
                    <a:pt x="16784" y="1264"/>
                  </a:moveTo>
                  <a:cubicBezTo>
                    <a:pt x="16363" y="1078"/>
                    <a:pt x="15824" y="1189"/>
                    <a:pt x="15581" y="1511"/>
                  </a:cubicBezTo>
                  <a:lnTo>
                    <a:pt x="14280" y="3236"/>
                  </a:lnTo>
                  <a:cubicBezTo>
                    <a:pt x="14867" y="3417"/>
                    <a:pt x="15381" y="3636"/>
                    <a:pt x="15831" y="3874"/>
                  </a:cubicBezTo>
                  <a:lnTo>
                    <a:pt x="17106" y="2185"/>
                  </a:lnTo>
                  <a:cubicBezTo>
                    <a:pt x="17349" y="1863"/>
                    <a:pt x="17205" y="1451"/>
                    <a:pt x="16784" y="1264"/>
                  </a:cubicBezTo>
                  <a:close/>
                  <a:moveTo>
                    <a:pt x="21233" y="4689"/>
                  </a:moveTo>
                  <a:cubicBezTo>
                    <a:pt x="20988" y="4366"/>
                    <a:pt x="20450" y="4256"/>
                    <a:pt x="20028" y="4442"/>
                  </a:cubicBezTo>
                  <a:lnTo>
                    <a:pt x="17841" y="5408"/>
                  </a:lnTo>
                  <a:cubicBezTo>
                    <a:pt x="18203" y="5799"/>
                    <a:pt x="18487" y="6197"/>
                    <a:pt x="18711" y="6581"/>
                  </a:cubicBezTo>
                  <a:lnTo>
                    <a:pt x="20909" y="5610"/>
                  </a:lnTo>
                  <a:cubicBezTo>
                    <a:pt x="21331" y="5423"/>
                    <a:pt x="21475" y="5012"/>
                    <a:pt x="21233" y="4689"/>
                  </a:cubicBezTo>
                  <a:close/>
                  <a:moveTo>
                    <a:pt x="1322" y="4393"/>
                  </a:moveTo>
                  <a:cubicBezTo>
                    <a:pt x="900" y="4207"/>
                    <a:pt x="362" y="4317"/>
                    <a:pt x="118" y="4640"/>
                  </a:cubicBezTo>
                  <a:cubicBezTo>
                    <a:pt x="-125" y="4963"/>
                    <a:pt x="19" y="5375"/>
                    <a:pt x="441" y="5561"/>
                  </a:cubicBezTo>
                  <a:lnTo>
                    <a:pt x="2633" y="6530"/>
                  </a:lnTo>
                  <a:cubicBezTo>
                    <a:pt x="2861" y="6146"/>
                    <a:pt x="3149" y="5751"/>
                    <a:pt x="3514" y="5362"/>
                  </a:cubicBezTo>
                  <a:cubicBezTo>
                    <a:pt x="3514" y="5362"/>
                    <a:pt x="1322" y="4393"/>
                    <a:pt x="1322" y="4393"/>
                  </a:cubicBezTo>
                  <a:close/>
                  <a:moveTo>
                    <a:pt x="5797" y="1483"/>
                  </a:moveTo>
                  <a:cubicBezTo>
                    <a:pt x="5553" y="1160"/>
                    <a:pt x="5015" y="1050"/>
                    <a:pt x="4593" y="1236"/>
                  </a:cubicBezTo>
                  <a:cubicBezTo>
                    <a:pt x="4173" y="1422"/>
                    <a:pt x="4029" y="1834"/>
                    <a:pt x="4272" y="2157"/>
                  </a:cubicBezTo>
                  <a:lnTo>
                    <a:pt x="5544" y="3843"/>
                  </a:lnTo>
                  <a:cubicBezTo>
                    <a:pt x="5997" y="3607"/>
                    <a:pt x="6514" y="3392"/>
                    <a:pt x="7103" y="3215"/>
                  </a:cubicBezTo>
                  <a:cubicBezTo>
                    <a:pt x="7103" y="3215"/>
                    <a:pt x="5797" y="1483"/>
                    <a:pt x="5797" y="1483"/>
                  </a:cubicBezTo>
                  <a:close/>
                  <a:moveTo>
                    <a:pt x="10693" y="0"/>
                  </a:moveTo>
                  <a:cubicBezTo>
                    <a:pt x="10208" y="0"/>
                    <a:pt x="9813" y="302"/>
                    <a:pt x="9813" y="674"/>
                  </a:cubicBezTo>
                  <a:lnTo>
                    <a:pt x="9813" y="2753"/>
                  </a:lnTo>
                  <a:cubicBezTo>
                    <a:pt x="10026" y="2740"/>
                    <a:pt x="11348" y="2744"/>
                    <a:pt x="11574" y="2758"/>
                  </a:cubicBezTo>
                  <a:lnTo>
                    <a:pt x="11574" y="674"/>
                  </a:lnTo>
                  <a:cubicBezTo>
                    <a:pt x="11574" y="302"/>
                    <a:pt x="11180" y="0"/>
                    <a:pt x="10693" y="0"/>
                  </a:cubicBezTo>
                  <a:close/>
                  <a:moveTo>
                    <a:pt x="18428" y="9068"/>
                  </a:moveTo>
                  <a:cubicBezTo>
                    <a:pt x="18228" y="7091"/>
                    <a:pt x="16423" y="3572"/>
                    <a:pt x="10662" y="3572"/>
                  </a:cubicBezTo>
                  <a:cubicBezTo>
                    <a:pt x="10661" y="3572"/>
                    <a:pt x="10660" y="3572"/>
                    <a:pt x="10659" y="3572"/>
                  </a:cubicBezTo>
                  <a:cubicBezTo>
                    <a:pt x="10658" y="3572"/>
                    <a:pt x="10658" y="3572"/>
                    <a:pt x="10657" y="3572"/>
                  </a:cubicBezTo>
                  <a:cubicBezTo>
                    <a:pt x="10656" y="3572"/>
                    <a:pt x="10655" y="3572"/>
                    <a:pt x="10655" y="3572"/>
                  </a:cubicBezTo>
                  <a:cubicBezTo>
                    <a:pt x="10654" y="3572"/>
                    <a:pt x="10653" y="3572"/>
                    <a:pt x="10652" y="3572"/>
                  </a:cubicBezTo>
                  <a:cubicBezTo>
                    <a:pt x="4890" y="3572"/>
                    <a:pt x="3086" y="7091"/>
                    <a:pt x="2886" y="9068"/>
                  </a:cubicBezTo>
                  <a:cubicBezTo>
                    <a:pt x="2715" y="10852"/>
                    <a:pt x="4327" y="12514"/>
                    <a:pt x="4510" y="12775"/>
                  </a:cubicBezTo>
                  <a:cubicBezTo>
                    <a:pt x="4810" y="13201"/>
                    <a:pt x="6695" y="14825"/>
                    <a:pt x="6762" y="15807"/>
                  </a:cubicBezTo>
                  <a:cubicBezTo>
                    <a:pt x="6855" y="17159"/>
                    <a:pt x="7070" y="17195"/>
                    <a:pt x="7930" y="17355"/>
                  </a:cubicBezTo>
                  <a:cubicBezTo>
                    <a:pt x="8807" y="17519"/>
                    <a:pt x="12507" y="17519"/>
                    <a:pt x="13383" y="17355"/>
                  </a:cubicBezTo>
                  <a:cubicBezTo>
                    <a:pt x="14243" y="17195"/>
                    <a:pt x="14459" y="17159"/>
                    <a:pt x="14552" y="15807"/>
                  </a:cubicBezTo>
                  <a:cubicBezTo>
                    <a:pt x="14619" y="14825"/>
                    <a:pt x="16504" y="13201"/>
                    <a:pt x="16803" y="12775"/>
                  </a:cubicBezTo>
                  <a:cubicBezTo>
                    <a:pt x="16987" y="12514"/>
                    <a:pt x="18599" y="10852"/>
                    <a:pt x="18428" y="9068"/>
                  </a:cubicBezTo>
                  <a:close/>
                  <a:moveTo>
                    <a:pt x="13756" y="19204"/>
                  </a:moveTo>
                  <a:cubicBezTo>
                    <a:pt x="13756" y="18991"/>
                    <a:pt x="13530" y="18817"/>
                    <a:pt x="13251" y="18817"/>
                  </a:cubicBezTo>
                  <a:lnTo>
                    <a:pt x="8063" y="18817"/>
                  </a:lnTo>
                  <a:cubicBezTo>
                    <a:pt x="7783" y="18817"/>
                    <a:pt x="7557" y="18991"/>
                    <a:pt x="7557" y="19204"/>
                  </a:cubicBezTo>
                  <a:lnTo>
                    <a:pt x="7557" y="19204"/>
                  </a:lnTo>
                  <a:cubicBezTo>
                    <a:pt x="7557" y="19418"/>
                    <a:pt x="7783" y="19591"/>
                    <a:pt x="8063" y="19591"/>
                  </a:cubicBezTo>
                  <a:lnTo>
                    <a:pt x="13251" y="19591"/>
                  </a:lnTo>
                  <a:cubicBezTo>
                    <a:pt x="13530" y="19591"/>
                    <a:pt x="13756" y="19418"/>
                    <a:pt x="13756" y="19204"/>
                  </a:cubicBezTo>
                  <a:cubicBezTo>
                    <a:pt x="13756" y="19204"/>
                    <a:pt x="13756" y="19204"/>
                    <a:pt x="13756" y="19204"/>
                  </a:cubicBezTo>
                  <a:close/>
                  <a:moveTo>
                    <a:pt x="13756" y="18147"/>
                  </a:moveTo>
                  <a:cubicBezTo>
                    <a:pt x="13756" y="17934"/>
                    <a:pt x="13530" y="17761"/>
                    <a:pt x="13251" y="17761"/>
                  </a:cubicBezTo>
                  <a:lnTo>
                    <a:pt x="8063" y="17761"/>
                  </a:lnTo>
                  <a:cubicBezTo>
                    <a:pt x="7783" y="17761"/>
                    <a:pt x="7557" y="17934"/>
                    <a:pt x="7557" y="18147"/>
                  </a:cubicBezTo>
                  <a:lnTo>
                    <a:pt x="7557" y="18147"/>
                  </a:lnTo>
                  <a:cubicBezTo>
                    <a:pt x="7557" y="18361"/>
                    <a:pt x="7783" y="18535"/>
                    <a:pt x="8063" y="18535"/>
                  </a:cubicBezTo>
                  <a:lnTo>
                    <a:pt x="13251" y="18535"/>
                  </a:lnTo>
                  <a:cubicBezTo>
                    <a:pt x="13530" y="18535"/>
                    <a:pt x="13756" y="18361"/>
                    <a:pt x="13756" y="18147"/>
                  </a:cubicBezTo>
                  <a:cubicBezTo>
                    <a:pt x="13756" y="18147"/>
                    <a:pt x="13756" y="18147"/>
                    <a:pt x="13756" y="18147"/>
                  </a:cubicBezTo>
                  <a:close/>
                  <a:moveTo>
                    <a:pt x="8400" y="19874"/>
                  </a:moveTo>
                  <a:lnTo>
                    <a:pt x="12913" y="19874"/>
                  </a:lnTo>
                  <a:cubicBezTo>
                    <a:pt x="12913" y="20827"/>
                    <a:pt x="11903" y="21600"/>
                    <a:pt x="10657" y="21600"/>
                  </a:cubicBezTo>
                  <a:cubicBezTo>
                    <a:pt x="9411" y="21600"/>
                    <a:pt x="8400" y="20827"/>
                    <a:pt x="8400" y="1987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sp>
          <p:nvSpPr>
            <p:cNvPr id="393" name="Círculo"/>
            <p:cNvSpPr/>
            <p:nvPr/>
          </p:nvSpPr>
          <p:spPr>
            <a:xfrm>
              <a:off x="0" y="0"/>
              <a:ext cx="661846" cy="661846"/>
            </a:xfrm>
            <a:prstGeom prst="ellipse">
              <a:avLst/>
            </a:prstGeom>
            <a:solidFill>
              <a:srgbClr val="3484C9"/>
            </a:solidFill>
            <a:ln w="63500" cap="flat">
              <a:solidFill>
                <a:srgbClr val="FFFFFF"/>
              </a:solidFill>
              <a:prstDash val="solid"/>
              <a:miter lim="400000"/>
            </a:ln>
            <a:effectLst>
              <a:outerShdw sx="100000" sy="100000" kx="0" ky="0" algn="b" rotWithShape="0" blurRad="101600" dist="0" dir="1722052">
                <a:srgbClr val="000000">
                  <a:alpha val="7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pic>
          <p:nvPicPr>
            <p:cNvPr id="394" name="atrib.png" descr="atrib.png"/>
            <p:cNvPicPr>
              <a:picLocks noChangeAspect="1"/>
            </p:cNvPicPr>
            <p:nvPr/>
          </p:nvPicPr>
          <p:blipFill>
            <a:blip r:embed="rId6">
              <a:extLst/>
            </a:blip>
            <a:srcRect l="0" t="0" r="0" b="0"/>
            <a:stretch>
              <a:fillRect/>
            </a:stretch>
          </p:blipFill>
          <p:spPr>
            <a:xfrm>
              <a:off x="59058" y="42338"/>
              <a:ext cx="570248" cy="57024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399" name="Grupo"/>
          <p:cNvGrpSpPr/>
          <p:nvPr/>
        </p:nvGrpSpPr>
        <p:grpSpPr>
          <a:xfrm>
            <a:off x="14488086" y="7379426"/>
            <a:ext cx="786418" cy="786418"/>
            <a:chOff x="-49026" y="-65746"/>
            <a:chExt cx="786417" cy="786417"/>
          </a:xfrm>
        </p:grpSpPr>
        <p:sp>
          <p:nvSpPr>
            <p:cNvPr id="396" name="Grupo"/>
            <p:cNvSpPr/>
            <p:nvPr/>
          </p:nvSpPr>
          <p:spPr>
            <a:xfrm>
              <a:off x="117720" y="125421"/>
              <a:ext cx="306020" cy="4040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0" h="21600" fill="norm" stroke="1" extrusionOk="0">
                  <a:moveTo>
                    <a:pt x="16784" y="1264"/>
                  </a:moveTo>
                  <a:cubicBezTo>
                    <a:pt x="16363" y="1078"/>
                    <a:pt x="15824" y="1189"/>
                    <a:pt x="15581" y="1511"/>
                  </a:cubicBezTo>
                  <a:lnTo>
                    <a:pt x="14280" y="3236"/>
                  </a:lnTo>
                  <a:cubicBezTo>
                    <a:pt x="14867" y="3417"/>
                    <a:pt x="15381" y="3636"/>
                    <a:pt x="15831" y="3874"/>
                  </a:cubicBezTo>
                  <a:lnTo>
                    <a:pt x="17106" y="2185"/>
                  </a:lnTo>
                  <a:cubicBezTo>
                    <a:pt x="17349" y="1863"/>
                    <a:pt x="17205" y="1451"/>
                    <a:pt x="16784" y="1264"/>
                  </a:cubicBezTo>
                  <a:close/>
                  <a:moveTo>
                    <a:pt x="21233" y="4689"/>
                  </a:moveTo>
                  <a:cubicBezTo>
                    <a:pt x="20988" y="4366"/>
                    <a:pt x="20450" y="4256"/>
                    <a:pt x="20028" y="4442"/>
                  </a:cubicBezTo>
                  <a:lnTo>
                    <a:pt x="17841" y="5408"/>
                  </a:lnTo>
                  <a:cubicBezTo>
                    <a:pt x="18203" y="5799"/>
                    <a:pt x="18487" y="6197"/>
                    <a:pt x="18711" y="6581"/>
                  </a:cubicBezTo>
                  <a:lnTo>
                    <a:pt x="20909" y="5610"/>
                  </a:lnTo>
                  <a:cubicBezTo>
                    <a:pt x="21331" y="5423"/>
                    <a:pt x="21475" y="5012"/>
                    <a:pt x="21233" y="4689"/>
                  </a:cubicBezTo>
                  <a:close/>
                  <a:moveTo>
                    <a:pt x="1322" y="4393"/>
                  </a:moveTo>
                  <a:cubicBezTo>
                    <a:pt x="900" y="4207"/>
                    <a:pt x="362" y="4317"/>
                    <a:pt x="118" y="4640"/>
                  </a:cubicBezTo>
                  <a:cubicBezTo>
                    <a:pt x="-125" y="4963"/>
                    <a:pt x="19" y="5375"/>
                    <a:pt x="441" y="5561"/>
                  </a:cubicBezTo>
                  <a:lnTo>
                    <a:pt x="2633" y="6530"/>
                  </a:lnTo>
                  <a:cubicBezTo>
                    <a:pt x="2861" y="6146"/>
                    <a:pt x="3149" y="5751"/>
                    <a:pt x="3514" y="5362"/>
                  </a:cubicBezTo>
                  <a:cubicBezTo>
                    <a:pt x="3514" y="5362"/>
                    <a:pt x="1322" y="4393"/>
                    <a:pt x="1322" y="4393"/>
                  </a:cubicBezTo>
                  <a:close/>
                  <a:moveTo>
                    <a:pt x="5797" y="1483"/>
                  </a:moveTo>
                  <a:cubicBezTo>
                    <a:pt x="5553" y="1160"/>
                    <a:pt x="5015" y="1050"/>
                    <a:pt x="4593" y="1236"/>
                  </a:cubicBezTo>
                  <a:cubicBezTo>
                    <a:pt x="4173" y="1422"/>
                    <a:pt x="4029" y="1834"/>
                    <a:pt x="4272" y="2157"/>
                  </a:cubicBezTo>
                  <a:lnTo>
                    <a:pt x="5544" y="3843"/>
                  </a:lnTo>
                  <a:cubicBezTo>
                    <a:pt x="5997" y="3607"/>
                    <a:pt x="6514" y="3392"/>
                    <a:pt x="7103" y="3215"/>
                  </a:cubicBezTo>
                  <a:cubicBezTo>
                    <a:pt x="7103" y="3215"/>
                    <a:pt x="5797" y="1483"/>
                    <a:pt x="5797" y="1483"/>
                  </a:cubicBezTo>
                  <a:close/>
                  <a:moveTo>
                    <a:pt x="10693" y="0"/>
                  </a:moveTo>
                  <a:cubicBezTo>
                    <a:pt x="10208" y="0"/>
                    <a:pt x="9813" y="302"/>
                    <a:pt x="9813" y="674"/>
                  </a:cubicBezTo>
                  <a:lnTo>
                    <a:pt x="9813" y="2753"/>
                  </a:lnTo>
                  <a:cubicBezTo>
                    <a:pt x="10026" y="2740"/>
                    <a:pt x="11348" y="2744"/>
                    <a:pt x="11574" y="2758"/>
                  </a:cubicBezTo>
                  <a:lnTo>
                    <a:pt x="11574" y="674"/>
                  </a:lnTo>
                  <a:cubicBezTo>
                    <a:pt x="11574" y="302"/>
                    <a:pt x="11180" y="0"/>
                    <a:pt x="10693" y="0"/>
                  </a:cubicBezTo>
                  <a:close/>
                  <a:moveTo>
                    <a:pt x="18428" y="9068"/>
                  </a:moveTo>
                  <a:cubicBezTo>
                    <a:pt x="18228" y="7091"/>
                    <a:pt x="16423" y="3572"/>
                    <a:pt x="10662" y="3572"/>
                  </a:cubicBezTo>
                  <a:cubicBezTo>
                    <a:pt x="10661" y="3572"/>
                    <a:pt x="10660" y="3572"/>
                    <a:pt x="10659" y="3572"/>
                  </a:cubicBezTo>
                  <a:cubicBezTo>
                    <a:pt x="10658" y="3572"/>
                    <a:pt x="10658" y="3572"/>
                    <a:pt x="10657" y="3572"/>
                  </a:cubicBezTo>
                  <a:cubicBezTo>
                    <a:pt x="10656" y="3572"/>
                    <a:pt x="10655" y="3572"/>
                    <a:pt x="10655" y="3572"/>
                  </a:cubicBezTo>
                  <a:cubicBezTo>
                    <a:pt x="10654" y="3572"/>
                    <a:pt x="10653" y="3572"/>
                    <a:pt x="10652" y="3572"/>
                  </a:cubicBezTo>
                  <a:cubicBezTo>
                    <a:pt x="4890" y="3572"/>
                    <a:pt x="3086" y="7091"/>
                    <a:pt x="2886" y="9068"/>
                  </a:cubicBezTo>
                  <a:cubicBezTo>
                    <a:pt x="2715" y="10852"/>
                    <a:pt x="4327" y="12514"/>
                    <a:pt x="4510" y="12775"/>
                  </a:cubicBezTo>
                  <a:cubicBezTo>
                    <a:pt x="4810" y="13201"/>
                    <a:pt x="6695" y="14825"/>
                    <a:pt x="6762" y="15807"/>
                  </a:cubicBezTo>
                  <a:cubicBezTo>
                    <a:pt x="6855" y="17159"/>
                    <a:pt x="7070" y="17195"/>
                    <a:pt x="7930" y="17355"/>
                  </a:cubicBezTo>
                  <a:cubicBezTo>
                    <a:pt x="8807" y="17519"/>
                    <a:pt x="12507" y="17519"/>
                    <a:pt x="13383" y="17355"/>
                  </a:cubicBezTo>
                  <a:cubicBezTo>
                    <a:pt x="14243" y="17195"/>
                    <a:pt x="14459" y="17159"/>
                    <a:pt x="14552" y="15807"/>
                  </a:cubicBezTo>
                  <a:cubicBezTo>
                    <a:pt x="14619" y="14825"/>
                    <a:pt x="16504" y="13201"/>
                    <a:pt x="16803" y="12775"/>
                  </a:cubicBezTo>
                  <a:cubicBezTo>
                    <a:pt x="16987" y="12514"/>
                    <a:pt x="18599" y="10852"/>
                    <a:pt x="18428" y="9068"/>
                  </a:cubicBezTo>
                  <a:close/>
                  <a:moveTo>
                    <a:pt x="13756" y="19204"/>
                  </a:moveTo>
                  <a:cubicBezTo>
                    <a:pt x="13756" y="18991"/>
                    <a:pt x="13530" y="18817"/>
                    <a:pt x="13251" y="18817"/>
                  </a:cubicBezTo>
                  <a:lnTo>
                    <a:pt x="8063" y="18817"/>
                  </a:lnTo>
                  <a:cubicBezTo>
                    <a:pt x="7783" y="18817"/>
                    <a:pt x="7557" y="18991"/>
                    <a:pt x="7557" y="19204"/>
                  </a:cubicBezTo>
                  <a:lnTo>
                    <a:pt x="7557" y="19204"/>
                  </a:lnTo>
                  <a:cubicBezTo>
                    <a:pt x="7557" y="19418"/>
                    <a:pt x="7783" y="19591"/>
                    <a:pt x="8063" y="19591"/>
                  </a:cubicBezTo>
                  <a:lnTo>
                    <a:pt x="13251" y="19591"/>
                  </a:lnTo>
                  <a:cubicBezTo>
                    <a:pt x="13530" y="19591"/>
                    <a:pt x="13756" y="19418"/>
                    <a:pt x="13756" y="19204"/>
                  </a:cubicBezTo>
                  <a:cubicBezTo>
                    <a:pt x="13756" y="19204"/>
                    <a:pt x="13756" y="19204"/>
                    <a:pt x="13756" y="19204"/>
                  </a:cubicBezTo>
                  <a:close/>
                  <a:moveTo>
                    <a:pt x="13756" y="18147"/>
                  </a:moveTo>
                  <a:cubicBezTo>
                    <a:pt x="13756" y="17934"/>
                    <a:pt x="13530" y="17761"/>
                    <a:pt x="13251" y="17761"/>
                  </a:cubicBezTo>
                  <a:lnTo>
                    <a:pt x="8063" y="17761"/>
                  </a:lnTo>
                  <a:cubicBezTo>
                    <a:pt x="7783" y="17761"/>
                    <a:pt x="7557" y="17934"/>
                    <a:pt x="7557" y="18147"/>
                  </a:cubicBezTo>
                  <a:lnTo>
                    <a:pt x="7557" y="18147"/>
                  </a:lnTo>
                  <a:cubicBezTo>
                    <a:pt x="7557" y="18361"/>
                    <a:pt x="7783" y="18535"/>
                    <a:pt x="8063" y="18535"/>
                  </a:cubicBezTo>
                  <a:lnTo>
                    <a:pt x="13251" y="18535"/>
                  </a:lnTo>
                  <a:cubicBezTo>
                    <a:pt x="13530" y="18535"/>
                    <a:pt x="13756" y="18361"/>
                    <a:pt x="13756" y="18147"/>
                  </a:cubicBezTo>
                  <a:cubicBezTo>
                    <a:pt x="13756" y="18147"/>
                    <a:pt x="13756" y="18147"/>
                    <a:pt x="13756" y="18147"/>
                  </a:cubicBezTo>
                  <a:close/>
                  <a:moveTo>
                    <a:pt x="8400" y="19874"/>
                  </a:moveTo>
                  <a:lnTo>
                    <a:pt x="12913" y="19874"/>
                  </a:lnTo>
                  <a:cubicBezTo>
                    <a:pt x="12913" y="20827"/>
                    <a:pt x="11903" y="21600"/>
                    <a:pt x="10657" y="21600"/>
                  </a:cubicBezTo>
                  <a:cubicBezTo>
                    <a:pt x="9411" y="21600"/>
                    <a:pt x="8400" y="20827"/>
                    <a:pt x="8400" y="1987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sp>
          <p:nvSpPr>
            <p:cNvPr id="397" name="Círculo"/>
            <p:cNvSpPr/>
            <p:nvPr/>
          </p:nvSpPr>
          <p:spPr>
            <a:xfrm>
              <a:off x="0" y="0"/>
              <a:ext cx="661846" cy="661846"/>
            </a:xfrm>
            <a:prstGeom prst="ellipse">
              <a:avLst/>
            </a:prstGeom>
            <a:solidFill>
              <a:srgbClr val="3197E1"/>
            </a:solidFill>
            <a:ln w="63500" cap="flat">
              <a:solidFill>
                <a:srgbClr val="FFFFFF"/>
              </a:solidFill>
              <a:prstDash val="solid"/>
              <a:miter lim="400000"/>
            </a:ln>
            <a:effectLst>
              <a:outerShdw sx="100000" sy="100000" kx="0" ky="0" algn="b" rotWithShape="0" blurRad="101600" dist="0" dir="1722052">
                <a:srgbClr val="000000">
                  <a:alpha val="7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pic>
          <p:nvPicPr>
            <p:cNvPr id="398" name="money.png" descr="money.png"/>
            <p:cNvPicPr>
              <a:picLocks noChangeAspect="1"/>
            </p:cNvPicPr>
            <p:nvPr/>
          </p:nvPicPr>
          <p:blipFill>
            <a:blip r:embed="rId7">
              <a:extLst/>
            </a:blip>
            <a:srcRect l="0" t="0" r="0" b="0"/>
            <a:stretch>
              <a:fillRect/>
            </a:stretch>
          </p:blipFill>
          <p:spPr>
            <a:xfrm>
              <a:off x="-49027" y="-65747"/>
              <a:ext cx="786419" cy="78641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403" name="Grupo"/>
          <p:cNvGrpSpPr/>
          <p:nvPr/>
        </p:nvGrpSpPr>
        <p:grpSpPr>
          <a:xfrm>
            <a:off x="14547533" y="9814649"/>
            <a:ext cx="661846" cy="661846"/>
            <a:chOff x="17859" y="0"/>
            <a:chExt cx="661845" cy="661845"/>
          </a:xfrm>
        </p:grpSpPr>
        <p:sp>
          <p:nvSpPr>
            <p:cNvPr id="400" name="Grupo"/>
            <p:cNvSpPr/>
            <p:nvPr/>
          </p:nvSpPr>
          <p:spPr>
            <a:xfrm>
              <a:off x="117720" y="125421"/>
              <a:ext cx="306020" cy="4040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0" h="21600" fill="norm" stroke="1" extrusionOk="0">
                  <a:moveTo>
                    <a:pt x="16784" y="1264"/>
                  </a:moveTo>
                  <a:cubicBezTo>
                    <a:pt x="16363" y="1078"/>
                    <a:pt x="15824" y="1189"/>
                    <a:pt x="15581" y="1511"/>
                  </a:cubicBezTo>
                  <a:lnTo>
                    <a:pt x="14280" y="3236"/>
                  </a:lnTo>
                  <a:cubicBezTo>
                    <a:pt x="14867" y="3417"/>
                    <a:pt x="15381" y="3636"/>
                    <a:pt x="15831" y="3874"/>
                  </a:cubicBezTo>
                  <a:lnTo>
                    <a:pt x="17106" y="2185"/>
                  </a:lnTo>
                  <a:cubicBezTo>
                    <a:pt x="17349" y="1863"/>
                    <a:pt x="17205" y="1451"/>
                    <a:pt x="16784" y="1264"/>
                  </a:cubicBezTo>
                  <a:close/>
                  <a:moveTo>
                    <a:pt x="21233" y="4689"/>
                  </a:moveTo>
                  <a:cubicBezTo>
                    <a:pt x="20988" y="4366"/>
                    <a:pt x="20450" y="4256"/>
                    <a:pt x="20028" y="4442"/>
                  </a:cubicBezTo>
                  <a:lnTo>
                    <a:pt x="17841" y="5408"/>
                  </a:lnTo>
                  <a:cubicBezTo>
                    <a:pt x="18203" y="5799"/>
                    <a:pt x="18487" y="6197"/>
                    <a:pt x="18711" y="6581"/>
                  </a:cubicBezTo>
                  <a:lnTo>
                    <a:pt x="20909" y="5610"/>
                  </a:lnTo>
                  <a:cubicBezTo>
                    <a:pt x="21331" y="5423"/>
                    <a:pt x="21475" y="5012"/>
                    <a:pt x="21233" y="4689"/>
                  </a:cubicBezTo>
                  <a:close/>
                  <a:moveTo>
                    <a:pt x="1322" y="4393"/>
                  </a:moveTo>
                  <a:cubicBezTo>
                    <a:pt x="900" y="4207"/>
                    <a:pt x="362" y="4317"/>
                    <a:pt x="118" y="4640"/>
                  </a:cubicBezTo>
                  <a:cubicBezTo>
                    <a:pt x="-125" y="4963"/>
                    <a:pt x="19" y="5375"/>
                    <a:pt x="441" y="5561"/>
                  </a:cubicBezTo>
                  <a:lnTo>
                    <a:pt x="2633" y="6530"/>
                  </a:lnTo>
                  <a:cubicBezTo>
                    <a:pt x="2861" y="6146"/>
                    <a:pt x="3149" y="5751"/>
                    <a:pt x="3514" y="5362"/>
                  </a:cubicBezTo>
                  <a:cubicBezTo>
                    <a:pt x="3514" y="5362"/>
                    <a:pt x="1322" y="4393"/>
                    <a:pt x="1322" y="4393"/>
                  </a:cubicBezTo>
                  <a:close/>
                  <a:moveTo>
                    <a:pt x="5797" y="1483"/>
                  </a:moveTo>
                  <a:cubicBezTo>
                    <a:pt x="5553" y="1160"/>
                    <a:pt x="5015" y="1050"/>
                    <a:pt x="4593" y="1236"/>
                  </a:cubicBezTo>
                  <a:cubicBezTo>
                    <a:pt x="4173" y="1422"/>
                    <a:pt x="4029" y="1834"/>
                    <a:pt x="4272" y="2157"/>
                  </a:cubicBezTo>
                  <a:lnTo>
                    <a:pt x="5544" y="3843"/>
                  </a:lnTo>
                  <a:cubicBezTo>
                    <a:pt x="5997" y="3607"/>
                    <a:pt x="6514" y="3392"/>
                    <a:pt x="7103" y="3215"/>
                  </a:cubicBezTo>
                  <a:cubicBezTo>
                    <a:pt x="7103" y="3215"/>
                    <a:pt x="5797" y="1483"/>
                    <a:pt x="5797" y="1483"/>
                  </a:cubicBezTo>
                  <a:close/>
                  <a:moveTo>
                    <a:pt x="10693" y="0"/>
                  </a:moveTo>
                  <a:cubicBezTo>
                    <a:pt x="10208" y="0"/>
                    <a:pt x="9813" y="302"/>
                    <a:pt x="9813" y="674"/>
                  </a:cubicBezTo>
                  <a:lnTo>
                    <a:pt x="9813" y="2753"/>
                  </a:lnTo>
                  <a:cubicBezTo>
                    <a:pt x="10026" y="2740"/>
                    <a:pt x="11348" y="2744"/>
                    <a:pt x="11574" y="2758"/>
                  </a:cubicBezTo>
                  <a:lnTo>
                    <a:pt x="11574" y="674"/>
                  </a:lnTo>
                  <a:cubicBezTo>
                    <a:pt x="11574" y="302"/>
                    <a:pt x="11180" y="0"/>
                    <a:pt x="10693" y="0"/>
                  </a:cubicBezTo>
                  <a:close/>
                  <a:moveTo>
                    <a:pt x="18428" y="9068"/>
                  </a:moveTo>
                  <a:cubicBezTo>
                    <a:pt x="18228" y="7091"/>
                    <a:pt x="16423" y="3572"/>
                    <a:pt x="10662" y="3572"/>
                  </a:cubicBezTo>
                  <a:cubicBezTo>
                    <a:pt x="10661" y="3572"/>
                    <a:pt x="10660" y="3572"/>
                    <a:pt x="10659" y="3572"/>
                  </a:cubicBezTo>
                  <a:cubicBezTo>
                    <a:pt x="10658" y="3572"/>
                    <a:pt x="10658" y="3572"/>
                    <a:pt x="10657" y="3572"/>
                  </a:cubicBezTo>
                  <a:cubicBezTo>
                    <a:pt x="10656" y="3572"/>
                    <a:pt x="10655" y="3572"/>
                    <a:pt x="10655" y="3572"/>
                  </a:cubicBezTo>
                  <a:cubicBezTo>
                    <a:pt x="10654" y="3572"/>
                    <a:pt x="10653" y="3572"/>
                    <a:pt x="10652" y="3572"/>
                  </a:cubicBezTo>
                  <a:cubicBezTo>
                    <a:pt x="4890" y="3572"/>
                    <a:pt x="3086" y="7091"/>
                    <a:pt x="2886" y="9068"/>
                  </a:cubicBezTo>
                  <a:cubicBezTo>
                    <a:pt x="2715" y="10852"/>
                    <a:pt x="4327" y="12514"/>
                    <a:pt x="4510" y="12775"/>
                  </a:cubicBezTo>
                  <a:cubicBezTo>
                    <a:pt x="4810" y="13201"/>
                    <a:pt x="6695" y="14825"/>
                    <a:pt x="6762" y="15807"/>
                  </a:cubicBezTo>
                  <a:cubicBezTo>
                    <a:pt x="6855" y="17159"/>
                    <a:pt x="7070" y="17195"/>
                    <a:pt x="7930" y="17355"/>
                  </a:cubicBezTo>
                  <a:cubicBezTo>
                    <a:pt x="8807" y="17519"/>
                    <a:pt x="12507" y="17519"/>
                    <a:pt x="13383" y="17355"/>
                  </a:cubicBezTo>
                  <a:cubicBezTo>
                    <a:pt x="14243" y="17195"/>
                    <a:pt x="14459" y="17159"/>
                    <a:pt x="14552" y="15807"/>
                  </a:cubicBezTo>
                  <a:cubicBezTo>
                    <a:pt x="14619" y="14825"/>
                    <a:pt x="16504" y="13201"/>
                    <a:pt x="16803" y="12775"/>
                  </a:cubicBezTo>
                  <a:cubicBezTo>
                    <a:pt x="16987" y="12514"/>
                    <a:pt x="18599" y="10852"/>
                    <a:pt x="18428" y="9068"/>
                  </a:cubicBezTo>
                  <a:close/>
                  <a:moveTo>
                    <a:pt x="13756" y="19204"/>
                  </a:moveTo>
                  <a:cubicBezTo>
                    <a:pt x="13756" y="18991"/>
                    <a:pt x="13530" y="18817"/>
                    <a:pt x="13251" y="18817"/>
                  </a:cubicBezTo>
                  <a:lnTo>
                    <a:pt x="8063" y="18817"/>
                  </a:lnTo>
                  <a:cubicBezTo>
                    <a:pt x="7783" y="18817"/>
                    <a:pt x="7557" y="18991"/>
                    <a:pt x="7557" y="19204"/>
                  </a:cubicBezTo>
                  <a:lnTo>
                    <a:pt x="7557" y="19204"/>
                  </a:lnTo>
                  <a:cubicBezTo>
                    <a:pt x="7557" y="19418"/>
                    <a:pt x="7783" y="19591"/>
                    <a:pt x="8063" y="19591"/>
                  </a:cubicBezTo>
                  <a:lnTo>
                    <a:pt x="13251" y="19591"/>
                  </a:lnTo>
                  <a:cubicBezTo>
                    <a:pt x="13530" y="19591"/>
                    <a:pt x="13756" y="19418"/>
                    <a:pt x="13756" y="19204"/>
                  </a:cubicBezTo>
                  <a:cubicBezTo>
                    <a:pt x="13756" y="19204"/>
                    <a:pt x="13756" y="19204"/>
                    <a:pt x="13756" y="19204"/>
                  </a:cubicBezTo>
                  <a:close/>
                  <a:moveTo>
                    <a:pt x="13756" y="18147"/>
                  </a:moveTo>
                  <a:cubicBezTo>
                    <a:pt x="13756" y="17934"/>
                    <a:pt x="13530" y="17761"/>
                    <a:pt x="13251" y="17761"/>
                  </a:cubicBezTo>
                  <a:lnTo>
                    <a:pt x="8063" y="17761"/>
                  </a:lnTo>
                  <a:cubicBezTo>
                    <a:pt x="7783" y="17761"/>
                    <a:pt x="7557" y="17934"/>
                    <a:pt x="7557" y="18147"/>
                  </a:cubicBezTo>
                  <a:lnTo>
                    <a:pt x="7557" y="18147"/>
                  </a:lnTo>
                  <a:cubicBezTo>
                    <a:pt x="7557" y="18361"/>
                    <a:pt x="7783" y="18535"/>
                    <a:pt x="8063" y="18535"/>
                  </a:cubicBezTo>
                  <a:lnTo>
                    <a:pt x="13251" y="18535"/>
                  </a:lnTo>
                  <a:cubicBezTo>
                    <a:pt x="13530" y="18535"/>
                    <a:pt x="13756" y="18361"/>
                    <a:pt x="13756" y="18147"/>
                  </a:cubicBezTo>
                  <a:cubicBezTo>
                    <a:pt x="13756" y="18147"/>
                    <a:pt x="13756" y="18147"/>
                    <a:pt x="13756" y="18147"/>
                  </a:cubicBezTo>
                  <a:close/>
                  <a:moveTo>
                    <a:pt x="8400" y="19874"/>
                  </a:moveTo>
                  <a:lnTo>
                    <a:pt x="12913" y="19874"/>
                  </a:lnTo>
                  <a:cubicBezTo>
                    <a:pt x="12913" y="20827"/>
                    <a:pt x="11903" y="21600"/>
                    <a:pt x="10657" y="21600"/>
                  </a:cubicBezTo>
                  <a:cubicBezTo>
                    <a:pt x="9411" y="21600"/>
                    <a:pt x="8400" y="20827"/>
                    <a:pt x="8400" y="1987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sp>
          <p:nvSpPr>
            <p:cNvPr id="401" name="Círculo"/>
            <p:cNvSpPr/>
            <p:nvPr/>
          </p:nvSpPr>
          <p:spPr>
            <a:xfrm>
              <a:off x="17859" y="0"/>
              <a:ext cx="661846" cy="661846"/>
            </a:xfrm>
            <a:prstGeom prst="ellipse">
              <a:avLst/>
            </a:prstGeom>
            <a:solidFill>
              <a:srgbClr val="3197E1"/>
            </a:solidFill>
            <a:ln w="63500" cap="flat">
              <a:solidFill>
                <a:srgbClr val="FFFFFF"/>
              </a:solidFill>
              <a:prstDash val="solid"/>
              <a:miter lim="400000"/>
            </a:ln>
            <a:effectLst>
              <a:outerShdw sx="100000" sy="100000" kx="0" ky="0" algn="b" rotWithShape="0" blurRad="101600" dist="0" dir="1722052">
                <a:srgbClr val="000000">
                  <a:alpha val="7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pic>
          <p:nvPicPr>
            <p:cNvPr id="402" name="sharealike.png" descr="sharealike.png"/>
            <p:cNvPicPr>
              <a:picLocks noChangeAspect="1"/>
            </p:cNvPicPr>
            <p:nvPr/>
          </p:nvPicPr>
          <p:blipFill>
            <a:blip r:embed="rId8">
              <a:extLst/>
            </a:blip>
            <a:srcRect l="0" t="0" r="0" b="0"/>
            <a:stretch>
              <a:fillRect/>
            </a:stretch>
          </p:blipFill>
          <p:spPr>
            <a:xfrm>
              <a:off x="59058" y="42338"/>
              <a:ext cx="570248" cy="57024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408" name="Grupo"/>
          <p:cNvGrpSpPr/>
          <p:nvPr/>
        </p:nvGrpSpPr>
        <p:grpSpPr>
          <a:xfrm>
            <a:off x="14553217" y="8458796"/>
            <a:ext cx="661846" cy="846966"/>
            <a:chOff x="0" y="-160734"/>
            <a:chExt cx="661845" cy="846965"/>
          </a:xfrm>
        </p:grpSpPr>
        <p:grpSp>
          <p:nvGrpSpPr>
            <p:cNvPr id="406" name="Grupo"/>
            <p:cNvGrpSpPr/>
            <p:nvPr/>
          </p:nvGrpSpPr>
          <p:grpSpPr>
            <a:xfrm>
              <a:off x="0" y="24386"/>
              <a:ext cx="661846" cy="661846"/>
              <a:chOff x="0" y="0"/>
              <a:chExt cx="661845" cy="661845"/>
            </a:xfrm>
          </p:grpSpPr>
          <p:sp>
            <p:nvSpPr>
              <p:cNvPr id="404" name="Grupo"/>
              <p:cNvSpPr/>
              <p:nvPr/>
            </p:nvSpPr>
            <p:spPr>
              <a:xfrm>
                <a:off x="117720" y="125421"/>
                <a:ext cx="306020" cy="4040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50" h="21600" fill="norm" stroke="1" extrusionOk="0">
                    <a:moveTo>
                      <a:pt x="16784" y="1264"/>
                    </a:moveTo>
                    <a:cubicBezTo>
                      <a:pt x="16363" y="1078"/>
                      <a:pt x="15824" y="1189"/>
                      <a:pt x="15581" y="1511"/>
                    </a:cubicBezTo>
                    <a:lnTo>
                      <a:pt x="14280" y="3236"/>
                    </a:lnTo>
                    <a:cubicBezTo>
                      <a:pt x="14867" y="3417"/>
                      <a:pt x="15381" y="3636"/>
                      <a:pt x="15831" y="3874"/>
                    </a:cubicBezTo>
                    <a:lnTo>
                      <a:pt x="17106" y="2185"/>
                    </a:lnTo>
                    <a:cubicBezTo>
                      <a:pt x="17349" y="1863"/>
                      <a:pt x="17205" y="1451"/>
                      <a:pt x="16784" y="1264"/>
                    </a:cubicBezTo>
                    <a:close/>
                    <a:moveTo>
                      <a:pt x="21233" y="4689"/>
                    </a:moveTo>
                    <a:cubicBezTo>
                      <a:pt x="20988" y="4366"/>
                      <a:pt x="20450" y="4256"/>
                      <a:pt x="20028" y="4442"/>
                    </a:cubicBezTo>
                    <a:lnTo>
                      <a:pt x="17841" y="5408"/>
                    </a:lnTo>
                    <a:cubicBezTo>
                      <a:pt x="18203" y="5799"/>
                      <a:pt x="18487" y="6197"/>
                      <a:pt x="18711" y="6581"/>
                    </a:cubicBezTo>
                    <a:lnTo>
                      <a:pt x="20909" y="5610"/>
                    </a:lnTo>
                    <a:cubicBezTo>
                      <a:pt x="21331" y="5423"/>
                      <a:pt x="21475" y="5012"/>
                      <a:pt x="21233" y="4689"/>
                    </a:cubicBezTo>
                    <a:close/>
                    <a:moveTo>
                      <a:pt x="1322" y="4393"/>
                    </a:moveTo>
                    <a:cubicBezTo>
                      <a:pt x="900" y="4207"/>
                      <a:pt x="362" y="4317"/>
                      <a:pt x="118" y="4640"/>
                    </a:cubicBezTo>
                    <a:cubicBezTo>
                      <a:pt x="-125" y="4963"/>
                      <a:pt x="19" y="5375"/>
                      <a:pt x="441" y="5561"/>
                    </a:cubicBezTo>
                    <a:lnTo>
                      <a:pt x="2633" y="6530"/>
                    </a:lnTo>
                    <a:cubicBezTo>
                      <a:pt x="2861" y="6146"/>
                      <a:pt x="3149" y="5751"/>
                      <a:pt x="3514" y="5362"/>
                    </a:cubicBezTo>
                    <a:cubicBezTo>
                      <a:pt x="3514" y="5362"/>
                      <a:pt x="1322" y="4393"/>
                      <a:pt x="1322" y="4393"/>
                    </a:cubicBezTo>
                    <a:close/>
                    <a:moveTo>
                      <a:pt x="5797" y="1483"/>
                    </a:moveTo>
                    <a:cubicBezTo>
                      <a:pt x="5553" y="1160"/>
                      <a:pt x="5015" y="1050"/>
                      <a:pt x="4593" y="1236"/>
                    </a:cubicBezTo>
                    <a:cubicBezTo>
                      <a:pt x="4173" y="1422"/>
                      <a:pt x="4029" y="1834"/>
                      <a:pt x="4272" y="2157"/>
                    </a:cubicBezTo>
                    <a:lnTo>
                      <a:pt x="5544" y="3843"/>
                    </a:lnTo>
                    <a:cubicBezTo>
                      <a:pt x="5997" y="3607"/>
                      <a:pt x="6514" y="3392"/>
                      <a:pt x="7103" y="3215"/>
                    </a:cubicBezTo>
                    <a:cubicBezTo>
                      <a:pt x="7103" y="3215"/>
                      <a:pt x="5797" y="1483"/>
                      <a:pt x="5797" y="1483"/>
                    </a:cubicBezTo>
                    <a:close/>
                    <a:moveTo>
                      <a:pt x="10693" y="0"/>
                    </a:moveTo>
                    <a:cubicBezTo>
                      <a:pt x="10208" y="0"/>
                      <a:pt x="9813" y="302"/>
                      <a:pt x="9813" y="674"/>
                    </a:cubicBezTo>
                    <a:lnTo>
                      <a:pt x="9813" y="2753"/>
                    </a:lnTo>
                    <a:cubicBezTo>
                      <a:pt x="10026" y="2740"/>
                      <a:pt x="11348" y="2744"/>
                      <a:pt x="11574" y="2758"/>
                    </a:cubicBezTo>
                    <a:lnTo>
                      <a:pt x="11574" y="674"/>
                    </a:lnTo>
                    <a:cubicBezTo>
                      <a:pt x="11574" y="302"/>
                      <a:pt x="11180" y="0"/>
                      <a:pt x="10693" y="0"/>
                    </a:cubicBezTo>
                    <a:close/>
                    <a:moveTo>
                      <a:pt x="18428" y="9068"/>
                    </a:moveTo>
                    <a:cubicBezTo>
                      <a:pt x="18228" y="7091"/>
                      <a:pt x="16423" y="3572"/>
                      <a:pt x="10662" y="3572"/>
                    </a:cubicBezTo>
                    <a:cubicBezTo>
                      <a:pt x="10661" y="3572"/>
                      <a:pt x="10660" y="3572"/>
                      <a:pt x="10659" y="3572"/>
                    </a:cubicBezTo>
                    <a:cubicBezTo>
                      <a:pt x="10658" y="3572"/>
                      <a:pt x="10658" y="3572"/>
                      <a:pt x="10657" y="3572"/>
                    </a:cubicBezTo>
                    <a:cubicBezTo>
                      <a:pt x="10656" y="3572"/>
                      <a:pt x="10655" y="3572"/>
                      <a:pt x="10655" y="3572"/>
                    </a:cubicBezTo>
                    <a:cubicBezTo>
                      <a:pt x="10654" y="3572"/>
                      <a:pt x="10653" y="3572"/>
                      <a:pt x="10652" y="3572"/>
                    </a:cubicBezTo>
                    <a:cubicBezTo>
                      <a:pt x="4890" y="3572"/>
                      <a:pt x="3086" y="7091"/>
                      <a:pt x="2886" y="9068"/>
                    </a:cubicBezTo>
                    <a:cubicBezTo>
                      <a:pt x="2715" y="10852"/>
                      <a:pt x="4327" y="12514"/>
                      <a:pt x="4510" y="12775"/>
                    </a:cubicBezTo>
                    <a:cubicBezTo>
                      <a:pt x="4810" y="13201"/>
                      <a:pt x="6695" y="14825"/>
                      <a:pt x="6762" y="15807"/>
                    </a:cubicBezTo>
                    <a:cubicBezTo>
                      <a:pt x="6855" y="17159"/>
                      <a:pt x="7070" y="17195"/>
                      <a:pt x="7930" y="17355"/>
                    </a:cubicBezTo>
                    <a:cubicBezTo>
                      <a:pt x="8807" y="17519"/>
                      <a:pt x="12507" y="17519"/>
                      <a:pt x="13383" y="17355"/>
                    </a:cubicBezTo>
                    <a:cubicBezTo>
                      <a:pt x="14243" y="17195"/>
                      <a:pt x="14459" y="17159"/>
                      <a:pt x="14552" y="15807"/>
                    </a:cubicBezTo>
                    <a:cubicBezTo>
                      <a:pt x="14619" y="14825"/>
                      <a:pt x="16504" y="13201"/>
                      <a:pt x="16803" y="12775"/>
                    </a:cubicBezTo>
                    <a:cubicBezTo>
                      <a:pt x="16987" y="12514"/>
                      <a:pt x="18599" y="10852"/>
                      <a:pt x="18428" y="9068"/>
                    </a:cubicBezTo>
                    <a:close/>
                    <a:moveTo>
                      <a:pt x="13756" y="19204"/>
                    </a:moveTo>
                    <a:cubicBezTo>
                      <a:pt x="13756" y="18991"/>
                      <a:pt x="13530" y="18817"/>
                      <a:pt x="13251" y="18817"/>
                    </a:cubicBezTo>
                    <a:lnTo>
                      <a:pt x="8063" y="18817"/>
                    </a:lnTo>
                    <a:cubicBezTo>
                      <a:pt x="7783" y="18817"/>
                      <a:pt x="7557" y="18991"/>
                      <a:pt x="7557" y="19204"/>
                    </a:cubicBezTo>
                    <a:lnTo>
                      <a:pt x="7557" y="19204"/>
                    </a:lnTo>
                    <a:cubicBezTo>
                      <a:pt x="7557" y="19418"/>
                      <a:pt x="7783" y="19591"/>
                      <a:pt x="8063" y="19591"/>
                    </a:cubicBezTo>
                    <a:lnTo>
                      <a:pt x="13251" y="19591"/>
                    </a:lnTo>
                    <a:cubicBezTo>
                      <a:pt x="13530" y="19591"/>
                      <a:pt x="13756" y="19418"/>
                      <a:pt x="13756" y="19204"/>
                    </a:cubicBezTo>
                    <a:cubicBezTo>
                      <a:pt x="13756" y="19204"/>
                      <a:pt x="13756" y="19204"/>
                      <a:pt x="13756" y="19204"/>
                    </a:cubicBezTo>
                    <a:close/>
                    <a:moveTo>
                      <a:pt x="13756" y="18147"/>
                    </a:moveTo>
                    <a:cubicBezTo>
                      <a:pt x="13756" y="17934"/>
                      <a:pt x="13530" y="17761"/>
                      <a:pt x="13251" y="17761"/>
                    </a:cubicBezTo>
                    <a:lnTo>
                      <a:pt x="8063" y="17761"/>
                    </a:lnTo>
                    <a:cubicBezTo>
                      <a:pt x="7783" y="17761"/>
                      <a:pt x="7557" y="17934"/>
                      <a:pt x="7557" y="18147"/>
                    </a:cubicBezTo>
                    <a:lnTo>
                      <a:pt x="7557" y="18147"/>
                    </a:lnTo>
                    <a:cubicBezTo>
                      <a:pt x="7557" y="18361"/>
                      <a:pt x="7783" y="18535"/>
                      <a:pt x="8063" y="18535"/>
                    </a:cubicBezTo>
                    <a:lnTo>
                      <a:pt x="13251" y="18535"/>
                    </a:lnTo>
                    <a:cubicBezTo>
                      <a:pt x="13530" y="18535"/>
                      <a:pt x="13756" y="18361"/>
                      <a:pt x="13756" y="18147"/>
                    </a:cubicBezTo>
                    <a:cubicBezTo>
                      <a:pt x="13756" y="18147"/>
                      <a:pt x="13756" y="18147"/>
                      <a:pt x="13756" y="18147"/>
                    </a:cubicBezTo>
                    <a:close/>
                    <a:moveTo>
                      <a:pt x="8400" y="19874"/>
                    </a:moveTo>
                    <a:lnTo>
                      <a:pt x="12913" y="19874"/>
                    </a:lnTo>
                    <a:cubicBezTo>
                      <a:pt x="12913" y="20827"/>
                      <a:pt x="11903" y="21600"/>
                      <a:pt x="10657" y="21600"/>
                    </a:cubicBezTo>
                    <a:cubicBezTo>
                      <a:pt x="9411" y="21600"/>
                      <a:pt x="8400" y="20827"/>
                      <a:pt x="8400" y="1987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 defTabSz="770185">
                  <a:lnSpc>
                    <a:spcPct val="80000"/>
                  </a:lnSpc>
                  <a:spcBef>
                    <a:spcPts val="9200"/>
                  </a:spcBef>
                  <a:defRPr sz="7800">
                    <a:solidFill>
                      <a:srgbClr val="333333"/>
                    </a:solidFill>
                    <a:latin typeface="Helvetica Neue Thin"/>
                    <a:ea typeface="Helvetica Neue Thin"/>
                    <a:cs typeface="Helvetica Neue Thin"/>
                    <a:sym typeface="Helvetica Neue Thin"/>
                  </a:defRPr>
                </a:pPr>
              </a:p>
            </p:txBody>
          </p:sp>
          <p:sp>
            <p:nvSpPr>
              <p:cNvPr id="405" name="Círculo"/>
              <p:cNvSpPr/>
              <p:nvPr/>
            </p:nvSpPr>
            <p:spPr>
              <a:xfrm>
                <a:off x="0" y="0"/>
                <a:ext cx="661846" cy="661846"/>
              </a:xfrm>
              <a:prstGeom prst="ellipse">
                <a:avLst/>
              </a:prstGeom>
              <a:solidFill>
                <a:srgbClr val="3197E1"/>
              </a:solidFill>
              <a:ln w="63500" cap="flat">
                <a:solidFill>
                  <a:srgbClr val="FFFFFF"/>
                </a:solidFill>
                <a:prstDash val="solid"/>
                <a:miter lim="400000"/>
              </a:ln>
              <a:effectLst>
                <a:outerShdw sx="100000" sy="100000" kx="0" ky="0" algn="b" rotWithShape="0" blurRad="101600" dist="0" dir="1722052">
                  <a:srgbClr val="000000">
                    <a:alpha val="70000"/>
                  </a:srgbClr>
                </a:outerShdw>
              </a:effectLst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 defTabSz="770185">
                  <a:lnSpc>
                    <a:spcPct val="80000"/>
                  </a:lnSpc>
                  <a:spcBef>
                    <a:spcPts val="9200"/>
                  </a:spcBef>
                  <a:defRPr sz="5000">
                    <a:solidFill>
                      <a:srgbClr val="333333"/>
                    </a:solidFill>
                    <a:latin typeface="Helvetica Neue Thin"/>
                    <a:ea typeface="Helvetica Neue Thin"/>
                    <a:cs typeface="Helvetica Neue Thin"/>
                    <a:sym typeface="Helvetica Neue Thin"/>
                  </a:defRPr>
                </a:pPr>
              </a:p>
            </p:txBody>
          </p:sp>
        </p:grpSp>
        <p:sp>
          <p:nvSpPr>
            <p:cNvPr id="407" name="="/>
            <p:cNvSpPr txBox="1"/>
            <p:nvPr/>
          </p:nvSpPr>
          <p:spPr>
            <a:xfrm>
              <a:off x="10714" y="-160735"/>
              <a:ext cx="452298" cy="7371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770185">
                <a:lnSpc>
                  <a:spcPct val="80000"/>
                </a:lnSpc>
                <a:spcBef>
                  <a:spcPts val="9200"/>
                </a:spcBef>
                <a:defRPr sz="66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=</a:t>
              </a:r>
            </a:p>
          </p:txBody>
        </p:sp>
      </p:grpSp>
      <p:pic>
        <p:nvPicPr>
          <p:cNvPr id="409" name="bySA_2.pdf" descr="bySA_2.pdf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19906429" y="4885636"/>
            <a:ext cx="2435570" cy="8784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4" name="Grupo"/>
          <p:cNvGrpSpPr/>
          <p:nvPr/>
        </p:nvGrpSpPr>
        <p:grpSpPr>
          <a:xfrm>
            <a:off x="6131557" y="3152443"/>
            <a:ext cx="2633789" cy="2633789"/>
            <a:chOff x="0" y="0"/>
            <a:chExt cx="2633787" cy="2633787"/>
          </a:xfrm>
        </p:grpSpPr>
        <p:sp>
          <p:nvSpPr>
            <p:cNvPr id="411" name="Grupo"/>
            <p:cNvSpPr/>
            <p:nvPr/>
          </p:nvSpPr>
          <p:spPr>
            <a:xfrm>
              <a:off x="468463" y="499111"/>
              <a:ext cx="1217792" cy="16080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0" h="21600" fill="norm" stroke="1" extrusionOk="0">
                  <a:moveTo>
                    <a:pt x="16784" y="1264"/>
                  </a:moveTo>
                  <a:cubicBezTo>
                    <a:pt x="16363" y="1078"/>
                    <a:pt x="15824" y="1189"/>
                    <a:pt x="15581" y="1511"/>
                  </a:cubicBezTo>
                  <a:lnTo>
                    <a:pt x="14280" y="3236"/>
                  </a:lnTo>
                  <a:cubicBezTo>
                    <a:pt x="14867" y="3417"/>
                    <a:pt x="15381" y="3636"/>
                    <a:pt x="15831" y="3874"/>
                  </a:cubicBezTo>
                  <a:lnTo>
                    <a:pt x="17106" y="2185"/>
                  </a:lnTo>
                  <a:cubicBezTo>
                    <a:pt x="17349" y="1863"/>
                    <a:pt x="17205" y="1451"/>
                    <a:pt x="16784" y="1264"/>
                  </a:cubicBezTo>
                  <a:close/>
                  <a:moveTo>
                    <a:pt x="21233" y="4689"/>
                  </a:moveTo>
                  <a:cubicBezTo>
                    <a:pt x="20988" y="4366"/>
                    <a:pt x="20450" y="4256"/>
                    <a:pt x="20028" y="4442"/>
                  </a:cubicBezTo>
                  <a:lnTo>
                    <a:pt x="17841" y="5408"/>
                  </a:lnTo>
                  <a:cubicBezTo>
                    <a:pt x="18203" y="5799"/>
                    <a:pt x="18487" y="6197"/>
                    <a:pt x="18711" y="6581"/>
                  </a:cubicBezTo>
                  <a:lnTo>
                    <a:pt x="20909" y="5610"/>
                  </a:lnTo>
                  <a:cubicBezTo>
                    <a:pt x="21331" y="5423"/>
                    <a:pt x="21475" y="5012"/>
                    <a:pt x="21233" y="4689"/>
                  </a:cubicBezTo>
                  <a:close/>
                  <a:moveTo>
                    <a:pt x="1322" y="4393"/>
                  </a:moveTo>
                  <a:cubicBezTo>
                    <a:pt x="900" y="4207"/>
                    <a:pt x="362" y="4317"/>
                    <a:pt x="118" y="4640"/>
                  </a:cubicBezTo>
                  <a:cubicBezTo>
                    <a:pt x="-125" y="4963"/>
                    <a:pt x="19" y="5375"/>
                    <a:pt x="441" y="5561"/>
                  </a:cubicBezTo>
                  <a:lnTo>
                    <a:pt x="2633" y="6530"/>
                  </a:lnTo>
                  <a:cubicBezTo>
                    <a:pt x="2861" y="6146"/>
                    <a:pt x="3149" y="5751"/>
                    <a:pt x="3514" y="5362"/>
                  </a:cubicBezTo>
                  <a:cubicBezTo>
                    <a:pt x="3514" y="5362"/>
                    <a:pt x="1322" y="4393"/>
                    <a:pt x="1322" y="4393"/>
                  </a:cubicBezTo>
                  <a:close/>
                  <a:moveTo>
                    <a:pt x="5797" y="1483"/>
                  </a:moveTo>
                  <a:cubicBezTo>
                    <a:pt x="5553" y="1160"/>
                    <a:pt x="5015" y="1050"/>
                    <a:pt x="4593" y="1236"/>
                  </a:cubicBezTo>
                  <a:cubicBezTo>
                    <a:pt x="4173" y="1422"/>
                    <a:pt x="4029" y="1834"/>
                    <a:pt x="4272" y="2157"/>
                  </a:cubicBezTo>
                  <a:lnTo>
                    <a:pt x="5544" y="3843"/>
                  </a:lnTo>
                  <a:cubicBezTo>
                    <a:pt x="5997" y="3607"/>
                    <a:pt x="6514" y="3392"/>
                    <a:pt x="7103" y="3215"/>
                  </a:cubicBezTo>
                  <a:cubicBezTo>
                    <a:pt x="7103" y="3215"/>
                    <a:pt x="5797" y="1483"/>
                    <a:pt x="5797" y="1483"/>
                  </a:cubicBezTo>
                  <a:close/>
                  <a:moveTo>
                    <a:pt x="10693" y="0"/>
                  </a:moveTo>
                  <a:cubicBezTo>
                    <a:pt x="10208" y="0"/>
                    <a:pt x="9813" y="302"/>
                    <a:pt x="9813" y="674"/>
                  </a:cubicBezTo>
                  <a:lnTo>
                    <a:pt x="9813" y="2753"/>
                  </a:lnTo>
                  <a:cubicBezTo>
                    <a:pt x="10026" y="2740"/>
                    <a:pt x="11348" y="2744"/>
                    <a:pt x="11574" y="2758"/>
                  </a:cubicBezTo>
                  <a:lnTo>
                    <a:pt x="11574" y="674"/>
                  </a:lnTo>
                  <a:cubicBezTo>
                    <a:pt x="11574" y="302"/>
                    <a:pt x="11180" y="0"/>
                    <a:pt x="10693" y="0"/>
                  </a:cubicBezTo>
                  <a:close/>
                  <a:moveTo>
                    <a:pt x="18428" y="9068"/>
                  </a:moveTo>
                  <a:cubicBezTo>
                    <a:pt x="18228" y="7091"/>
                    <a:pt x="16423" y="3572"/>
                    <a:pt x="10662" y="3572"/>
                  </a:cubicBezTo>
                  <a:cubicBezTo>
                    <a:pt x="10661" y="3572"/>
                    <a:pt x="10660" y="3572"/>
                    <a:pt x="10659" y="3572"/>
                  </a:cubicBezTo>
                  <a:cubicBezTo>
                    <a:pt x="10658" y="3572"/>
                    <a:pt x="10658" y="3572"/>
                    <a:pt x="10657" y="3572"/>
                  </a:cubicBezTo>
                  <a:cubicBezTo>
                    <a:pt x="10656" y="3572"/>
                    <a:pt x="10655" y="3572"/>
                    <a:pt x="10655" y="3572"/>
                  </a:cubicBezTo>
                  <a:cubicBezTo>
                    <a:pt x="10654" y="3572"/>
                    <a:pt x="10653" y="3572"/>
                    <a:pt x="10652" y="3572"/>
                  </a:cubicBezTo>
                  <a:cubicBezTo>
                    <a:pt x="4890" y="3572"/>
                    <a:pt x="3086" y="7091"/>
                    <a:pt x="2886" y="9068"/>
                  </a:cubicBezTo>
                  <a:cubicBezTo>
                    <a:pt x="2715" y="10852"/>
                    <a:pt x="4327" y="12514"/>
                    <a:pt x="4510" y="12775"/>
                  </a:cubicBezTo>
                  <a:cubicBezTo>
                    <a:pt x="4810" y="13201"/>
                    <a:pt x="6695" y="14825"/>
                    <a:pt x="6762" y="15807"/>
                  </a:cubicBezTo>
                  <a:cubicBezTo>
                    <a:pt x="6855" y="17159"/>
                    <a:pt x="7070" y="17195"/>
                    <a:pt x="7930" y="17355"/>
                  </a:cubicBezTo>
                  <a:cubicBezTo>
                    <a:pt x="8807" y="17519"/>
                    <a:pt x="12507" y="17519"/>
                    <a:pt x="13383" y="17355"/>
                  </a:cubicBezTo>
                  <a:cubicBezTo>
                    <a:pt x="14243" y="17195"/>
                    <a:pt x="14459" y="17159"/>
                    <a:pt x="14552" y="15807"/>
                  </a:cubicBezTo>
                  <a:cubicBezTo>
                    <a:pt x="14619" y="14825"/>
                    <a:pt x="16504" y="13201"/>
                    <a:pt x="16803" y="12775"/>
                  </a:cubicBezTo>
                  <a:cubicBezTo>
                    <a:pt x="16987" y="12514"/>
                    <a:pt x="18599" y="10852"/>
                    <a:pt x="18428" y="9068"/>
                  </a:cubicBezTo>
                  <a:close/>
                  <a:moveTo>
                    <a:pt x="13756" y="19204"/>
                  </a:moveTo>
                  <a:cubicBezTo>
                    <a:pt x="13756" y="18991"/>
                    <a:pt x="13530" y="18817"/>
                    <a:pt x="13251" y="18817"/>
                  </a:cubicBezTo>
                  <a:lnTo>
                    <a:pt x="8063" y="18817"/>
                  </a:lnTo>
                  <a:cubicBezTo>
                    <a:pt x="7783" y="18817"/>
                    <a:pt x="7557" y="18991"/>
                    <a:pt x="7557" y="19204"/>
                  </a:cubicBezTo>
                  <a:lnTo>
                    <a:pt x="7557" y="19204"/>
                  </a:lnTo>
                  <a:cubicBezTo>
                    <a:pt x="7557" y="19418"/>
                    <a:pt x="7783" y="19591"/>
                    <a:pt x="8063" y="19591"/>
                  </a:cubicBezTo>
                  <a:lnTo>
                    <a:pt x="13251" y="19591"/>
                  </a:lnTo>
                  <a:cubicBezTo>
                    <a:pt x="13530" y="19591"/>
                    <a:pt x="13756" y="19418"/>
                    <a:pt x="13756" y="19204"/>
                  </a:cubicBezTo>
                  <a:cubicBezTo>
                    <a:pt x="13756" y="19204"/>
                    <a:pt x="13756" y="19204"/>
                    <a:pt x="13756" y="19204"/>
                  </a:cubicBezTo>
                  <a:close/>
                  <a:moveTo>
                    <a:pt x="13756" y="18147"/>
                  </a:moveTo>
                  <a:cubicBezTo>
                    <a:pt x="13756" y="17934"/>
                    <a:pt x="13530" y="17761"/>
                    <a:pt x="13251" y="17761"/>
                  </a:cubicBezTo>
                  <a:lnTo>
                    <a:pt x="8063" y="17761"/>
                  </a:lnTo>
                  <a:cubicBezTo>
                    <a:pt x="7783" y="17761"/>
                    <a:pt x="7557" y="17934"/>
                    <a:pt x="7557" y="18147"/>
                  </a:cubicBezTo>
                  <a:lnTo>
                    <a:pt x="7557" y="18147"/>
                  </a:lnTo>
                  <a:cubicBezTo>
                    <a:pt x="7557" y="18361"/>
                    <a:pt x="7783" y="18535"/>
                    <a:pt x="8063" y="18535"/>
                  </a:cubicBezTo>
                  <a:lnTo>
                    <a:pt x="13251" y="18535"/>
                  </a:lnTo>
                  <a:cubicBezTo>
                    <a:pt x="13530" y="18535"/>
                    <a:pt x="13756" y="18361"/>
                    <a:pt x="13756" y="18147"/>
                  </a:cubicBezTo>
                  <a:cubicBezTo>
                    <a:pt x="13756" y="18147"/>
                    <a:pt x="13756" y="18147"/>
                    <a:pt x="13756" y="18147"/>
                  </a:cubicBezTo>
                  <a:close/>
                  <a:moveTo>
                    <a:pt x="8400" y="19874"/>
                  </a:moveTo>
                  <a:lnTo>
                    <a:pt x="12913" y="19874"/>
                  </a:lnTo>
                  <a:cubicBezTo>
                    <a:pt x="12913" y="20827"/>
                    <a:pt x="11903" y="21600"/>
                    <a:pt x="10657" y="21600"/>
                  </a:cubicBezTo>
                  <a:cubicBezTo>
                    <a:pt x="9411" y="21600"/>
                    <a:pt x="8400" y="20827"/>
                    <a:pt x="8400" y="1987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sp>
          <p:nvSpPr>
            <p:cNvPr id="412" name="Círculo"/>
            <p:cNvSpPr/>
            <p:nvPr/>
          </p:nvSpPr>
          <p:spPr>
            <a:xfrm>
              <a:off x="0" y="0"/>
              <a:ext cx="2633788" cy="2633788"/>
            </a:xfrm>
            <a:prstGeom prst="ellipse">
              <a:avLst/>
            </a:prstGeom>
            <a:solidFill>
              <a:srgbClr val="3484C9"/>
            </a:solidFill>
            <a:ln w="63500" cap="flat">
              <a:solidFill>
                <a:srgbClr val="FFFFFF"/>
              </a:solidFill>
              <a:prstDash val="solid"/>
              <a:miter lim="400000"/>
            </a:ln>
            <a:effectLst>
              <a:outerShdw sx="100000" sy="100000" kx="0" ky="0" algn="b" rotWithShape="0" blurRad="101600" dist="0" dir="1722052">
                <a:srgbClr val="000000">
                  <a:alpha val="7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pic>
          <p:nvPicPr>
            <p:cNvPr id="413" name="atrib.png" descr="atrib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0" r="0" b="0"/>
            <a:stretch>
              <a:fillRect/>
            </a:stretch>
          </p:blipFill>
          <p:spPr>
            <a:xfrm>
              <a:off x="235022" y="168485"/>
              <a:ext cx="2269277" cy="226927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418" name="Grupo"/>
          <p:cNvGrpSpPr/>
          <p:nvPr/>
        </p:nvGrpSpPr>
        <p:grpSpPr>
          <a:xfrm>
            <a:off x="6009595" y="6054497"/>
            <a:ext cx="2852314" cy="2827782"/>
            <a:chOff x="-111745" y="-107102"/>
            <a:chExt cx="2852312" cy="2827781"/>
          </a:xfrm>
        </p:grpSpPr>
        <p:sp>
          <p:nvSpPr>
            <p:cNvPr id="415" name="Grupo"/>
            <p:cNvSpPr/>
            <p:nvPr/>
          </p:nvSpPr>
          <p:spPr>
            <a:xfrm>
              <a:off x="469780" y="500515"/>
              <a:ext cx="1221218" cy="16125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0" h="21600" fill="norm" stroke="1" extrusionOk="0">
                  <a:moveTo>
                    <a:pt x="16784" y="1264"/>
                  </a:moveTo>
                  <a:cubicBezTo>
                    <a:pt x="16363" y="1078"/>
                    <a:pt x="15824" y="1189"/>
                    <a:pt x="15581" y="1511"/>
                  </a:cubicBezTo>
                  <a:lnTo>
                    <a:pt x="14280" y="3236"/>
                  </a:lnTo>
                  <a:cubicBezTo>
                    <a:pt x="14867" y="3417"/>
                    <a:pt x="15381" y="3636"/>
                    <a:pt x="15831" y="3874"/>
                  </a:cubicBezTo>
                  <a:lnTo>
                    <a:pt x="17106" y="2185"/>
                  </a:lnTo>
                  <a:cubicBezTo>
                    <a:pt x="17349" y="1863"/>
                    <a:pt x="17205" y="1451"/>
                    <a:pt x="16784" y="1264"/>
                  </a:cubicBezTo>
                  <a:close/>
                  <a:moveTo>
                    <a:pt x="21233" y="4689"/>
                  </a:moveTo>
                  <a:cubicBezTo>
                    <a:pt x="20988" y="4366"/>
                    <a:pt x="20450" y="4256"/>
                    <a:pt x="20028" y="4442"/>
                  </a:cubicBezTo>
                  <a:lnTo>
                    <a:pt x="17841" y="5408"/>
                  </a:lnTo>
                  <a:cubicBezTo>
                    <a:pt x="18203" y="5799"/>
                    <a:pt x="18487" y="6197"/>
                    <a:pt x="18711" y="6581"/>
                  </a:cubicBezTo>
                  <a:lnTo>
                    <a:pt x="20909" y="5610"/>
                  </a:lnTo>
                  <a:cubicBezTo>
                    <a:pt x="21331" y="5423"/>
                    <a:pt x="21475" y="5012"/>
                    <a:pt x="21233" y="4689"/>
                  </a:cubicBezTo>
                  <a:close/>
                  <a:moveTo>
                    <a:pt x="1322" y="4393"/>
                  </a:moveTo>
                  <a:cubicBezTo>
                    <a:pt x="900" y="4207"/>
                    <a:pt x="362" y="4317"/>
                    <a:pt x="118" y="4640"/>
                  </a:cubicBezTo>
                  <a:cubicBezTo>
                    <a:pt x="-125" y="4963"/>
                    <a:pt x="19" y="5375"/>
                    <a:pt x="441" y="5561"/>
                  </a:cubicBezTo>
                  <a:lnTo>
                    <a:pt x="2633" y="6530"/>
                  </a:lnTo>
                  <a:cubicBezTo>
                    <a:pt x="2861" y="6146"/>
                    <a:pt x="3149" y="5751"/>
                    <a:pt x="3514" y="5362"/>
                  </a:cubicBezTo>
                  <a:cubicBezTo>
                    <a:pt x="3514" y="5362"/>
                    <a:pt x="1322" y="4393"/>
                    <a:pt x="1322" y="4393"/>
                  </a:cubicBezTo>
                  <a:close/>
                  <a:moveTo>
                    <a:pt x="5797" y="1483"/>
                  </a:moveTo>
                  <a:cubicBezTo>
                    <a:pt x="5553" y="1160"/>
                    <a:pt x="5015" y="1050"/>
                    <a:pt x="4593" y="1236"/>
                  </a:cubicBezTo>
                  <a:cubicBezTo>
                    <a:pt x="4173" y="1422"/>
                    <a:pt x="4029" y="1834"/>
                    <a:pt x="4272" y="2157"/>
                  </a:cubicBezTo>
                  <a:lnTo>
                    <a:pt x="5544" y="3843"/>
                  </a:lnTo>
                  <a:cubicBezTo>
                    <a:pt x="5997" y="3607"/>
                    <a:pt x="6514" y="3392"/>
                    <a:pt x="7103" y="3215"/>
                  </a:cubicBezTo>
                  <a:cubicBezTo>
                    <a:pt x="7103" y="3215"/>
                    <a:pt x="5797" y="1483"/>
                    <a:pt x="5797" y="1483"/>
                  </a:cubicBezTo>
                  <a:close/>
                  <a:moveTo>
                    <a:pt x="10693" y="0"/>
                  </a:moveTo>
                  <a:cubicBezTo>
                    <a:pt x="10208" y="0"/>
                    <a:pt x="9813" y="302"/>
                    <a:pt x="9813" y="674"/>
                  </a:cubicBezTo>
                  <a:lnTo>
                    <a:pt x="9813" y="2753"/>
                  </a:lnTo>
                  <a:cubicBezTo>
                    <a:pt x="10026" y="2740"/>
                    <a:pt x="11348" y="2744"/>
                    <a:pt x="11574" y="2758"/>
                  </a:cubicBezTo>
                  <a:lnTo>
                    <a:pt x="11574" y="674"/>
                  </a:lnTo>
                  <a:cubicBezTo>
                    <a:pt x="11574" y="302"/>
                    <a:pt x="11180" y="0"/>
                    <a:pt x="10693" y="0"/>
                  </a:cubicBezTo>
                  <a:close/>
                  <a:moveTo>
                    <a:pt x="18428" y="9068"/>
                  </a:moveTo>
                  <a:cubicBezTo>
                    <a:pt x="18228" y="7091"/>
                    <a:pt x="16423" y="3572"/>
                    <a:pt x="10662" y="3572"/>
                  </a:cubicBezTo>
                  <a:cubicBezTo>
                    <a:pt x="10661" y="3572"/>
                    <a:pt x="10660" y="3572"/>
                    <a:pt x="10659" y="3572"/>
                  </a:cubicBezTo>
                  <a:cubicBezTo>
                    <a:pt x="10658" y="3572"/>
                    <a:pt x="10658" y="3572"/>
                    <a:pt x="10657" y="3572"/>
                  </a:cubicBezTo>
                  <a:cubicBezTo>
                    <a:pt x="10656" y="3572"/>
                    <a:pt x="10655" y="3572"/>
                    <a:pt x="10655" y="3572"/>
                  </a:cubicBezTo>
                  <a:cubicBezTo>
                    <a:pt x="10654" y="3572"/>
                    <a:pt x="10653" y="3572"/>
                    <a:pt x="10652" y="3572"/>
                  </a:cubicBezTo>
                  <a:cubicBezTo>
                    <a:pt x="4890" y="3572"/>
                    <a:pt x="3086" y="7091"/>
                    <a:pt x="2886" y="9068"/>
                  </a:cubicBezTo>
                  <a:cubicBezTo>
                    <a:pt x="2715" y="10852"/>
                    <a:pt x="4327" y="12514"/>
                    <a:pt x="4510" y="12775"/>
                  </a:cubicBezTo>
                  <a:cubicBezTo>
                    <a:pt x="4810" y="13201"/>
                    <a:pt x="6695" y="14825"/>
                    <a:pt x="6762" y="15807"/>
                  </a:cubicBezTo>
                  <a:cubicBezTo>
                    <a:pt x="6855" y="17159"/>
                    <a:pt x="7070" y="17195"/>
                    <a:pt x="7930" y="17355"/>
                  </a:cubicBezTo>
                  <a:cubicBezTo>
                    <a:pt x="8807" y="17519"/>
                    <a:pt x="12507" y="17519"/>
                    <a:pt x="13383" y="17355"/>
                  </a:cubicBezTo>
                  <a:cubicBezTo>
                    <a:pt x="14243" y="17195"/>
                    <a:pt x="14459" y="17159"/>
                    <a:pt x="14552" y="15807"/>
                  </a:cubicBezTo>
                  <a:cubicBezTo>
                    <a:pt x="14619" y="14825"/>
                    <a:pt x="16504" y="13201"/>
                    <a:pt x="16803" y="12775"/>
                  </a:cubicBezTo>
                  <a:cubicBezTo>
                    <a:pt x="16987" y="12514"/>
                    <a:pt x="18599" y="10852"/>
                    <a:pt x="18428" y="9068"/>
                  </a:cubicBezTo>
                  <a:close/>
                  <a:moveTo>
                    <a:pt x="13756" y="19204"/>
                  </a:moveTo>
                  <a:cubicBezTo>
                    <a:pt x="13756" y="18991"/>
                    <a:pt x="13530" y="18817"/>
                    <a:pt x="13251" y="18817"/>
                  </a:cubicBezTo>
                  <a:lnTo>
                    <a:pt x="8063" y="18817"/>
                  </a:lnTo>
                  <a:cubicBezTo>
                    <a:pt x="7783" y="18817"/>
                    <a:pt x="7557" y="18991"/>
                    <a:pt x="7557" y="19204"/>
                  </a:cubicBezTo>
                  <a:lnTo>
                    <a:pt x="7557" y="19204"/>
                  </a:lnTo>
                  <a:cubicBezTo>
                    <a:pt x="7557" y="19418"/>
                    <a:pt x="7783" y="19591"/>
                    <a:pt x="8063" y="19591"/>
                  </a:cubicBezTo>
                  <a:lnTo>
                    <a:pt x="13251" y="19591"/>
                  </a:lnTo>
                  <a:cubicBezTo>
                    <a:pt x="13530" y="19591"/>
                    <a:pt x="13756" y="19418"/>
                    <a:pt x="13756" y="19204"/>
                  </a:cubicBezTo>
                  <a:cubicBezTo>
                    <a:pt x="13756" y="19204"/>
                    <a:pt x="13756" y="19204"/>
                    <a:pt x="13756" y="19204"/>
                  </a:cubicBezTo>
                  <a:close/>
                  <a:moveTo>
                    <a:pt x="13756" y="18147"/>
                  </a:moveTo>
                  <a:cubicBezTo>
                    <a:pt x="13756" y="17934"/>
                    <a:pt x="13530" y="17761"/>
                    <a:pt x="13251" y="17761"/>
                  </a:cubicBezTo>
                  <a:lnTo>
                    <a:pt x="8063" y="17761"/>
                  </a:lnTo>
                  <a:cubicBezTo>
                    <a:pt x="7783" y="17761"/>
                    <a:pt x="7557" y="17934"/>
                    <a:pt x="7557" y="18147"/>
                  </a:cubicBezTo>
                  <a:lnTo>
                    <a:pt x="7557" y="18147"/>
                  </a:lnTo>
                  <a:cubicBezTo>
                    <a:pt x="7557" y="18361"/>
                    <a:pt x="7783" y="18535"/>
                    <a:pt x="8063" y="18535"/>
                  </a:cubicBezTo>
                  <a:lnTo>
                    <a:pt x="13251" y="18535"/>
                  </a:lnTo>
                  <a:cubicBezTo>
                    <a:pt x="13530" y="18535"/>
                    <a:pt x="13756" y="18361"/>
                    <a:pt x="13756" y="18147"/>
                  </a:cubicBezTo>
                  <a:cubicBezTo>
                    <a:pt x="13756" y="18147"/>
                    <a:pt x="13756" y="18147"/>
                    <a:pt x="13756" y="18147"/>
                  </a:cubicBezTo>
                  <a:close/>
                  <a:moveTo>
                    <a:pt x="8400" y="19874"/>
                  </a:moveTo>
                  <a:lnTo>
                    <a:pt x="12913" y="19874"/>
                  </a:lnTo>
                  <a:cubicBezTo>
                    <a:pt x="12913" y="20827"/>
                    <a:pt x="11903" y="21600"/>
                    <a:pt x="10657" y="21600"/>
                  </a:cubicBezTo>
                  <a:cubicBezTo>
                    <a:pt x="9411" y="21600"/>
                    <a:pt x="8400" y="20827"/>
                    <a:pt x="8400" y="1987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sp>
          <p:nvSpPr>
            <p:cNvPr id="416" name="Círculo"/>
            <p:cNvSpPr/>
            <p:nvPr/>
          </p:nvSpPr>
          <p:spPr>
            <a:xfrm>
              <a:off x="0" y="0"/>
              <a:ext cx="2641195" cy="2641195"/>
            </a:xfrm>
            <a:prstGeom prst="ellipse">
              <a:avLst/>
            </a:prstGeom>
            <a:solidFill>
              <a:srgbClr val="3197E1"/>
            </a:solidFill>
            <a:ln w="63500" cap="flat">
              <a:solidFill>
                <a:srgbClr val="FFFFFF"/>
              </a:solidFill>
              <a:prstDash val="solid"/>
              <a:miter lim="400000"/>
            </a:ln>
            <a:effectLst>
              <a:outerShdw sx="100000" sy="100000" kx="0" ky="0" algn="b" rotWithShape="0" blurRad="101600" dist="0" dir="1722052">
                <a:srgbClr val="000000">
                  <a:alpha val="7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pic>
          <p:nvPicPr>
            <p:cNvPr id="417" name="money.png" descr="money.png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2673" t="4947" r="6439" b="4947"/>
            <a:stretch>
              <a:fillRect/>
            </a:stretch>
          </p:blipFill>
          <p:spPr>
            <a:xfrm>
              <a:off x="-111746" y="-107103"/>
              <a:ext cx="2852314" cy="282778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421" name="Grupo"/>
          <p:cNvGrpSpPr/>
          <p:nvPr/>
        </p:nvGrpSpPr>
        <p:grpSpPr>
          <a:xfrm>
            <a:off x="9721829" y="6103535"/>
            <a:ext cx="2781239" cy="2781239"/>
            <a:chOff x="0" y="0"/>
            <a:chExt cx="2781237" cy="2781237"/>
          </a:xfrm>
        </p:grpSpPr>
        <p:sp>
          <p:nvSpPr>
            <p:cNvPr id="419" name="Círculo"/>
            <p:cNvSpPr/>
            <p:nvPr/>
          </p:nvSpPr>
          <p:spPr>
            <a:xfrm>
              <a:off x="67635" y="67635"/>
              <a:ext cx="2646030" cy="2646030"/>
            </a:xfrm>
            <a:prstGeom prst="ellipse">
              <a:avLst/>
            </a:prstGeom>
            <a:solidFill>
              <a:srgbClr val="3197E1"/>
            </a:solidFill>
            <a:ln w="63500" cap="flat">
              <a:solidFill>
                <a:srgbClr val="FFFFFF"/>
              </a:solidFill>
              <a:prstDash val="solid"/>
              <a:miter lim="400000"/>
            </a:ln>
            <a:effectLst>
              <a:outerShdw sx="100000" sy="100000" kx="0" ky="0" algn="b" rotWithShape="0" blurRad="101600" dist="0" dir="1722052">
                <a:srgbClr val="000000">
                  <a:alpha val="7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algn="ctr" defTabSz="770185">
                <a:lnSpc>
                  <a:spcPct val="80000"/>
                </a:lnSpc>
                <a:spcBef>
                  <a:spcPts val="9200"/>
                </a:spcBef>
                <a:defRPr sz="7800">
                  <a:solidFill>
                    <a:srgbClr val="333333"/>
                  </a:solidFill>
                  <a:latin typeface="Helvetica Neue Thin"/>
                  <a:ea typeface="Helvetica Neue Thin"/>
                  <a:cs typeface="Helvetica Neue Thin"/>
                  <a:sym typeface="Helvetica Neue Thin"/>
                </a:defRPr>
              </a:pPr>
            </a:p>
          </p:txBody>
        </p:sp>
        <p:pic>
          <p:nvPicPr>
            <p:cNvPr id="420" name="sharealike.png" descr="sharealike.png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0" t="0" r="0" b="0"/>
            <a:stretch>
              <a:fillRect/>
            </a:stretch>
          </p:blipFill>
          <p:spPr>
            <a:xfrm>
              <a:off x="0" y="0"/>
              <a:ext cx="2781238" cy="278123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426" name="Grupo"/>
          <p:cNvGrpSpPr/>
          <p:nvPr/>
        </p:nvGrpSpPr>
        <p:grpSpPr>
          <a:xfrm>
            <a:off x="9881729" y="2811703"/>
            <a:ext cx="2621339" cy="3327719"/>
            <a:chOff x="0" y="-44156"/>
            <a:chExt cx="2621338" cy="3327718"/>
          </a:xfrm>
        </p:grpSpPr>
        <p:grpSp>
          <p:nvGrpSpPr>
            <p:cNvPr id="424" name="Grupo"/>
            <p:cNvGrpSpPr/>
            <p:nvPr/>
          </p:nvGrpSpPr>
          <p:grpSpPr>
            <a:xfrm>
              <a:off x="0" y="309033"/>
              <a:ext cx="2621339" cy="2621339"/>
              <a:chOff x="0" y="0"/>
              <a:chExt cx="2621338" cy="2621338"/>
            </a:xfrm>
          </p:grpSpPr>
          <p:sp>
            <p:nvSpPr>
              <p:cNvPr id="422" name="Grupo"/>
              <p:cNvSpPr/>
              <p:nvPr/>
            </p:nvSpPr>
            <p:spPr>
              <a:xfrm>
                <a:off x="466249" y="496752"/>
                <a:ext cx="1212036" cy="160042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50" h="21600" fill="norm" stroke="1" extrusionOk="0">
                    <a:moveTo>
                      <a:pt x="16784" y="1264"/>
                    </a:moveTo>
                    <a:cubicBezTo>
                      <a:pt x="16363" y="1078"/>
                      <a:pt x="15824" y="1189"/>
                      <a:pt x="15581" y="1511"/>
                    </a:cubicBezTo>
                    <a:lnTo>
                      <a:pt x="14280" y="3236"/>
                    </a:lnTo>
                    <a:cubicBezTo>
                      <a:pt x="14867" y="3417"/>
                      <a:pt x="15381" y="3636"/>
                      <a:pt x="15831" y="3874"/>
                    </a:cubicBezTo>
                    <a:lnTo>
                      <a:pt x="17106" y="2185"/>
                    </a:lnTo>
                    <a:cubicBezTo>
                      <a:pt x="17349" y="1863"/>
                      <a:pt x="17205" y="1451"/>
                      <a:pt x="16784" y="1264"/>
                    </a:cubicBezTo>
                    <a:close/>
                    <a:moveTo>
                      <a:pt x="21233" y="4689"/>
                    </a:moveTo>
                    <a:cubicBezTo>
                      <a:pt x="20988" y="4366"/>
                      <a:pt x="20450" y="4256"/>
                      <a:pt x="20028" y="4442"/>
                    </a:cubicBezTo>
                    <a:lnTo>
                      <a:pt x="17841" y="5408"/>
                    </a:lnTo>
                    <a:cubicBezTo>
                      <a:pt x="18203" y="5799"/>
                      <a:pt x="18487" y="6197"/>
                      <a:pt x="18711" y="6581"/>
                    </a:cubicBezTo>
                    <a:lnTo>
                      <a:pt x="20909" y="5610"/>
                    </a:lnTo>
                    <a:cubicBezTo>
                      <a:pt x="21331" y="5423"/>
                      <a:pt x="21475" y="5012"/>
                      <a:pt x="21233" y="4689"/>
                    </a:cubicBezTo>
                    <a:close/>
                    <a:moveTo>
                      <a:pt x="1322" y="4393"/>
                    </a:moveTo>
                    <a:cubicBezTo>
                      <a:pt x="900" y="4207"/>
                      <a:pt x="362" y="4317"/>
                      <a:pt x="118" y="4640"/>
                    </a:cubicBezTo>
                    <a:cubicBezTo>
                      <a:pt x="-125" y="4963"/>
                      <a:pt x="19" y="5375"/>
                      <a:pt x="441" y="5561"/>
                    </a:cubicBezTo>
                    <a:lnTo>
                      <a:pt x="2633" y="6530"/>
                    </a:lnTo>
                    <a:cubicBezTo>
                      <a:pt x="2861" y="6146"/>
                      <a:pt x="3149" y="5751"/>
                      <a:pt x="3514" y="5362"/>
                    </a:cubicBezTo>
                    <a:cubicBezTo>
                      <a:pt x="3514" y="5362"/>
                      <a:pt x="1322" y="4393"/>
                      <a:pt x="1322" y="4393"/>
                    </a:cubicBezTo>
                    <a:close/>
                    <a:moveTo>
                      <a:pt x="5797" y="1483"/>
                    </a:moveTo>
                    <a:cubicBezTo>
                      <a:pt x="5553" y="1160"/>
                      <a:pt x="5015" y="1050"/>
                      <a:pt x="4593" y="1236"/>
                    </a:cubicBezTo>
                    <a:cubicBezTo>
                      <a:pt x="4173" y="1422"/>
                      <a:pt x="4029" y="1834"/>
                      <a:pt x="4272" y="2157"/>
                    </a:cubicBezTo>
                    <a:lnTo>
                      <a:pt x="5544" y="3843"/>
                    </a:lnTo>
                    <a:cubicBezTo>
                      <a:pt x="5997" y="3607"/>
                      <a:pt x="6514" y="3392"/>
                      <a:pt x="7103" y="3215"/>
                    </a:cubicBezTo>
                    <a:cubicBezTo>
                      <a:pt x="7103" y="3215"/>
                      <a:pt x="5797" y="1483"/>
                      <a:pt x="5797" y="1483"/>
                    </a:cubicBezTo>
                    <a:close/>
                    <a:moveTo>
                      <a:pt x="10693" y="0"/>
                    </a:moveTo>
                    <a:cubicBezTo>
                      <a:pt x="10208" y="0"/>
                      <a:pt x="9813" y="302"/>
                      <a:pt x="9813" y="674"/>
                    </a:cubicBezTo>
                    <a:lnTo>
                      <a:pt x="9813" y="2753"/>
                    </a:lnTo>
                    <a:cubicBezTo>
                      <a:pt x="10026" y="2740"/>
                      <a:pt x="11348" y="2744"/>
                      <a:pt x="11574" y="2758"/>
                    </a:cubicBezTo>
                    <a:lnTo>
                      <a:pt x="11574" y="674"/>
                    </a:lnTo>
                    <a:cubicBezTo>
                      <a:pt x="11574" y="302"/>
                      <a:pt x="11180" y="0"/>
                      <a:pt x="10693" y="0"/>
                    </a:cubicBezTo>
                    <a:close/>
                    <a:moveTo>
                      <a:pt x="18428" y="9068"/>
                    </a:moveTo>
                    <a:cubicBezTo>
                      <a:pt x="18228" y="7091"/>
                      <a:pt x="16423" y="3572"/>
                      <a:pt x="10662" y="3572"/>
                    </a:cubicBezTo>
                    <a:cubicBezTo>
                      <a:pt x="10661" y="3572"/>
                      <a:pt x="10660" y="3572"/>
                      <a:pt x="10659" y="3572"/>
                    </a:cubicBezTo>
                    <a:cubicBezTo>
                      <a:pt x="10658" y="3572"/>
                      <a:pt x="10658" y="3572"/>
                      <a:pt x="10657" y="3572"/>
                    </a:cubicBezTo>
                    <a:cubicBezTo>
                      <a:pt x="10656" y="3572"/>
                      <a:pt x="10655" y="3572"/>
                      <a:pt x="10655" y="3572"/>
                    </a:cubicBezTo>
                    <a:cubicBezTo>
                      <a:pt x="10654" y="3572"/>
                      <a:pt x="10653" y="3572"/>
                      <a:pt x="10652" y="3572"/>
                    </a:cubicBezTo>
                    <a:cubicBezTo>
                      <a:pt x="4890" y="3572"/>
                      <a:pt x="3086" y="7091"/>
                      <a:pt x="2886" y="9068"/>
                    </a:cubicBezTo>
                    <a:cubicBezTo>
                      <a:pt x="2715" y="10852"/>
                      <a:pt x="4327" y="12514"/>
                      <a:pt x="4510" y="12775"/>
                    </a:cubicBezTo>
                    <a:cubicBezTo>
                      <a:pt x="4810" y="13201"/>
                      <a:pt x="6695" y="14825"/>
                      <a:pt x="6762" y="15807"/>
                    </a:cubicBezTo>
                    <a:cubicBezTo>
                      <a:pt x="6855" y="17159"/>
                      <a:pt x="7070" y="17195"/>
                      <a:pt x="7930" y="17355"/>
                    </a:cubicBezTo>
                    <a:cubicBezTo>
                      <a:pt x="8807" y="17519"/>
                      <a:pt x="12507" y="17519"/>
                      <a:pt x="13383" y="17355"/>
                    </a:cubicBezTo>
                    <a:cubicBezTo>
                      <a:pt x="14243" y="17195"/>
                      <a:pt x="14459" y="17159"/>
                      <a:pt x="14552" y="15807"/>
                    </a:cubicBezTo>
                    <a:cubicBezTo>
                      <a:pt x="14619" y="14825"/>
                      <a:pt x="16504" y="13201"/>
                      <a:pt x="16803" y="12775"/>
                    </a:cubicBezTo>
                    <a:cubicBezTo>
                      <a:pt x="16987" y="12514"/>
                      <a:pt x="18599" y="10852"/>
                      <a:pt x="18428" y="9068"/>
                    </a:cubicBezTo>
                    <a:close/>
                    <a:moveTo>
                      <a:pt x="13756" y="19204"/>
                    </a:moveTo>
                    <a:cubicBezTo>
                      <a:pt x="13756" y="18991"/>
                      <a:pt x="13530" y="18817"/>
                      <a:pt x="13251" y="18817"/>
                    </a:cubicBezTo>
                    <a:lnTo>
                      <a:pt x="8063" y="18817"/>
                    </a:lnTo>
                    <a:cubicBezTo>
                      <a:pt x="7783" y="18817"/>
                      <a:pt x="7557" y="18991"/>
                      <a:pt x="7557" y="19204"/>
                    </a:cubicBezTo>
                    <a:lnTo>
                      <a:pt x="7557" y="19204"/>
                    </a:lnTo>
                    <a:cubicBezTo>
                      <a:pt x="7557" y="19418"/>
                      <a:pt x="7783" y="19591"/>
                      <a:pt x="8063" y="19591"/>
                    </a:cubicBezTo>
                    <a:lnTo>
                      <a:pt x="13251" y="19591"/>
                    </a:lnTo>
                    <a:cubicBezTo>
                      <a:pt x="13530" y="19591"/>
                      <a:pt x="13756" y="19418"/>
                      <a:pt x="13756" y="19204"/>
                    </a:cubicBezTo>
                    <a:cubicBezTo>
                      <a:pt x="13756" y="19204"/>
                      <a:pt x="13756" y="19204"/>
                      <a:pt x="13756" y="19204"/>
                    </a:cubicBezTo>
                    <a:close/>
                    <a:moveTo>
                      <a:pt x="13756" y="18147"/>
                    </a:moveTo>
                    <a:cubicBezTo>
                      <a:pt x="13756" y="17934"/>
                      <a:pt x="13530" y="17761"/>
                      <a:pt x="13251" y="17761"/>
                    </a:cubicBezTo>
                    <a:lnTo>
                      <a:pt x="8063" y="17761"/>
                    </a:lnTo>
                    <a:cubicBezTo>
                      <a:pt x="7783" y="17761"/>
                      <a:pt x="7557" y="17934"/>
                      <a:pt x="7557" y="18147"/>
                    </a:cubicBezTo>
                    <a:lnTo>
                      <a:pt x="7557" y="18147"/>
                    </a:lnTo>
                    <a:cubicBezTo>
                      <a:pt x="7557" y="18361"/>
                      <a:pt x="7783" y="18535"/>
                      <a:pt x="8063" y="18535"/>
                    </a:cubicBezTo>
                    <a:lnTo>
                      <a:pt x="13251" y="18535"/>
                    </a:lnTo>
                    <a:cubicBezTo>
                      <a:pt x="13530" y="18535"/>
                      <a:pt x="13756" y="18361"/>
                      <a:pt x="13756" y="18147"/>
                    </a:cubicBezTo>
                    <a:cubicBezTo>
                      <a:pt x="13756" y="18147"/>
                      <a:pt x="13756" y="18147"/>
                      <a:pt x="13756" y="18147"/>
                    </a:cubicBezTo>
                    <a:close/>
                    <a:moveTo>
                      <a:pt x="8400" y="19874"/>
                    </a:moveTo>
                    <a:lnTo>
                      <a:pt x="12913" y="19874"/>
                    </a:lnTo>
                    <a:cubicBezTo>
                      <a:pt x="12913" y="20827"/>
                      <a:pt x="11903" y="21600"/>
                      <a:pt x="10657" y="21600"/>
                    </a:cubicBezTo>
                    <a:cubicBezTo>
                      <a:pt x="9411" y="21600"/>
                      <a:pt x="8400" y="20827"/>
                      <a:pt x="8400" y="1987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 defTabSz="770185">
                  <a:lnSpc>
                    <a:spcPct val="80000"/>
                  </a:lnSpc>
                  <a:spcBef>
                    <a:spcPts val="9200"/>
                  </a:spcBef>
                  <a:defRPr sz="7800">
                    <a:solidFill>
                      <a:srgbClr val="333333"/>
                    </a:solidFill>
                    <a:latin typeface="Helvetica Neue Thin"/>
                    <a:ea typeface="Helvetica Neue Thin"/>
                    <a:cs typeface="Helvetica Neue Thin"/>
                    <a:sym typeface="Helvetica Neue Thin"/>
                  </a:defRPr>
                </a:pPr>
              </a:p>
            </p:txBody>
          </p:sp>
          <p:sp>
            <p:nvSpPr>
              <p:cNvPr id="423" name="Círculo"/>
              <p:cNvSpPr/>
              <p:nvPr/>
            </p:nvSpPr>
            <p:spPr>
              <a:xfrm>
                <a:off x="0" y="0"/>
                <a:ext cx="2621339" cy="2621339"/>
              </a:xfrm>
              <a:prstGeom prst="ellipse">
                <a:avLst/>
              </a:prstGeom>
              <a:solidFill>
                <a:srgbClr val="3484C9"/>
              </a:solidFill>
              <a:ln w="63500" cap="flat">
                <a:solidFill>
                  <a:srgbClr val="FFFFFF"/>
                </a:solidFill>
                <a:prstDash val="solid"/>
                <a:miter lim="400000"/>
              </a:ln>
              <a:effectLst>
                <a:outerShdw sx="100000" sy="100000" kx="0" ky="0" algn="b" rotWithShape="0" blurRad="101600" dist="0" dir="1722052">
                  <a:srgbClr val="000000">
                    <a:alpha val="70000"/>
                  </a:srgbClr>
                </a:outerShdw>
              </a:effectLst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 defTabSz="770185">
                  <a:lnSpc>
                    <a:spcPct val="80000"/>
                  </a:lnSpc>
                  <a:spcBef>
                    <a:spcPts val="9200"/>
                  </a:spcBef>
                  <a:defRPr sz="5000">
                    <a:solidFill>
                      <a:srgbClr val="333333"/>
                    </a:solidFill>
                    <a:latin typeface="Helvetica Neue Thin"/>
                    <a:ea typeface="Helvetica Neue Thin"/>
                    <a:cs typeface="Helvetica Neue Thin"/>
                    <a:sym typeface="Helvetica Neue Thin"/>
                  </a:defRPr>
                </a:pPr>
              </a:p>
            </p:txBody>
          </p:sp>
        </p:grpSp>
        <p:sp>
          <p:nvSpPr>
            <p:cNvPr id="425" name="="/>
            <p:cNvSpPr txBox="1"/>
            <p:nvPr/>
          </p:nvSpPr>
          <p:spPr>
            <a:xfrm>
              <a:off x="66400" y="-44157"/>
              <a:ext cx="2488539" cy="33277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algn="ctr" defTabSz="770185">
                <a:lnSpc>
                  <a:spcPct val="80000"/>
                </a:lnSpc>
                <a:spcBef>
                  <a:spcPts val="9200"/>
                </a:spcBef>
                <a:defRPr sz="213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=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New_Template7">
  <a:themeElements>
    <a:clrScheme name="New_Template7">
      <a:dk1>
        <a:srgbClr val="222222"/>
      </a:dk1>
      <a:lt1>
        <a:srgbClr val="838787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DIN Condensed"/>
        <a:ea typeface="DIN Condensed"/>
        <a:cs typeface="DIN Condensed"/>
      </a:majorFont>
      <a:minorFont>
        <a:latin typeface="DIN Condensed"/>
        <a:ea typeface="DIN Condensed"/>
        <a:cs typeface="DIN Condense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all" i="0" spc="0" strike="noStrike" sz="3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l" defTabSz="821531" rtl="0" fontAlgn="auto" latinLnBrk="0" hangingPunct="0">
          <a:lnSpc>
            <a:spcPct val="100000"/>
          </a:lnSpc>
          <a:spcBef>
            <a:spcPts val="33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800" u="none" kumimoji="0" normalizeH="0">
            <a:ln>
              <a:noFill/>
            </a:ln>
            <a:solidFill>
              <a:srgbClr val="838787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New_Template7">
  <a:themeElements>
    <a:clrScheme name="New_Template7">
      <a:dk1>
        <a:srgbClr val="000000"/>
      </a:dk1>
      <a:lt1>
        <a:srgbClr val="FFFFFF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DIN Condensed"/>
        <a:ea typeface="DIN Condensed"/>
        <a:cs typeface="DIN Condensed"/>
      </a:majorFont>
      <a:minorFont>
        <a:latin typeface="DIN Condensed"/>
        <a:ea typeface="DIN Condensed"/>
        <a:cs typeface="DIN Condense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all" i="0" spc="0" strike="noStrike" sz="3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l" defTabSz="821531" rtl="0" fontAlgn="auto" latinLnBrk="0" hangingPunct="0">
          <a:lnSpc>
            <a:spcPct val="100000"/>
          </a:lnSpc>
          <a:spcBef>
            <a:spcPts val="33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800" u="none" kumimoji="0" normalizeH="0">
            <a:ln>
              <a:noFill/>
            </a:ln>
            <a:solidFill>
              <a:srgbClr val="838787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